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3"/>
  </p:notesMasterIdLst>
  <p:sldIdLst>
    <p:sldId id="290" r:id="rId3"/>
    <p:sldId id="354" r:id="rId4"/>
    <p:sldId id="258" r:id="rId5"/>
    <p:sldId id="280" r:id="rId6"/>
    <p:sldId id="355" r:id="rId7"/>
    <p:sldId id="262" r:id="rId8"/>
    <p:sldId id="347" r:id="rId9"/>
    <p:sldId id="359" r:id="rId10"/>
    <p:sldId id="293" r:id="rId11"/>
    <p:sldId id="292" r:id="rId12"/>
    <p:sldId id="356" r:id="rId13"/>
    <p:sldId id="291" r:id="rId14"/>
    <p:sldId id="289" r:id="rId15"/>
    <p:sldId id="358" r:id="rId16"/>
    <p:sldId id="286" r:id="rId17"/>
    <p:sldId id="357" r:id="rId18"/>
    <p:sldId id="268" r:id="rId19"/>
    <p:sldId id="332" r:id="rId20"/>
    <p:sldId id="284" r:id="rId21"/>
    <p:sldId id="256" r:id="rId22"/>
    <p:sldId id="287" r:id="rId23"/>
    <p:sldId id="273" r:id="rId24"/>
    <p:sldId id="283" r:id="rId25"/>
    <p:sldId id="274" r:id="rId26"/>
    <p:sldId id="316" r:id="rId27"/>
    <p:sldId id="314" r:id="rId28"/>
    <p:sldId id="282" r:id="rId29"/>
    <p:sldId id="278" r:id="rId30"/>
    <p:sldId id="351" r:id="rId31"/>
    <p:sldId id="275" r:id="rId32"/>
    <p:sldId id="352" r:id="rId33"/>
    <p:sldId id="333" r:id="rId34"/>
    <p:sldId id="326" r:id="rId35"/>
    <p:sldId id="339" r:id="rId36"/>
    <p:sldId id="325" r:id="rId37"/>
    <p:sldId id="272" r:id="rId38"/>
    <p:sldId id="271" r:id="rId39"/>
    <p:sldId id="269" r:id="rId40"/>
    <p:sldId id="341" r:id="rId41"/>
    <p:sldId id="270" r:id="rId42"/>
    <p:sldId id="267" r:id="rId43"/>
    <p:sldId id="350" r:id="rId44"/>
    <p:sldId id="311" r:id="rId45"/>
    <p:sldId id="308" r:id="rId46"/>
    <p:sldId id="307" r:id="rId47"/>
    <p:sldId id="303" r:id="rId48"/>
    <p:sldId id="302" r:id="rId49"/>
    <p:sldId id="296" r:id="rId50"/>
    <p:sldId id="319" r:id="rId51"/>
    <p:sldId id="331" r:id="rId52"/>
    <p:sldId id="330" r:id="rId53"/>
    <p:sldId id="327" r:id="rId54"/>
    <p:sldId id="259" r:id="rId55"/>
    <p:sldId id="310" r:id="rId56"/>
    <p:sldId id="340" r:id="rId57"/>
    <p:sldId id="321" r:id="rId58"/>
    <p:sldId id="328" r:id="rId59"/>
    <p:sldId id="263" r:id="rId60"/>
    <p:sldId id="323" r:id="rId61"/>
    <p:sldId id="360"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eRM9wgJ1V4vnVKqwAVonA" hashData="TbgMR2Dsn9fWVB6Ksni1UOk7vQ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3F2815"/>
    <a:srgbClr val="502604"/>
    <a:srgbClr val="2B4212"/>
    <a:srgbClr val="FF6600"/>
    <a:srgbClr val="3333FF"/>
    <a:srgbClr val="0DDEE3"/>
    <a:srgbClr val="2962A7"/>
    <a:srgbClr val="0000CC"/>
    <a:srgbClr val="0099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2042" autoAdjust="0"/>
    <p:restoredTop sz="94660"/>
  </p:normalViewPr>
  <p:slideViewPr>
    <p:cSldViewPr>
      <p:cViewPr>
        <p:scale>
          <a:sx n="90" d="100"/>
          <a:sy n="90" d="100"/>
        </p:scale>
        <p:origin x="-2412" y="-6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89A927-379F-433C-AFB4-A638F5476854}" type="datetimeFigureOut">
              <a:rPr lang="es-ES" smtClean="0"/>
              <a:pPr/>
              <a:t>23/06/2016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A0C7F1-5A7A-48B3-A376-92D82DC5D76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0A0C7F1-5A7A-48B3-A376-92D82DC5D76C}"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23/06/2016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F600CE-3A0A-4F77-AAFA-A8CE0D1281CD}" type="datetimeFigureOut">
              <a:rPr lang="es-ES" smtClean="0"/>
              <a:pPr/>
              <a:t>23/06/2016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E23E75-209E-4EDD-8087-42A69F0F2E7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03D4A8"/>
              </a:gs>
              <a:gs pos="25000">
                <a:srgbClr val="21D6E0"/>
              </a:gs>
              <a:gs pos="75000">
                <a:srgbClr val="0087E6"/>
              </a:gs>
              <a:gs pos="100000">
                <a:srgbClr val="005CBF"/>
              </a:gs>
            </a:gsLst>
            <a:lin ang="5400000" scaled="0"/>
          </a:gradFill>
        </p:spPr>
        <p:txBody>
          <a:bodyPr/>
          <a:lstStyle/>
          <a:p>
            <a:endParaRPr lang="es-ES" dirty="0"/>
          </a:p>
        </p:txBody>
      </p:sp>
      <p:pic>
        <p:nvPicPr>
          <p:cNvPr id="53" name="52 Imagen" descr="8658ce2f9dd10ee24c498874a953b466.jpg"/>
          <p:cNvPicPr>
            <a:picLocks noChangeAspect="1"/>
          </p:cNvPicPr>
          <p:nvPr/>
        </p:nvPicPr>
        <p:blipFill>
          <a:blip r:embed="rId4"/>
          <a:stretch>
            <a:fillRect/>
          </a:stretch>
        </p:blipFill>
        <p:spPr>
          <a:xfrm>
            <a:off x="0" y="0"/>
            <a:ext cx="9144000" cy="6858000"/>
          </a:xfrm>
          <a:prstGeom prst="rect">
            <a:avLst/>
          </a:prstGeom>
        </p:spPr>
      </p:pic>
      <p:sp>
        <p:nvSpPr>
          <p:cNvPr id="94" name="93 Cheurón"/>
          <p:cNvSpPr/>
          <p:nvPr/>
        </p:nvSpPr>
        <p:spPr>
          <a:xfrm rot="16200000">
            <a:off x="4071934" y="2786058"/>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5" name="94 Cheurón"/>
          <p:cNvSpPr/>
          <p:nvPr/>
        </p:nvSpPr>
        <p:spPr>
          <a:xfrm rot="5400000">
            <a:off x="4071934" y="1857364"/>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6" name="95 Cheurón"/>
          <p:cNvSpPr/>
          <p:nvPr/>
        </p:nvSpPr>
        <p:spPr>
          <a:xfrm>
            <a:off x="3214678"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7" name="96 Cheurón"/>
          <p:cNvSpPr/>
          <p:nvPr/>
        </p:nvSpPr>
        <p:spPr>
          <a:xfrm rot="10800000">
            <a:off x="4581452" y="270656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8" name="97 Cheurón"/>
          <p:cNvSpPr/>
          <p:nvPr/>
        </p:nvSpPr>
        <p:spPr>
          <a:xfrm rot="5400000">
            <a:off x="4071934" y="1643050"/>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9" name="98 Cheurón"/>
          <p:cNvSpPr/>
          <p:nvPr/>
        </p:nvSpPr>
        <p:spPr>
          <a:xfrm rot="16200000">
            <a:off x="4071934" y="3000372"/>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0" name="99 Cheurón"/>
          <p:cNvSpPr/>
          <p:nvPr/>
        </p:nvSpPr>
        <p:spPr>
          <a:xfrm>
            <a:off x="2928926"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1" name="100 Cheurón"/>
          <p:cNvSpPr/>
          <p:nvPr/>
        </p:nvSpPr>
        <p:spPr>
          <a:xfrm rot="10800000">
            <a:off x="4857752"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2" name="101 Cheurón"/>
          <p:cNvSpPr/>
          <p:nvPr/>
        </p:nvSpPr>
        <p:spPr>
          <a:xfrm rot="5400000">
            <a:off x="4071934" y="1428736"/>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3" name="102 Cheurón"/>
          <p:cNvSpPr/>
          <p:nvPr/>
        </p:nvSpPr>
        <p:spPr>
          <a:xfrm rot="10800000">
            <a:off x="5143504"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4" name="103 Cheurón"/>
          <p:cNvSpPr/>
          <p:nvPr/>
        </p:nvSpPr>
        <p:spPr>
          <a:xfrm>
            <a:off x="2643174"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5" name="104 Cheurón"/>
          <p:cNvSpPr/>
          <p:nvPr/>
        </p:nvSpPr>
        <p:spPr>
          <a:xfrm rot="16200000">
            <a:off x="4071934" y="3214686"/>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6" name="105 Cheurón"/>
          <p:cNvSpPr/>
          <p:nvPr/>
        </p:nvSpPr>
        <p:spPr>
          <a:xfrm rot="16200000">
            <a:off x="4071934" y="3429000"/>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7" name="106 Cheurón"/>
          <p:cNvSpPr/>
          <p:nvPr/>
        </p:nvSpPr>
        <p:spPr>
          <a:xfrm rot="10800000">
            <a:off x="5429256"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8" name="107 Cheurón"/>
          <p:cNvSpPr/>
          <p:nvPr/>
        </p:nvSpPr>
        <p:spPr>
          <a:xfrm rot="5400000">
            <a:off x="4071934" y="1214422"/>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9" name="108 Cheurón"/>
          <p:cNvSpPr/>
          <p:nvPr/>
        </p:nvSpPr>
        <p:spPr>
          <a:xfrm>
            <a:off x="2285984"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0" name="109 Cheurón"/>
          <p:cNvSpPr/>
          <p:nvPr/>
        </p:nvSpPr>
        <p:spPr>
          <a:xfrm rot="16200000">
            <a:off x="4071934" y="3643314"/>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1" name="110 Cheurón"/>
          <p:cNvSpPr/>
          <p:nvPr/>
        </p:nvSpPr>
        <p:spPr>
          <a:xfrm rot="5400000">
            <a:off x="4071934" y="1000108"/>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2" name="111 Cheurón"/>
          <p:cNvSpPr/>
          <p:nvPr/>
        </p:nvSpPr>
        <p:spPr>
          <a:xfrm rot="10800000">
            <a:off x="5715008"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3" name="112 Cheurón"/>
          <p:cNvSpPr/>
          <p:nvPr/>
        </p:nvSpPr>
        <p:spPr>
          <a:xfrm>
            <a:off x="2000232"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4" name="113 Cheurón"/>
          <p:cNvSpPr/>
          <p:nvPr/>
        </p:nvSpPr>
        <p:spPr>
          <a:xfrm rot="16200000">
            <a:off x="4071934" y="3857628"/>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5" name="114 Cheurón"/>
          <p:cNvSpPr/>
          <p:nvPr/>
        </p:nvSpPr>
        <p:spPr>
          <a:xfrm rot="10800000">
            <a:off x="6000760"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6" name="115 Cheurón"/>
          <p:cNvSpPr/>
          <p:nvPr/>
        </p:nvSpPr>
        <p:spPr>
          <a:xfrm rot="5400000">
            <a:off x="4071934" y="785794"/>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7" name="116 Cheurón"/>
          <p:cNvSpPr/>
          <p:nvPr/>
        </p:nvSpPr>
        <p:spPr>
          <a:xfrm>
            <a:off x="1714480"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8" name="117 Cheurón"/>
          <p:cNvSpPr/>
          <p:nvPr/>
        </p:nvSpPr>
        <p:spPr>
          <a:xfrm rot="16200000">
            <a:off x="4071934" y="4071942"/>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9" name="118 Cheurón"/>
          <p:cNvSpPr/>
          <p:nvPr/>
        </p:nvSpPr>
        <p:spPr>
          <a:xfrm rot="10800000">
            <a:off x="6286512"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0" name="119 Cheurón"/>
          <p:cNvSpPr/>
          <p:nvPr/>
        </p:nvSpPr>
        <p:spPr>
          <a:xfrm rot="5400000">
            <a:off x="4071934" y="500042"/>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1" name="120 Cheurón"/>
          <p:cNvSpPr/>
          <p:nvPr/>
        </p:nvSpPr>
        <p:spPr>
          <a:xfrm>
            <a:off x="1428728"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2" name="121 Cheurón"/>
          <p:cNvSpPr/>
          <p:nvPr/>
        </p:nvSpPr>
        <p:spPr>
          <a:xfrm rot="16200000">
            <a:off x="4071934" y="4286256"/>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3" name="122 Cheurón"/>
          <p:cNvSpPr/>
          <p:nvPr/>
        </p:nvSpPr>
        <p:spPr>
          <a:xfrm rot="10800000">
            <a:off x="6572264"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4" name="123 Cheurón"/>
          <p:cNvSpPr/>
          <p:nvPr/>
        </p:nvSpPr>
        <p:spPr>
          <a:xfrm rot="5400000">
            <a:off x="4071934" y="214290"/>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5" name="124 Cheurón"/>
          <p:cNvSpPr/>
          <p:nvPr/>
        </p:nvSpPr>
        <p:spPr>
          <a:xfrm>
            <a:off x="1071538"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6" name="125 Cheurón"/>
          <p:cNvSpPr/>
          <p:nvPr/>
        </p:nvSpPr>
        <p:spPr>
          <a:xfrm rot="5400000">
            <a:off x="4071934" y="-71462"/>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7" name="126 Cheurón"/>
          <p:cNvSpPr/>
          <p:nvPr/>
        </p:nvSpPr>
        <p:spPr>
          <a:xfrm rot="10800000">
            <a:off x="6858016"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8" name="127 Cheurón"/>
          <p:cNvSpPr/>
          <p:nvPr/>
        </p:nvSpPr>
        <p:spPr>
          <a:xfrm rot="16200000">
            <a:off x="4071934" y="4500570"/>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9" name="128 Cheurón"/>
          <p:cNvSpPr/>
          <p:nvPr/>
        </p:nvSpPr>
        <p:spPr>
          <a:xfrm>
            <a:off x="714348"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0" name="129 Cheurón"/>
          <p:cNvSpPr/>
          <p:nvPr/>
        </p:nvSpPr>
        <p:spPr>
          <a:xfrm rot="5400000">
            <a:off x="4071934" y="-428628"/>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1" name="130 Cheurón"/>
          <p:cNvSpPr/>
          <p:nvPr/>
        </p:nvSpPr>
        <p:spPr>
          <a:xfrm rot="16200000">
            <a:off x="4071934" y="4786322"/>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2" name="131 Cheurón"/>
          <p:cNvSpPr/>
          <p:nvPr/>
        </p:nvSpPr>
        <p:spPr>
          <a:xfrm>
            <a:off x="357158" y="2643182"/>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3" name="132 Cheurón"/>
          <p:cNvSpPr/>
          <p:nvPr/>
        </p:nvSpPr>
        <p:spPr>
          <a:xfrm rot="10800000">
            <a:off x="7143768" y="2714620"/>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4994" name="Picture 2" descr="Rendered Image"/>
          <p:cNvPicPr>
            <a:picLocks noChangeAspect="1" noChangeArrowheads="1"/>
          </p:cNvPicPr>
          <p:nvPr/>
        </p:nvPicPr>
        <p:blipFill>
          <a:blip r:embed="rId5"/>
          <a:srcRect/>
          <a:stretch>
            <a:fillRect/>
          </a:stretch>
        </p:blipFill>
        <p:spPr bwMode="auto">
          <a:xfrm>
            <a:off x="2857488" y="357166"/>
            <a:ext cx="3724272" cy="905442"/>
          </a:xfrm>
          <a:prstGeom prst="rect">
            <a:avLst/>
          </a:prstGeom>
          <a:noFill/>
        </p:spPr>
      </p:pic>
      <p:pic>
        <p:nvPicPr>
          <p:cNvPr id="84996" name="Picture 4" descr="Rendered Image"/>
          <p:cNvPicPr>
            <a:picLocks noChangeAspect="1" noChangeArrowheads="1"/>
          </p:cNvPicPr>
          <p:nvPr/>
        </p:nvPicPr>
        <p:blipFill>
          <a:blip r:embed="rId6"/>
          <a:srcRect/>
          <a:stretch>
            <a:fillRect/>
          </a:stretch>
        </p:blipFill>
        <p:spPr bwMode="auto">
          <a:xfrm>
            <a:off x="2285984" y="1214422"/>
            <a:ext cx="4786310" cy="1001581"/>
          </a:xfrm>
          <a:prstGeom prst="rect">
            <a:avLst/>
          </a:prstGeom>
          <a:noFill/>
        </p:spPr>
      </p:pic>
      <p:pic>
        <p:nvPicPr>
          <p:cNvPr id="84998" name="Picture 6" descr="Rendered Image"/>
          <p:cNvPicPr>
            <a:picLocks noChangeAspect="1" noChangeArrowheads="1"/>
          </p:cNvPicPr>
          <p:nvPr/>
        </p:nvPicPr>
        <p:blipFill>
          <a:blip r:embed="rId7"/>
          <a:srcRect/>
          <a:stretch>
            <a:fillRect/>
          </a:stretch>
        </p:blipFill>
        <p:spPr bwMode="auto">
          <a:xfrm>
            <a:off x="1142976" y="4214818"/>
            <a:ext cx="3095625" cy="1181101"/>
          </a:xfrm>
          <a:prstGeom prst="rect">
            <a:avLst/>
          </a:prstGeom>
          <a:noFill/>
        </p:spPr>
      </p:pic>
      <p:pic>
        <p:nvPicPr>
          <p:cNvPr id="85000" name="Picture 8" descr="Rendered Image"/>
          <p:cNvPicPr>
            <a:picLocks noChangeAspect="1" noChangeArrowheads="1"/>
          </p:cNvPicPr>
          <p:nvPr/>
        </p:nvPicPr>
        <p:blipFill>
          <a:blip r:embed="rId7"/>
          <a:srcRect/>
          <a:stretch>
            <a:fillRect/>
          </a:stretch>
        </p:blipFill>
        <p:spPr bwMode="auto">
          <a:xfrm>
            <a:off x="4857752" y="4214818"/>
            <a:ext cx="3095625" cy="1181101"/>
          </a:xfrm>
          <a:prstGeom prst="rect">
            <a:avLst/>
          </a:prstGeom>
          <a:noFill/>
        </p:spPr>
      </p:pic>
      <p:pic>
        <p:nvPicPr>
          <p:cNvPr id="49" name="48 Imagen" descr="8658ce2f9dd10ee24c498874a953b466.jpg"/>
          <p:cNvPicPr>
            <a:picLocks noChangeAspect="1"/>
          </p:cNvPicPr>
          <p:nvPr/>
        </p:nvPicPr>
        <p:blipFill>
          <a:blip r:embed="rId4"/>
          <a:stretch>
            <a:fillRect/>
          </a:stretch>
        </p:blipFill>
        <p:spPr>
          <a:xfrm>
            <a:off x="0" y="0"/>
            <a:ext cx="9144000" cy="6858000"/>
          </a:xfrm>
          <a:prstGeom prst="rect">
            <a:avLst/>
          </a:prstGeom>
        </p:spPr>
      </p:pic>
      <p:pic>
        <p:nvPicPr>
          <p:cNvPr id="63490" name="Picture 2" descr="Rendered Image"/>
          <p:cNvPicPr>
            <a:picLocks noChangeAspect="1" noChangeArrowheads="1"/>
          </p:cNvPicPr>
          <p:nvPr/>
        </p:nvPicPr>
        <p:blipFill>
          <a:blip r:embed="rId8"/>
          <a:srcRect/>
          <a:stretch>
            <a:fillRect/>
          </a:stretch>
        </p:blipFill>
        <p:spPr bwMode="auto">
          <a:xfrm>
            <a:off x="6286512" y="6072206"/>
            <a:ext cx="2500330" cy="359329"/>
          </a:xfrm>
          <a:prstGeom prst="rect">
            <a:avLst/>
          </a:prstGeom>
          <a:noFill/>
        </p:spPr>
      </p:pic>
    </p:spTree>
  </p:cSld>
  <p:clrMapOvr>
    <a:masterClrMapping/>
  </p:clrMapOvr>
  <p:transition spd="slow" advTm="25000">
    <p:zoom/>
    <p:sndAc>
      <p:stSnd loop="1">
        <p:snd r:embed="rId3" name="tahi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94"/>
                                        </p:tgtEl>
                                        <p:attrNameLst>
                                          <p:attrName>style.visibility</p:attrName>
                                        </p:attrNameLst>
                                      </p:cBhvr>
                                      <p:to>
                                        <p:strVal val="visible"/>
                                      </p:to>
                                    </p:set>
                                    <p:animEffect transition="in" filter="plus(in)">
                                      <p:cBhvr>
                                        <p:cTn id="10" dur="2000"/>
                                        <p:tgtEl>
                                          <p:spTgt spid="9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5"/>
                                        </p:tgtEl>
                                        <p:attrNameLst>
                                          <p:attrName>style.visibility</p:attrName>
                                        </p:attrNameLst>
                                      </p:cBhvr>
                                      <p:to>
                                        <p:strVal val="visible"/>
                                      </p:to>
                                    </p:set>
                                    <p:animEffect transition="in" filter="plus(in)">
                                      <p:cBhvr>
                                        <p:cTn id="13" dur="2000"/>
                                        <p:tgtEl>
                                          <p:spTgt spid="9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plus(in)">
                                      <p:cBhvr>
                                        <p:cTn id="16" dur="2000"/>
                                        <p:tgtEl>
                                          <p:spTgt spid="9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7"/>
                                        </p:tgtEl>
                                        <p:attrNameLst>
                                          <p:attrName>style.visibility</p:attrName>
                                        </p:attrNameLst>
                                      </p:cBhvr>
                                      <p:to>
                                        <p:strVal val="visible"/>
                                      </p:to>
                                    </p:set>
                                    <p:animEffect transition="in" filter="plus(in)">
                                      <p:cBhvr>
                                        <p:cTn id="19" dur="2000"/>
                                        <p:tgtEl>
                                          <p:spTgt spid="97"/>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2000" fill="hold"/>
                                        <p:tgtEl>
                                          <p:spTgt spid="95"/>
                                        </p:tgtEl>
                                        <p:attrNameLst>
                                          <p:attrName>ppt_x</p:attrName>
                                        </p:attrNameLst>
                                      </p:cBhvr>
                                      <p:tavLst>
                                        <p:tav tm="0">
                                          <p:val>
                                            <p:strVal val="#ppt_x"/>
                                          </p:val>
                                        </p:tav>
                                        <p:tav tm="100000">
                                          <p:val>
                                            <p:strVal val="#ppt_x"/>
                                          </p:val>
                                        </p:tav>
                                      </p:tavLst>
                                    </p:anim>
                                    <p:anim calcmode="lin" valueType="num">
                                      <p:cBhvr additive="base">
                                        <p:cTn id="23" dur="2000" fill="hold"/>
                                        <p:tgtEl>
                                          <p:spTgt spid="95"/>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94"/>
                                        </p:tgtEl>
                                        <p:attrNameLst>
                                          <p:attrName>style.visibility</p:attrName>
                                        </p:attrNameLst>
                                      </p:cBhvr>
                                      <p:to>
                                        <p:strVal val="visible"/>
                                      </p:to>
                                    </p:set>
                                    <p:anim calcmode="lin" valueType="num">
                                      <p:cBhvr additive="base">
                                        <p:cTn id="26" dur="2000" fill="hold"/>
                                        <p:tgtEl>
                                          <p:spTgt spid="94"/>
                                        </p:tgtEl>
                                        <p:attrNameLst>
                                          <p:attrName>ppt_x</p:attrName>
                                        </p:attrNameLst>
                                      </p:cBhvr>
                                      <p:tavLst>
                                        <p:tav tm="0">
                                          <p:val>
                                            <p:strVal val="#ppt_x"/>
                                          </p:val>
                                        </p:tav>
                                        <p:tav tm="100000">
                                          <p:val>
                                            <p:strVal val="#ppt_x"/>
                                          </p:val>
                                        </p:tav>
                                      </p:tavLst>
                                    </p:anim>
                                    <p:anim calcmode="lin" valueType="num">
                                      <p:cBhvr additive="base">
                                        <p:cTn id="27" dur="2000" fill="hold"/>
                                        <p:tgtEl>
                                          <p:spTgt spid="94"/>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96"/>
                                        </p:tgtEl>
                                        <p:attrNameLst>
                                          <p:attrName>style.visibility</p:attrName>
                                        </p:attrNameLst>
                                      </p:cBhvr>
                                      <p:to>
                                        <p:strVal val="visible"/>
                                      </p:to>
                                    </p:set>
                                    <p:anim calcmode="lin" valueType="num">
                                      <p:cBhvr additive="base">
                                        <p:cTn id="30" dur="2000" fill="hold"/>
                                        <p:tgtEl>
                                          <p:spTgt spid="96"/>
                                        </p:tgtEl>
                                        <p:attrNameLst>
                                          <p:attrName>ppt_x</p:attrName>
                                        </p:attrNameLst>
                                      </p:cBhvr>
                                      <p:tavLst>
                                        <p:tav tm="0">
                                          <p:val>
                                            <p:strVal val="1+#ppt_w/2"/>
                                          </p:val>
                                        </p:tav>
                                        <p:tav tm="100000">
                                          <p:val>
                                            <p:strVal val="#ppt_x"/>
                                          </p:val>
                                        </p:tav>
                                      </p:tavLst>
                                    </p:anim>
                                    <p:anim calcmode="lin" valueType="num">
                                      <p:cBhvr additive="base">
                                        <p:cTn id="31" dur="2000" fill="hold"/>
                                        <p:tgtEl>
                                          <p:spTgt spid="96"/>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97"/>
                                        </p:tgtEl>
                                        <p:attrNameLst>
                                          <p:attrName>style.visibility</p:attrName>
                                        </p:attrNameLst>
                                      </p:cBhvr>
                                      <p:to>
                                        <p:strVal val="visible"/>
                                      </p:to>
                                    </p:set>
                                    <p:anim calcmode="lin" valueType="num">
                                      <p:cBhvr additive="base">
                                        <p:cTn id="34" dur="2000" fill="hold"/>
                                        <p:tgtEl>
                                          <p:spTgt spid="97"/>
                                        </p:tgtEl>
                                        <p:attrNameLst>
                                          <p:attrName>ppt_x</p:attrName>
                                        </p:attrNameLst>
                                      </p:cBhvr>
                                      <p:tavLst>
                                        <p:tav tm="0">
                                          <p:val>
                                            <p:strVal val="0-#ppt_w/2"/>
                                          </p:val>
                                        </p:tav>
                                        <p:tav tm="100000">
                                          <p:val>
                                            <p:strVal val="#ppt_x"/>
                                          </p:val>
                                        </p:tav>
                                      </p:tavLst>
                                    </p:anim>
                                    <p:anim calcmode="lin" valueType="num">
                                      <p:cBhvr additive="base">
                                        <p:cTn id="35" dur="2000" fill="hold"/>
                                        <p:tgtEl>
                                          <p:spTgt spid="97"/>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8"/>
                                        </p:tgtEl>
                                        <p:attrNameLst>
                                          <p:attrName>style.visibility</p:attrName>
                                        </p:attrNameLst>
                                      </p:cBhvr>
                                      <p:to>
                                        <p:strVal val="visible"/>
                                      </p:to>
                                    </p:set>
                                    <p:animEffect transition="in" filter="plus(in)">
                                      <p:cBhvr>
                                        <p:cTn id="38" dur="2000"/>
                                        <p:tgtEl>
                                          <p:spTgt spid="98"/>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2000" fill="hold"/>
                                        <p:tgtEl>
                                          <p:spTgt spid="98"/>
                                        </p:tgtEl>
                                        <p:attrNameLst>
                                          <p:attrName>ppt_x</p:attrName>
                                        </p:attrNameLst>
                                      </p:cBhvr>
                                      <p:tavLst>
                                        <p:tav tm="0">
                                          <p:val>
                                            <p:strVal val="#ppt_x"/>
                                          </p:val>
                                        </p:tav>
                                        <p:tav tm="100000">
                                          <p:val>
                                            <p:strVal val="#ppt_x"/>
                                          </p:val>
                                        </p:tav>
                                      </p:tavLst>
                                    </p:anim>
                                    <p:anim calcmode="lin" valueType="num">
                                      <p:cBhvr additive="base">
                                        <p:cTn id="42" dur="2000" fill="hold"/>
                                        <p:tgtEl>
                                          <p:spTgt spid="98"/>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plus(in)">
                                      <p:cBhvr>
                                        <p:cTn id="45" dur="2000"/>
                                        <p:tgtEl>
                                          <p:spTgt spid="99"/>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99"/>
                                        </p:tgtEl>
                                        <p:attrNameLst>
                                          <p:attrName>style.visibility</p:attrName>
                                        </p:attrNameLst>
                                      </p:cBhvr>
                                      <p:to>
                                        <p:strVal val="visible"/>
                                      </p:to>
                                    </p:set>
                                    <p:anim calcmode="lin" valueType="num">
                                      <p:cBhvr additive="base">
                                        <p:cTn id="48" dur="2000" fill="hold"/>
                                        <p:tgtEl>
                                          <p:spTgt spid="99"/>
                                        </p:tgtEl>
                                        <p:attrNameLst>
                                          <p:attrName>ppt_x</p:attrName>
                                        </p:attrNameLst>
                                      </p:cBhvr>
                                      <p:tavLst>
                                        <p:tav tm="0">
                                          <p:val>
                                            <p:strVal val="#ppt_x"/>
                                          </p:val>
                                        </p:tav>
                                        <p:tav tm="100000">
                                          <p:val>
                                            <p:strVal val="#ppt_x"/>
                                          </p:val>
                                        </p:tav>
                                      </p:tavLst>
                                    </p:anim>
                                    <p:anim calcmode="lin" valueType="num">
                                      <p:cBhvr additive="base">
                                        <p:cTn id="49" dur="2000" fill="hold"/>
                                        <p:tgtEl>
                                          <p:spTgt spid="99"/>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plus(in)">
                                      <p:cBhvr>
                                        <p:cTn id="52" dur="2000"/>
                                        <p:tgtEl>
                                          <p:spTgt spid="100"/>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00"/>
                                        </p:tgtEl>
                                        <p:attrNameLst>
                                          <p:attrName>style.visibility</p:attrName>
                                        </p:attrNameLst>
                                      </p:cBhvr>
                                      <p:to>
                                        <p:strVal val="visible"/>
                                      </p:to>
                                    </p:set>
                                    <p:anim calcmode="lin" valueType="num">
                                      <p:cBhvr additive="base">
                                        <p:cTn id="55" dur="2000" fill="hold"/>
                                        <p:tgtEl>
                                          <p:spTgt spid="100"/>
                                        </p:tgtEl>
                                        <p:attrNameLst>
                                          <p:attrName>ppt_x</p:attrName>
                                        </p:attrNameLst>
                                      </p:cBhvr>
                                      <p:tavLst>
                                        <p:tav tm="0">
                                          <p:val>
                                            <p:strVal val="1+#ppt_w/2"/>
                                          </p:val>
                                        </p:tav>
                                        <p:tav tm="100000">
                                          <p:val>
                                            <p:strVal val="#ppt_x"/>
                                          </p:val>
                                        </p:tav>
                                      </p:tavLst>
                                    </p:anim>
                                    <p:anim calcmode="lin" valueType="num">
                                      <p:cBhvr additive="base">
                                        <p:cTn id="56" dur="2000" fill="hold"/>
                                        <p:tgtEl>
                                          <p:spTgt spid="100"/>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01"/>
                                        </p:tgtEl>
                                        <p:attrNameLst>
                                          <p:attrName>style.visibility</p:attrName>
                                        </p:attrNameLst>
                                      </p:cBhvr>
                                      <p:to>
                                        <p:strVal val="visible"/>
                                      </p:to>
                                    </p:set>
                                    <p:animEffect transition="in" filter="plus(in)">
                                      <p:cBhvr>
                                        <p:cTn id="59" dur="2000"/>
                                        <p:tgtEl>
                                          <p:spTgt spid="101"/>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01"/>
                                        </p:tgtEl>
                                        <p:attrNameLst>
                                          <p:attrName>style.visibility</p:attrName>
                                        </p:attrNameLst>
                                      </p:cBhvr>
                                      <p:to>
                                        <p:strVal val="visible"/>
                                      </p:to>
                                    </p:set>
                                    <p:anim calcmode="lin" valueType="num">
                                      <p:cBhvr additive="base">
                                        <p:cTn id="62" dur="2000" fill="hold"/>
                                        <p:tgtEl>
                                          <p:spTgt spid="101"/>
                                        </p:tgtEl>
                                        <p:attrNameLst>
                                          <p:attrName>ppt_x</p:attrName>
                                        </p:attrNameLst>
                                      </p:cBhvr>
                                      <p:tavLst>
                                        <p:tav tm="0">
                                          <p:val>
                                            <p:strVal val="0-#ppt_w/2"/>
                                          </p:val>
                                        </p:tav>
                                        <p:tav tm="100000">
                                          <p:val>
                                            <p:strVal val="#ppt_x"/>
                                          </p:val>
                                        </p:tav>
                                      </p:tavLst>
                                    </p:anim>
                                    <p:anim calcmode="lin" valueType="num">
                                      <p:cBhvr additive="base">
                                        <p:cTn id="63" dur="2000" fill="hold"/>
                                        <p:tgtEl>
                                          <p:spTgt spid="101"/>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02"/>
                                        </p:tgtEl>
                                        <p:attrNameLst>
                                          <p:attrName>style.visibility</p:attrName>
                                        </p:attrNameLst>
                                      </p:cBhvr>
                                      <p:to>
                                        <p:strVal val="visible"/>
                                      </p:to>
                                    </p:set>
                                    <p:animEffect transition="in" filter="plus(in)">
                                      <p:cBhvr>
                                        <p:cTn id="66" dur="2000"/>
                                        <p:tgtEl>
                                          <p:spTgt spid="102"/>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02"/>
                                        </p:tgtEl>
                                        <p:attrNameLst>
                                          <p:attrName>style.visibility</p:attrName>
                                        </p:attrNameLst>
                                      </p:cBhvr>
                                      <p:to>
                                        <p:strVal val="visible"/>
                                      </p:to>
                                    </p:set>
                                    <p:anim calcmode="lin" valueType="num">
                                      <p:cBhvr additive="base">
                                        <p:cTn id="69" dur="2000" fill="hold"/>
                                        <p:tgtEl>
                                          <p:spTgt spid="102"/>
                                        </p:tgtEl>
                                        <p:attrNameLst>
                                          <p:attrName>ppt_x</p:attrName>
                                        </p:attrNameLst>
                                      </p:cBhvr>
                                      <p:tavLst>
                                        <p:tav tm="0">
                                          <p:val>
                                            <p:strVal val="#ppt_x"/>
                                          </p:val>
                                        </p:tav>
                                        <p:tav tm="100000">
                                          <p:val>
                                            <p:strVal val="#ppt_x"/>
                                          </p:val>
                                        </p:tav>
                                      </p:tavLst>
                                    </p:anim>
                                    <p:anim calcmode="lin" valueType="num">
                                      <p:cBhvr additive="base">
                                        <p:cTn id="70" dur="2000" fill="hold"/>
                                        <p:tgtEl>
                                          <p:spTgt spid="102"/>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03"/>
                                        </p:tgtEl>
                                        <p:attrNameLst>
                                          <p:attrName>style.visibility</p:attrName>
                                        </p:attrNameLst>
                                      </p:cBhvr>
                                      <p:to>
                                        <p:strVal val="visible"/>
                                      </p:to>
                                    </p:set>
                                    <p:animEffect transition="in" filter="plus(in)">
                                      <p:cBhvr>
                                        <p:cTn id="73" dur="2000"/>
                                        <p:tgtEl>
                                          <p:spTgt spid="103"/>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03"/>
                                        </p:tgtEl>
                                        <p:attrNameLst>
                                          <p:attrName>style.visibility</p:attrName>
                                        </p:attrNameLst>
                                      </p:cBhvr>
                                      <p:to>
                                        <p:strVal val="visible"/>
                                      </p:to>
                                    </p:set>
                                    <p:anim calcmode="lin" valueType="num">
                                      <p:cBhvr additive="base">
                                        <p:cTn id="76" dur="2000" fill="hold"/>
                                        <p:tgtEl>
                                          <p:spTgt spid="103"/>
                                        </p:tgtEl>
                                        <p:attrNameLst>
                                          <p:attrName>ppt_x</p:attrName>
                                        </p:attrNameLst>
                                      </p:cBhvr>
                                      <p:tavLst>
                                        <p:tav tm="0">
                                          <p:val>
                                            <p:strVal val="0-#ppt_w/2"/>
                                          </p:val>
                                        </p:tav>
                                        <p:tav tm="100000">
                                          <p:val>
                                            <p:strVal val="#ppt_x"/>
                                          </p:val>
                                        </p:tav>
                                      </p:tavLst>
                                    </p:anim>
                                    <p:anim calcmode="lin" valueType="num">
                                      <p:cBhvr additive="base">
                                        <p:cTn id="77" dur="2000" fill="hold"/>
                                        <p:tgtEl>
                                          <p:spTgt spid="103"/>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04"/>
                                        </p:tgtEl>
                                        <p:attrNameLst>
                                          <p:attrName>style.visibility</p:attrName>
                                        </p:attrNameLst>
                                      </p:cBhvr>
                                      <p:to>
                                        <p:strVal val="visible"/>
                                      </p:to>
                                    </p:set>
                                    <p:animEffect transition="in" filter="plus(in)">
                                      <p:cBhvr>
                                        <p:cTn id="80" dur="2000"/>
                                        <p:tgtEl>
                                          <p:spTgt spid="104"/>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04"/>
                                        </p:tgtEl>
                                        <p:attrNameLst>
                                          <p:attrName>style.visibility</p:attrName>
                                        </p:attrNameLst>
                                      </p:cBhvr>
                                      <p:to>
                                        <p:strVal val="visible"/>
                                      </p:to>
                                    </p:set>
                                    <p:anim calcmode="lin" valueType="num">
                                      <p:cBhvr additive="base">
                                        <p:cTn id="83" dur="2000" fill="hold"/>
                                        <p:tgtEl>
                                          <p:spTgt spid="104"/>
                                        </p:tgtEl>
                                        <p:attrNameLst>
                                          <p:attrName>ppt_x</p:attrName>
                                        </p:attrNameLst>
                                      </p:cBhvr>
                                      <p:tavLst>
                                        <p:tav tm="0">
                                          <p:val>
                                            <p:strVal val="1+#ppt_w/2"/>
                                          </p:val>
                                        </p:tav>
                                        <p:tav tm="100000">
                                          <p:val>
                                            <p:strVal val="#ppt_x"/>
                                          </p:val>
                                        </p:tav>
                                      </p:tavLst>
                                    </p:anim>
                                    <p:anim calcmode="lin" valueType="num">
                                      <p:cBhvr additive="base">
                                        <p:cTn id="84" dur="2000" fill="hold"/>
                                        <p:tgtEl>
                                          <p:spTgt spid="104"/>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05"/>
                                        </p:tgtEl>
                                        <p:attrNameLst>
                                          <p:attrName>style.visibility</p:attrName>
                                        </p:attrNameLst>
                                      </p:cBhvr>
                                      <p:to>
                                        <p:strVal val="visible"/>
                                      </p:to>
                                    </p:set>
                                    <p:animEffect transition="in" filter="plus(in)">
                                      <p:cBhvr>
                                        <p:cTn id="87" dur="2000"/>
                                        <p:tgtEl>
                                          <p:spTgt spid="105"/>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05"/>
                                        </p:tgtEl>
                                        <p:attrNameLst>
                                          <p:attrName>style.visibility</p:attrName>
                                        </p:attrNameLst>
                                      </p:cBhvr>
                                      <p:to>
                                        <p:strVal val="visible"/>
                                      </p:to>
                                    </p:set>
                                    <p:anim calcmode="lin" valueType="num">
                                      <p:cBhvr additive="base">
                                        <p:cTn id="90" dur="2000" fill="hold"/>
                                        <p:tgtEl>
                                          <p:spTgt spid="105"/>
                                        </p:tgtEl>
                                        <p:attrNameLst>
                                          <p:attrName>ppt_x</p:attrName>
                                        </p:attrNameLst>
                                      </p:cBhvr>
                                      <p:tavLst>
                                        <p:tav tm="0">
                                          <p:val>
                                            <p:strVal val="#ppt_x"/>
                                          </p:val>
                                        </p:tav>
                                        <p:tav tm="100000">
                                          <p:val>
                                            <p:strVal val="#ppt_x"/>
                                          </p:val>
                                        </p:tav>
                                      </p:tavLst>
                                    </p:anim>
                                    <p:anim calcmode="lin" valueType="num">
                                      <p:cBhvr additive="base">
                                        <p:cTn id="91" dur="2000" fill="hold"/>
                                        <p:tgtEl>
                                          <p:spTgt spid="105"/>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06"/>
                                        </p:tgtEl>
                                        <p:attrNameLst>
                                          <p:attrName>style.visibility</p:attrName>
                                        </p:attrNameLst>
                                      </p:cBhvr>
                                      <p:to>
                                        <p:strVal val="visible"/>
                                      </p:to>
                                    </p:set>
                                    <p:animEffect transition="in" filter="plus(in)">
                                      <p:cBhvr>
                                        <p:cTn id="94" dur="2000"/>
                                        <p:tgtEl>
                                          <p:spTgt spid="106"/>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06"/>
                                        </p:tgtEl>
                                        <p:attrNameLst>
                                          <p:attrName>style.visibility</p:attrName>
                                        </p:attrNameLst>
                                      </p:cBhvr>
                                      <p:to>
                                        <p:strVal val="visible"/>
                                      </p:to>
                                    </p:set>
                                    <p:anim calcmode="lin" valueType="num">
                                      <p:cBhvr additive="base">
                                        <p:cTn id="97" dur="2000" fill="hold"/>
                                        <p:tgtEl>
                                          <p:spTgt spid="106"/>
                                        </p:tgtEl>
                                        <p:attrNameLst>
                                          <p:attrName>ppt_x</p:attrName>
                                        </p:attrNameLst>
                                      </p:cBhvr>
                                      <p:tavLst>
                                        <p:tav tm="0">
                                          <p:val>
                                            <p:strVal val="#ppt_x"/>
                                          </p:val>
                                        </p:tav>
                                        <p:tav tm="100000">
                                          <p:val>
                                            <p:strVal val="#ppt_x"/>
                                          </p:val>
                                        </p:tav>
                                      </p:tavLst>
                                    </p:anim>
                                    <p:anim calcmode="lin" valueType="num">
                                      <p:cBhvr additive="base">
                                        <p:cTn id="98" dur="2000" fill="hold"/>
                                        <p:tgtEl>
                                          <p:spTgt spid="106"/>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07"/>
                                        </p:tgtEl>
                                        <p:attrNameLst>
                                          <p:attrName>style.visibility</p:attrName>
                                        </p:attrNameLst>
                                      </p:cBhvr>
                                      <p:to>
                                        <p:strVal val="visible"/>
                                      </p:to>
                                    </p:set>
                                    <p:animEffect transition="in" filter="plus(in)">
                                      <p:cBhvr>
                                        <p:cTn id="101" dur="2000"/>
                                        <p:tgtEl>
                                          <p:spTgt spid="107"/>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07"/>
                                        </p:tgtEl>
                                        <p:attrNameLst>
                                          <p:attrName>style.visibility</p:attrName>
                                        </p:attrNameLst>
                                      </p:cBhvr>
                                      <p:to>
                                        <p:strVal val="visible"/>
                                      </p:to>
                                    </p:set>
                                    <p:anim calcmode="lin" valueType="num">
                                      <p:cBhvr additive="base">
                                        <p:cTn id="104" dur="2000" fill="hold"/>
                                        <p:tgtEl>
                                          <p:spTgt spid="107"/>
                                        </p:tgtEl>
                                        <p:attrNameLst>
                                          <p:attrName>ppt_x</p:attrName>
                                        </p:attrNameLst>
                                      </p:cBhvr>
                                      <p:tavLst>
                                        <p:tav tm="0">
                                          <p:val>
                                            <p:strVal val="0-#ppt_w/2"/>
                                          </p:val>
                                        </p:tav>
                                        <p:tav tm="100000">
                                          <p:val>
                                            <p:strVal val="#ppt_x"/>
                                          </p:val>
                                        </p:tav>
                                      </p:tavLst>
                                    </p:anim>
                                    <p:anim calcmode="lin" valueType="num">
                                      <p:cBhvr additive="base">
                                        <p:cTn id="105" dur="2000" fill="hold"/>
                                        <p:tgtEl>
                                          <p:spTgt spid="107"/>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08"/>
                                        </p:tgtEl>
                                        <p:attrNameLst>
                                          <p:attrName>style.visibility</p:attrName>
                                        </p:attrNameLst>
                                      </p:cBhvr>
                                      <p:to>
                                        <p:strVal val="visible"/>
                                      </p:to>
                                    </p:set>
                                    <p:animEffect transition="in" filter="plus(in)">
                                      <p:cBhvr>
                                        <p:cTn id="108" dur="2000"/>
                                        <p:tgtEl>
                                          <p:spTgt spid="108"/>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08"/>
                                        </p:tgtEl>
                                        <p:attrNameLst>
                                          <p:attrName>style.visibility</p:attrName>
                                        </p:attrNameLst>
                                      </p:cBhvr>
                                      <p:to>
                                        <p:strVal val="visible"/>
                                      </p:to>
                                    </p:set>
                                    <p:anim calcmode="lin" valueType="num">
                                      <p:cBhvr additive="base">
                                        <p:cTn id="111" dur="2000" fill="hold"/>
                                        <p:tgtEl>
                                          <p:spTgt spid="108"/>
                                        </p:tgtEl>
                                        <p:attrNameLst>
                                          <p:attrName>ppt_x</p:attrName>
                                        </p:attrNameLst>
                                      </p:cBhvr>
                                      <p:tavLst>
                                        <p:tav tm="0">
                                          <p:val>
                                            <p:strVal val="#ppt_x"/>
                                          </p:val>
                                        </p:tav>
                                        <p:tav tm="100000">
                                          <p:val>
                                            <p:strVal val="#ppt_x"/>
                                          </p:val>
                                        </p:tav>
                                      </p:tavLst>
                                    </p:anim>
                                    <p:anim calcmode="lin" valueType="num">
                                      <p:cBhvr additive="base">
                                        <p:cTn id="112" dur="2000" fill="hold"/>
                                        <p:tgtEl>
                                          <p:spTgt spid="108"/>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109"/>
                                        </p:tgtEl>
                                        <p:attrNameLst>
                                          <p:attrName>style.visibility</p:attrName>
                                        </p:attrNameLst>
                                      </p:cBhvr>
                                      <p:to>
                                        <p:strVal val="visible"/>
                                      </p:to>
                                    </p:set>
                                    <p:animEffect transition="in" filter="plus(in)">
                                      <p:cBhvr>
                                        <p:cTn id="115" dur="2000"/>
                                        <p:tgtEl>
                                          <p:spTgt spid="109"/>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109"/>
                                        </p:tgtEl>
                                        <p:attrNameLst>
                                          <p:attrName>style.visibility</p:attrName>
                                        </p:attrNameLst>
                                      </p:cBhvr>
                                      <p:to>
                                        <p:strVal val="visible"/>
                                      </p:to>
                                    </p:set>
                                    <p:anim calcmode="lin" valueType="num">
                                      <p:cBhvr additive="base">
                                        <p:cTn id="118" dur="2000" fill="hold"/>
                                        <p:tgtEl>
                                          <p:spTgt spid="109"/>
                                        </p:tgtEl>
                                        <p:attrNameLst>
                                          <p:attrName>ppt_x</p:attrName>
                                        </p:attrNameLst>
                                      </p:cBhvr>
                                      <p:tavLst>
                                        <p:tav tm="0">
                                          <p:val>
                                            <p:strVal val="1+#ppt_w/2"/>
                                          </p:val>
                                        </p:tav>
                                        <p:tav tm="100000">
                                          <p:val>
                                            <p:strVal val="#ppt_x"/>
                                          </p:val>
                                        </p:tav>
                                      </p:tavLst>
                                    </p:anim>
                                    <p:anim calcmode="lin" valueType="num">
                                      <p:cBhvr additive="base">
                                        <p:cTn id="119" dur="2000" fill="hold"/>
                                        <p:tgtEl>
                                          <p:spTgt spid="109"/>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110"/>
                                        </p:tgtEl>
                                        <p:attrNameLst>
                                          <p:attrName>style.visibility</p:attrName>
                                        </p:attrNameLst>
                                      </p:cBhvr>
                                      <p:to>
                                        <p:strVal val="visible"/>
                                      </p:to>
                                    </p:set>
                                    <p:animEffect transition="in" filter="plus(in)">
                                      <p:cBhvr>
                                        <p:cTn id="122" dur="2000"/>
                                        <p:tgtEl>
                                          <p:spTgt spid="110"/>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110"/>
                                        </p:tgtEl>
                                        <p:attrNameLst>
                                          <p:attrName>style.visibility</p:attrName>
                                        </p:attrNameLst>
                                      </p:cBhvr>
                                      <p:to>
                                        <p:strVal val="visible"/>
                                      </p:to>
                                    </p:set>
                                    <p:anim calcmode="lin" valueType="num">
                                      <p:cBhvr additive="base">
                                        <p:cTn id="125" dur="2000" fill="hold"/>
                                        <p:tgtEl>
                                          <p:spTgt spid="110"/>
                                        </p:tgtEl>
                                        <p:attrNameLst>
                                          <p:attrName>ppt_x</p:attrName>
                                        </p:attrNameLst>
                                      </p:cBhvr>
                                      <p:tavLst>
                                        <p:tav tm="0">
                                          <p:val>
                                            <p:strVal val="#ppt_x"/>
                                          </p:val>
                                        </p:tav>
                                        <p:tav tm="100000">
                                          <p:val>
                                            <p:strVal val="#ppt_x"/>
                                          </p:val>
                                        </p:tav>
                                      </p:tavLst>
                                    </p:anim>
                                    <p:anim calcmode="lin" valueType="num">
                                      <p:cBhvr additive="base">
                                        <p:cTn id="126" dur="2000" fill="hold"/>
                                        <p:tgtEl>
                                          <p:spTgt spid="110"/>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111"/>
                                        </p:tgtEl>
                                        <p:attrNameLst>
                                          <p:attrName>style.visibility</p:attrName>
                                        </p:attrNameLst>
                                      </p:cBhvr>
                                      <p:to>
                                        <p:strVal val="visible"/>
                                      </p:to>
                                    </p:set>
                                    <p:animEffect transition="in" filter="plus(in)">
                                      <p:cBhvr>
                                        <p:cTn id="129" dur="2000"/>
                                        <p:tgtEl>
                                          <p:spTgt spid="111"/>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111"/>
                                        </p:tgtEl>
                                        <p:attrNameLst>
                                          <p:attrName>style.visibility</p:attrName>
                                        </p:attrNameLst>
                                      </p:cBhvr>
                                      <p:to>
                                        <p:strVal val="visible"/>
                                      </p:to>
                                    </p:set>
                                    <p:anim calcmode="lin" valueType="num">
                                      <p:cBhvr additive="base">
                                        <p:cTn id="132" dur="2000" fill="hold"/>
                                        <p:tgtEl>
                                          <p:spTgt spid="111"/>
                                        </p:tgtEl>
                                        <p:attrNameLst>
                                          <p:attrName>ppt_x</p:attrName>
                                        </p:attrNameLst>
                                      </p:cBhvr>
                                      <p:tavLst>
                                        <p:tav tm="0">
                                          <p:val>
                                            <p:strVal val="#ppt_x"/>
                                          </p:val>
                                        </p:tav>
                                        <p:tav tm="100000">
                                          <p:val>
                                            <p:strVal val="#ppt_x"/>
                                          </p:val>
                                        </p:tav>
                                      </p:tavLst>
                                    </p:anim>
                                    <p:anim calcmode="lin" valueType="num">
                                      <p:cBhvr additive="base">
                                        <p:cTn id="133" dur="2000" fill="hold"/>
                                        <p:tgtEl>
                                          <p:spTgt spid="111"/>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112"/>
                                        </p:tgtEl>
                                        <p:attrNameLst>
                                          <p:attrName>style.visibility</p:attrName>
                                        </p:attrNameLst>
                                      </p:cBhvr>
                                      <p:to>
                                        <p:strVal val="visible"/>
                                      </p:to>
                                    </p:set>
                                    <p:animEffect transition="in" filter="plus(in)">
                                      <p:cBhvr>
                                        <p:cTn id="136" dur="2000"/>
                                        <p:tgtEl>
                                          <p:spTgt spid="112"/>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2000" fill="hold"/>
                                        <p:tgtEl>
                                          <p:spTgt spid="112"/>
                                        </p:tgtEl>
                                        <p:attrNameLst>
                                          <p:attrName>ppt_x</p:attrName>
                                        </p:attrNameLst>
                                      </p:cBhvr>
                                      <p:tavLst>
                                        <p:tav tm="0">
                                          <p:val>
                                            <p:strVal val="0-#ppt_w/2"/>
                                          </p:val>
                                        </p:tav>
                                        <p:tav tm="100000">
                                          <p:val>
                                            <p:strVal val="#ppt_x"/>
                                          </p:val>
                                        </p:tav>
                                      </p:tavLst>
                                    </p:anim>
                                    <p:anim calcmode="lin" valueType="num">
                                      <p:cBhvr additive="base">
                                        <p:cTn id="140" dur="2000" fill="hold"/>
                                        <p:tgtEl>
                                          <p:spTgt spid="112"/>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113"/>
                                        </p:tgtEl>
                                        <p:attrNameLst>
                                          <p:attrName>style.visibility</p:attrName>
                                        </p:attrNameLst>
                                      </p:cBhvr>
                                      <p:to>
                                        <p:strVal val="visible"/>
                                      </p:to>
                                    </p:set>
                                    <p:animEffect transition="in" filter="plus(in)">
                                      <p:cBhvr>
                                        <p:cTn id="143" dur="2000"/>
                                        <p:tgtEl>
                                          <p:spTgt spid="113"/>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113"/>
                                        </p:tgtEl>
                                        <p:attrNameLst>
                                          <p:attrName>style.visibility</p:attrName>
                                        </p:attrNameLst>
                                      </p:cBhvr>
                                      <p:to>
                                        <p:strVal val="visible"/>
                                      </p:to>
                                    </p:set>
                                    <p:anim calcmode="lin" valueType="num">
                                      <p:cBhvr additive="base">
                                        <p:cTn id="146" dur="2000" fill="hold"/>
                                        <p:tgtEl>
                                          <p:spTgt spid="113"/>
                                        </p:tgtEl>
                                        <p:attrNameLst>
                                          <p:attrName>ppt_x</p:attrName>
                                        </p:attrNameLst>
                                      </p:cBhvr>
                                      <p:tavLst>
                                        <p:tav tm="0">
                                          <p:val>
                                            <p:strVal val="1+#ppt_w/2"/>
                                          </p:val>
                                        </p:tav>
                                        <p:tav tm="100000">
                                          <p:val>
                                            <p:strVal val="#ppt_x"/>
                                          </p:val>
                                        </p:tav>
                                      </p:tavLst>
                                    </p:anim>
                                    <p:anim calcmode="lin" valueType="num">
                                      <p:cBhvr additive="base">
                                        <p:cTn id="147" dur="2000" fill="hold"/>
                                        <p:tgtEl>
                                          <p:spTgt spid="113"/>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114"/>
                                        </p:tgtEl>
                                        <p:attrNameLst>
                                          <p:attrName>style.visibility</p:attrName>
                                        </p:attrNameLst>
                                      </p:cBhvr>
                                      <p:to>
                                        <p:strVal val="visible"/>
                                      </p:to>
                                    </p:set>
                                    <p:animEffect transition="in" filter="plus(in)">
                                      <p:cBhvr>
                                        <p:cTn id="150" dur="2000"/>
                                        <p:tgtEl>
                                          <p:spTgt spid="114"/>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114"/>
                                        </p:tgtEl>
                                        <p:attrNameLst>
                                          <p:attrName>style.visibility</p:attrName>
                                        </p:attrNameLst>
                                      </p:cBhvr>
                                      <p:to>
                                        <p:strVal val="visible"/>
                                      </p:to>
                                    </p:set>
                                    <p:anim calcmode="lin" valueType="num">
                                      <p:cBhvr additive="base">
                                        <p:cTn id="153" dur="2000" fill="hold"/>
                                        <p:tgtEl>
                                          <p:spTgt spid="114"/>
                                        </p:tgtEl>
                                        <p:attrNameLst>
                                          <p:attrName>ppt_x</p:attrName>
                                        </p:attrNameLst>
                                      </p:cBhvr>
                                      <p:tavLst>
                                        <p:tav tm="0">
                                          <p:val>
                                            <p:strVal val="#ppt_x"/>
                                          </p:val>
                                        </p:tav>
                                        <p:tav tm="100000">
                                          <p:val>
                                            <p:strVal val="#ppt_x"/>
                                          </p:val>
                                        </p:tav>
                                      </p:tavLst>
                                    </p:anim>
                                    <p:anim calcmode="lin" valueType="num">
                                      <p:cBhvr additive="base">
                                        <p:cTn id="154" dur="2000" fill="hold"/>
                                        <p:tgtEl>
                                          <p:spTgt spid="114"/>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115"/>
                                        </p:tgtEl>
                                        <p:attrNameLst>
                                          <p:attrName>style.visibility</p:attrName>
                                        </p:attrNameLst>
                                      </p:cBhvr>
                                      <p:to>
                                        <p:strVal val="visible"/>
                                      </p:to>
                                    </p:set>
                                    <p:animEffect transition="in" filter="plus(in)">
                                      <p:cBhvr>
                                        <p:cTn id="157" dur="2000"/>
                                        <p:tgtEl>
                                          <p:spTgt spid="115"/>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115"/>
                                        </p:tgtEl>
                                        <p:attrNameLst>
                                          <p:attrName>style.visibility</p:attrName>
                                        </p:attrNameLst>
                                      </p:cBhvr>
                                      <p:to>
                                        <p:strVal val="visible"/>
                                      </p:to>
                                    </p:set>
                                    <p:anim calcmode="lin" valueType="num">
                                      <p:cBhvr additive="base">
                                        <p:cTn id="160" dur="2000" fill="hold"/>
                                        <p:tgtEl>
                                          <p:spTgt spid="115"/>
                                        </p:tgtEl>
                                        <p:attrNameLst>
                                          <p:attrName>ppt_x</p:attrName>
                                        </p:attrNameLst>
                                      </p:cBhvr>
                                      <p:tavLst>
                                        <p:tav tm="0">
                                          <p:val>
                                            <p:strVal val="0-#ppt_w/2"/>
                                          </p:val>
                                        </p:tav>
                                        <p:tav tm="100000">
                                          <p:val>
                                            <p:strVal val="#ppt_x"/>
                                          </p:val>
                                        </p:tav>
                                      </p:tavLst>
                                    </p:anim>
                                    <p:anim calcmode="lin" valueType="num">
                                      <p:cBhvr additive="base">
                                        <p:cTn id="161" dur="2000" fill="hold"/>
                                        <p:tgtEl>
                                          <p:spTgt spid="115"/>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116"/>
                                        </p:tgtEl>
                                        <p:attrNameLst>
                                          <p:attrName>style.visibility</p:attrName>
                                        </p:attrNameLst>
                                      </p:cBhvr>
                                      <p:to>
                                        <p:strVal val="visible"/>
                                      </p:to>
                                    </p:set>
                                    <p:animEffect transition="in" filter="plus(in)">
                                      <p:cBhvr>
                                        <p:cTn id="164" dur="2000"/>
                                        <p:tgtEl>
                                          <p:spTgt spid="116"/>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116"/>
                                        </p:tgtEl>
                                        <p:attrNameLst>
                                          <p:attrName>style.visibility</p:attrName>
                                        </p:attrNameLst>
                                      </p:cBhvr>
                                      <p:to>
                                        <p:strVal val="visible"/>
                                      </p:to>
                                    </p:set>
                                    <p:anim calcmode="lin" valueType="num">
                                      <p:cBhvr additive="base">
                                        <p:cTn id="167" dur="2000" fill="hold"/>
                                        <p:tgtEl>
                                          <p:spTgt spid="116"/>
                                        </p:tgtEl>
                                        <p:attrNameLst>
                                          <p:attrName>ppt_x</p:attrName>
                                        </p:attrNameLst>
                                      </p:cBhvr>
                                      <p:tavLst>
                                        <p:tav tm="0">
                                          <p:val>
                                            <p:strVal val="#ppt_x"/>
                                          </p:val>
                                        </p:tav>
                                        <p:tav tm="100000">
                                          <p:val>
                                            <p:strVal val="#ppt_x"/>
                                          </p:val>
                                        </p:tav>
                                      </p:tavLst>
                                    </p:anim>
                                    <p:anim calcmode="lin" valueType="num">
                                      <p:cBhvr additive="base">
                                        <p:cTn id="168" dur="2000" fill="hold"/>
                                        <p:tgtEl>
                                          <p:spTgt spid="116"/>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117"/>
                                        </p:tgtEl>
                                        <p:attrNameLst>
                                          <p:attrName>style.visibility</p:attrName>
                                        </p:attrNameLst>
                                      </p:cBhvr>
                                      <p:to>
                                        <p:strVal val="visible"/>
                                      </p:to>
                                    </p:set>
                                    <p:animEffect transition="in" filter="plus(in)">
                                      <p:cBhvr>
                                        <p:cTn id="171" dur="2000"/>
                                        <p:tgtEl>
                                          <p:spTgt spid="117"/>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117"/>
                                        </p:tgtEl>
                                        <p:attrNameLst>
                                          <p:attrName>style.visibility</p:attrName>
                                        </p:attrNameLst>
                                      </p:cBhvr>
                                      <p:to>
                                        <p:strVal val="visible"/>
                                      </p:to>
                                    </p:set>
                                    <p:anim calcmode="lin" valueType="num">
                                      <p:cBhvr additive="base">
                                        <p:cTn id="174" dur="2000" fill="hold"/>
                                        <p:tgtEl>
                                          <p:spTgt spid="117"/>
                                        </p:tgtEl>
                                        <p:attrNameLst>
                                          <p:attrName>ppt_x</p:attrName>
                                        </p:attrNameLst>
                                      </p:cBhvr>
                                      <p:tavLst>
                                        <p:tav tm="0">
                                          <p:val>
                                            <p:strVal val="1+#ppt_w/2"/>
                                          </p:val>
                                        </p:tav>
                                        <p:tav tm="100000">
                                          <p:val>
                                            <p:strVal val="#ppt_x"/>
                                          </p:val>
                                        </p:tav>
                                      </p:tavLst>
                                    </p:anim>
                                    <p:anim calcmode="lin" valueType="num">
                                      <p:cBhvr additive="base">
                                        <p:cTn id="175" dur="2000" fill="hold"/>
                                        <p:tgtEl>
                                          <p:spTgt spid="117"/>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118"/>
                                        </p:tgtEl>
                                        <p:attrNameLst>
                                          <p:attrName>style.visibility</p:attrName>
                                        </p:attrNameLst>
                                      </p:cBhvr>
                                      <p:to>
                                        <p:strVal val="visible"/>
                                      </p:to>
                                    </p:set>
                                    <p:animEffect transition="in" filter="plus(in)">
                                      <p:cBhvr>
                                        <p:cTn id="178" dur="2000"/>
                                        <p:tgtEl>
                                          <p:spTgt spid="118"/>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118"/>
                                        </p:tgtEl>
                                        <p:attrNameLst>
                                          <p:attrName>style.visibility</p:attrName>
                                        </p:attrNameLst>
                                      </p:cBhvr>
                                      <p:to>
                                        <p:strVal val="visible"/>
                                      </p:to>
                                    </p:set>
                                    <p:anim calcmode="lin" valueType="num">
                                      <p:cBhvr additive="base">
                                        <p:cTn id="181" dur="2000" fill="hold"/>
                                        <p:tgtEl>
                                          <p:spTgt spid="118"/>
                                        </p:tgtEl>
                                        <p:attrNameLst>
                                          <p:attrName>ppt_x</p:attrName>
                                        </p:attrNameLst>
                                      </p:cBhvr>
                                      <p:tavLst>
                                        <p:tav tm="0">
                                          <p:val>
                                            <p:strVal val="#ppt_x"/>
                                          </p:val>
                                        </p:tav>
                                        <p:tav tm="100000">
                                          <p:val>
                                            <p:strVal val="#ppt_x"/>
                                          </p:val>
                                        </p:tav>
                                      </p:tavLst>
                                    </p:anim>
                                    <p:anim calcmode="lin" valueType="num">
                                      <p:cBhvr additive="base">
                                        <p:cTn id="182" dur="2000" fill="hold"/>
                                        <p:tgtEl>
                                          <p:spTgt spid="118"/>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119"/>
                                        </p:tgtEl>
                                        <p:attrNameLst>
                                          <p:attrName>style.visibility</p:attrName>
                                        </p:attrNameLst>
                                      </p:cBhvr>
                                      <p:to>
                                        <p:strVal val="visible"/>
                                      </p:to>
                                    </p:set>
                                    <p:animEffect transition="in" filter="plus(in)">
                                      <p:cBhvr>
                                        <p:cTn id="185" dur="2000"/>
                                        <p:tgtEl>
                                          <p:spTgt spid="119"/>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119"/>
                                        </p:tgtEl>
                                        <p:attrNameLst>
                                          <p:attrName>style.visibility</p:attrName>
                                        </p:attrNameLst>
                                      </p:cBhvr>
                                      <p:to>
                                        <p:strVal val="visible"/>
                                      </p:to>
                                    </p:set>
                                    <p:anim calcmode="lin" valueType="num">
                                      <p:cBhvr additive="base">
                                        <p:cTn id="188" dur="2000" fill="hold"/>
                                        <p:tgtEl>
                                          <p:spTgt spid="119"/>
                                        </p:tgtEl>
                                        <p:attrNameLst>
                                          <p:attrName>ppt_x</p:attrName>
                                        </p:attrNameLst>
                                      </p:cBhvr>
                                      <p:tavLst>
                                        <p:tav tm="0">
                                          <p:val>
                                            <p:strVal val="0-#ppt_w/2"/>
                                          </p:val>
                                        </p:tav>
                                        <p:tav tm="100000">
                                          <p:val>
                                            <p:strVal val="#ppt_x"/>
                                          </p:val>
                                        </p:tav>
                                      </p:tavLst>
                                    </p:anim>
                                    <p:anim calcmode="lin" valueType="num">
                                      <p:cBhvr additive="base">
                                        <p:cTn id="189" dur="2000" fill="hold"/>
                                        <p:tgtEl>
                                          <p:spTgt spid="119"/>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120"/>
                                        </p:tgtEl>
                                        <p:attrNameLst>
                                          <p:attrName>style.visibility</p:attrName>
                                        </p:attrNameLst>
                                      </p:cBhvr>
                                      <p:to>
                                        <p:strVal val="visible"/>
                                      </p:to>
                                    </p:set>
                                    <p:animEffect transition="in" filter="plus(in)">
                                      <p:cBhvr>
                                        <p:cTn id="192" dur="2000"/>
                                        <p:tgtEl>
                                          <p:spTgt spid="120"/>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120"/>
                                        </p:tgtEl>
                                        <p:attrNameLst>
                                          <p:attrName>style.visibility</p:attrName>
                                        </p:attrNameLst>
                                      </p:cBhvr>
                                      <p:to>
                                        <p:strVal val="visible"/>
                                      </p:to>
                                    </p:set>
                                    <p:anim calcmode="lin" valueType="num">
                                      <p:cBhvr additive="base">
                                        <p:cTn id="195" dur="2000" fill="hold"/>
                                        <p:tgtEl>
                                          <p:spTgt spid="120"/>
                                        </p:tgtEl>
                                        <p:attrNameLst>
                                          <p:attrName>ppt_x</p:attrName>
                                        </p:attrNameLst>
                                      </p:cBhvr>
                                      <p:tavLst>
                                        <p:tav tm="0">
                                          <p:val>
                                            <p:strVal val="#ppt_x"/>
                                          </p:val>
                                        </p:tav>
                                        <p:tav tm="100000">
                                          <p:val>
                                            <p:strVal val="#ppt_x"/>
                                          </p:val>
                                        </p:tav>
                                      </p:tavLst>
                                    </p:anim>
                                    <p:anim calcmode="lin" valueType="num">
                                      <p:cBhvr additive="base">
                                        <p:cTn id="196" dur="2000" fill="hold"/>
                                        <p:tgtEl>
                                          <p:spTgt spid="120"/>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121"/>
                                        </p:tgtEl>
                                        <p:attrNameLst>
                                          <p:attrName>style.visibility</p:attrName>
                                        </p:attrNameLst>
                                      </p:cBhvr>
                                      <p:to>
                                        <p:strVal val="visible"/>
                                      </p:to>
                                    </p:set>
                                    <p:animEffect transition="in" filter="plus(in)">
                                      <p:cBhvr>
                                        <p:cTn id="199" dur="2000"/>
                                        <p:tgtEl>
                                          <p:spTgt spid="121"/>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121"/>
                                        </p:tgtEl>
                                        <p:attrNameLst>
                                          <p:attrName>style.visibility</p:attrName>
                                        </p:attrNameLst>
                                      </p:cBhvr>
                                      <p:to>
                                        <p:strVal val="visible"/>
                                      </p:to>
                                    </p:set>
                                    <p:anim calcmode="lin" valueType="num">
                                      <p:cBhvr additive="base">
                                        <p:cTn id="202" dur="2000" fill="hold"/>
                                        <p:tgtEl>
                                          <p:spTgt spid="121"/>
                                        </p:tgtEl>
                                        <p:attrNameLst>
                                          <p:attrName>ppt_x</p:attrName>
                                        </p:attrNameLst>
                                      </p:cBhvr>
                                      <p:tavLst>
                                        <p:tav tm="0">
                                          <p:val>
                                            <p:strVal val="1+#ppt_w/2"/>
                                          </p:val>
                                        </p:tav>
                                        <p:tav tm="100000">
                                          <p:val>
                                            <p:strVal val="#ppt_x"/>
                                          </p:val>
                                        </p:tav>
                                      </p:tavLst>
                                    </p:anim>
                                    <p:anim calcmode="lin" valueType="num">
                                      <p:cBhvr additive="base">
                                        <p:cTn id="203" dur="2000" fill="hold"/>
                                        <p:tgtEl>
                                          <p:spTgt spid="121"/>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122"/>
                                        </p:tgtEl>
                                        <p:attrNameLst>
                                          <p:attrName>style.visibility</p:attrName>
                                        </p:attrNameLst>
                                      </p:cBhvr>
                                      <p:to>
                                        <p:strVal val="visible"/>
                                      </p:to>
                                    </p:set>
                                    <p:animEffect transition="in" filter="plus(in)">
                                      <p:cBhvr>
                                        <p:cTn id="206" dur="2000"/>
                                        <p:tgtEl>
                                          <p:spTgt spid="122"/>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122"/>
                                        </p:tgtEl>
                                        <p:attrNameLst>
                                          <p:attrName>style.visibility</p:attrName>
                                        </p:attrNameLst>
                                      </p:cBhvr>
                                      <p:to>
                                        <p:strVal val="visible"/>
                                      </p:to>
                                    </p:set>
                                    <p:anim calcmode="lin" valueType="num">
                                      <p:cBhvr additive="base">
                                        <p:cTn id="209" dur="2000" fill="hold"/>
                                        <p:tgtEl>
                                          <p:spTgt spid="122"/>
                                        </p:tgtEl>
                                        <p:attrNameLst>
                                          <p:attrName>ppt_x</p:attrName>
                                        </p:attrNameLst>
                                      </p:cBhvr>
                                      <p:tavLst>
                                        <p:tav tm="0">
                                          <p:val>
                                            <p:strVal val="#ppt_x"/>
                                          </p:val>
                                        </p:tav>
                                        <p:tav tm="100000">
                                          <p:val>
                                            <p:strVal val="#ppt_x"/>
                                          </p:val>
                                        </p:tav>
                                      </p:tavLst>
                                    </p:anim>
                                    <p:anim calcmode="lin" valueType="num">
                                      <p:cBhvr additive="base">
                                        <p:cTn id="210" dur="2000" fill="hold"/>
                                        <p:tgtEl>
                                          <p:spTgt spid="122"/>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123"/>
                                        </p:tgtEl>
                                        <p:attrNameLst>
                                          <p:attrName>style.visibility</p:attrName>
                                        </p:attrNameLst>
                                      </p:cBhvr>
                                      <p:to>
                                        <p:strVal val="visible"/>
                                      </p:to>
                                    </p:set>
                                    <p:animEffect transition="in" filter="plus(in)">
                                      <p:cBhvr>
                                        <p:cTn id="213" dur="2000"/>
                                        <p:tgtEl>
                                          <p:spTgt spid="123"/>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123"/>
                                        </p:tgtEl>
                                        <p:attrNameLst>
                                          <p:attrName>style.visibility</p:attrName>
                                        </p:attrNameLst>
                                      </p:cBhvr>
                                      <p:to>
                                        <p:strVal val="visible"/>
                                      </p:to>
                                    </p:set>
                                    <p:anim calcmode="lin" valueType="num">
                                      <p:cBhvr additive="base">
                                        <p:cTn id="216" dur="2000" fill="hold"/>
                                        <p:tgtEl>
                                          <p:spTgt spid="123"/>
                                        </p:tgtEl>
                                        <p:attrNameLst>
                                          <p:attrName>ppt_x</p:attrName>
                                        </p:attrNameLst>
                                      </p:cBhvr>
                                      <p:tavLst>
                                        <p:tav tm="0">
                                          <p:val>
                                            <p:strVal val="0-#ppt_w/2"/>
                                          </p:val>
                                        </p:tav>
                                        <p:tav tm="100000">
                                          <p:val>
                                            <p:strVal val="#ppt_x"/>
                                          </p:val>
                                        </p:tav>
                                      </p:tavLst>
                                    </p:anim>
                                    <p:anim calcmode="lin" valueType="num">
                                      <p:cBhvr additive="base">
                                        <p:cTn id="217" dur="2000" fill="hold"/>
                                        <p:tgtEl>
                                          <p:spTgt spid="123"/>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124"/>
                                        </p:tgtEl>
                                        <p:attrNameLst>
                                          <p:attrName>style.visibility</p:attrName>
                                        </p:attrNameLst>
                                      </p:cBhvr>
                                      <p:to>
                                        <p:strVal val="visible"/>
                                      </p:to>
                                    </p:set>
                                    <p:animEffect transition="in" filter="plus(in)">
                                      <p:cBhvr>
                                        <p:cTn id="220" dur="2000"/>
                                        <p:tgtEl>
                                          <p:spTgt spid="124"/>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124"/>
                                        </p:tgtEl>
                                        <p:attrNameLst>
                                          <p:attrName>style.visibility</p:attrName>
                                        </p:attrNameLst>
                                      </p:cBhvr>
                                      <p:to>
                                        <p:strVal val="visible"/>
                                      </p:to>
                                    </p:set>
                                    <p:anim calcmode="lin" valueType="num">
                                      <p:cBhvr additive="base">
                                        <p:cTn id="223" dur="2000" fill="hold"/>
                                        <p:tgtEl>
                                          <p:spTgt spid="124"/>
                                        </p:tgtEl>
                                        <p:attrNameLst>
                                          <p:attrName>ppt_x</p:attrName>
                                        </p:attrNameLst>
                                      </p:cBhvr>
                                      <p:tavLst>
                                        <p:tav tm="0">
                                          <p:val>
                                            <p:strVal val="#ppt_x"/>
                                          </p:val>
                                        </p:tav>
                                        <p:tav tm="100000">
                                          <p:val>
                                            <p:strVal val="#ppt_x"/>
                                          </p:val>
                                        </p:tav>
                                      </p:tavLst>
                                    </p:anim>
                                    <p:anim calcmode="lin" valueType="num">
                                      <p:cBhvr additive="base">
                                        <p:cTn id="224" dur="2000" fill="hold"/>
                                        <p:tgtEl>
                                          <p:spTgt spid="124"/>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125"/>
                                        </p:tgtEl>
                                        <p:attrNameLst>
                                          <p:attrName>style.visibility</p:attrName>
                                        </p:attrNameLst>
                                      </p:cBhvr>
                                      <p:to>
                                        <p:strVal val="visible"/>
                                      </p:to>
                                    </p:set>
                                    <p:animEffect transition="in" filter="plus(in)">
                                      <p:cBhvr>
                                        <p:cTn id="227" dur="2000"/>
                                        <p:tgtEl>
                                          <p:spTgt spid="125"/>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125"/>
                                        </p:tgtEl>
                                        <p:attrNameLst>
                                          <p:attrName>style.visibility</p:attrName>
                                        </p:attrNameLst>
                                      </p:cBhvr>
                                      <p:to>
                                        <p:strVal val="visible"/>
                                      </p:to>
                                    </p:set>
                                    <p:anim calcmode="lin" valueType="num">
                                      <p:cBhvr additive="base">
                                        <p:cTn id="230" dur="2000" fill="hold"/>
                                        <p:tgtEl>
                                          <p:spTgt spid="125"/>
                                        </p:tgtEl>
                                        <p:attrNameLst>
                                          <p:attrName>ppt_x</p:attrName>
                                        </p:attrNameLst>
                                      </p:cBhvr>
                                      <p:tavLst>
                                        <p:tav tm="0">
                                          <p:val>
                                            <p:strVal val="1+#ppt_w/2"/>
                                          </p:val>
                                        </p:tav>
                                        <p:tav tm="100000">
                                          <p:val>
                                            <p:strVal val="#ppt_x"/>
                                          </p:val>
                                        </p:tav>
                                      </p:tavLst>
                                    </p:anim>
                                    <p:anim calcmode="lin" valueType="num">
                                      <p:cBhvr additive="base">
                                        <p:cTn id="231" dur="2000" fill="hold"/>
                                        <p:tgtEl>
                                          <p:spTgt spid="125"/>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126"/>
                                        </p:tgtEl>
                                        <p:attrNameLst>
                                          <p:attrName>style.visibility</p:attrName>
                                        </p:attrNameLst>
                                      </p:cBhvr>
                                      <p:to>
                                        <p:strVal val="visible"/>
                                      </p:to>
                                    </p:set>
                                    <p:animEffect transition="in" filter="plus(in)">
                                      <p:cBhvr>
                                        <p:cTn id="234" dur="2000"/>
                                        <p:tgtEl>
                                          <p:spTgt spid="126"/>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126"/>
                                        </p:tgtEl>
                                        <p:attrNameLst>
                                          <p:attrName>style.visibility</p:attrName>
                                        </p:attrNameLst>
                                      </p:cBhvr>
                                      <p:to>
                                        <p:strVal val="visible"/>
                                      </p:to>
                                    </p:set>
                                    <p:anim calcmode="lin" valueType="num">
                                      <p:cBhvr additive="base">
                                        <p:cTn id="237" dur="2000" fill="hold"/>
                                        <p:tgtEl>
                                          <p:spTgt spid="126"/>
                                        </p:tgtEl>
                                        <p:attrNameLst>
                                          <p:attrName>ppt_x</p:attrName>
                                        </p:attrNameLst>
                                      </p:cBhvr>
                                      <p:tavLst>
                                        <p:tav tm="0">
                                          <p:val>
                                            <p:strVal val="#ppt_x"/>
                                          </p:val>
                                        </p:tav>
                                        <p:tav tm="100000">
                                          <p:val>
                                            <p:strVal val="#ppt_x"/>
                                          </p:val>
                                        </p:tav>
                                      </p:tavLst>
                                    </p:anim>
                                    <p:anim calcmode="lin" valueType="num">
                                      <p:cBhvr additive="base">
                                        <p:cTn id="238" dur="2000" fill="hold"/>
                                        <p:tgtEl>
                                          <p:spTgt spid="126"/>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127"/>
                                        </p:tgtEl>
                                        <p:attrNameLst>
                                          <p:attrName>style.visibility</p:attrName>
                                        </p:attrNameLst>
                                      </p:cBhvr>
                                      <p:to>
                                        <p:strVal val="visible"/>
                                      </p:to>
                                    </p:set>
                                    <p:animEffect transition="in" filter="plus(in)">
                                      <p:cBhvr>
                                        <p:cTn id="241" dur="2000"/>
                                        <p:tgtEl>
                                          <p:spTgt spid="127"/>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127"/>
                                        </p:tgtEl>
                                        <p:attrNameLst>
                                          <p:attrName>style.visibility</p:attrName>
                                        </p:attrNameLst>
                                      </p:cBhvr>
                                      <p:to>
                                        <p:strVal val="visible"/>
                                      </p:to>
                                    </p:set>
                                    <p:anim calcmode="lin" valueType="num">
                                      <p:cBhvr additive="base">
                                        <p:cTn id="244" dur="2000" fill="hold"/>
                                        <p:tgtEl>
                                          <p:spTgt spid="127"/>
                                        </p:tgtEl>
                                        <p:attrNameLst>
                                          <p:attrName>ppt_x</p:attrName>
                                        </p:attrNameLst>
                                      </p:cBhvr>
                                      <p:tavLst>
                                        <p:tav tm="0">
                                          <p:val>
                                            <p:strVal val="0-#ppt_w/2"/>
                                          </p:val>
                                        </p:tav>
                                        <p:tav tm="100000">
                                          <p:val>
                                            <p:strVal val="#ppt_x"/>
                                          </p:val>
                                        </p:tav>
                                      </p:tavLst>
                                    </p:anim>
                                    <p:anim calcmode="lin" valueType="num">
                                      <p:cBhvr additive="base">
                                        <p:cTn id="245" dur="2000" fill="hold"/>
                                        <p:tgtEl>
                                          <p:spTgt spid="127"/>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128"/>
                                        </p:tgtEl>
                                        <p:attrNameLst>
                                          <p:attrName>style.visibility</p:attrName>
                                        </p:attrNameLst>
                                      </p:cBhvr>
                                      <p:to>
                                        <p:strVal val="visible"/>
                                      </p:to>
                                    </p:set>
                                    <p:animEffect transition="in" filter="plus(in)">
                                      <p:cBhvr>
                                        <p:cTn id="248" dur="2000"/>
                                        <p:tgtEl>
                                          <p:spTgt spid="128"/>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128"/>
                                        </p:tgtEl>
                                        <p:attrNameLst>
                                          <p:attrName>style.visibility</p:attrName>
                                        </p:attrNameLst>
                                      </p:cBhvr>
                                      <p:to>
                                        <p:strVal val="visible"/>
                                      </p:to>
                                    </p:set>
                                    <p:anim calcmode="lin" valueType="num">
                                      <p:cBhvr additive="base">
                                        <p:cTn id="251" dur="2000" fill="hold"/>
                                        <p:tgtEl>
                                          <p:spTgt spid="128"/>
                                        </p:tgtEl>
                                        <p:attrNameLst>
                                          <p:attrName>ppt_x</p:attrName>
                                        </p:attrNameLst>
                                      </p:cBhvr>
                                      <p:tavLst>
                                        <p:tav tm="0">
                                          <p:val>
                                            <p:strVal val="#ppt_x"/>
                                          </p:val>
                                        </p:tav>
                                        <p:tav tm="100000">
                                          <p:val>
                                            <p:strVal val="#ppt_x"/>
                                          </p:val>
                                        </p:tav>
                                      </p:tavLst>
                                    </p:anim>
                                    <p:anim calcmode="lin" valueType="num">
                                      <p:cBhvr additive="base">
                                        <p:cTn id="252" dur="2000" fill="hold"/>
                                        <p:tgtEl>
                                          <p:spTgt spid="128"/>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129"/>
                                        </p:tgtEl>
                                        <p:attrNameLst>
                                          <p:attrName>style.visibility</p:attrName>
                                        </p:attrNameLst>
                                      </p:cBhvr>
                                      <p:to>
                                        <p:strVal val="visible"/>
                                      </p:to>
                                    </p:set>
                                    <p:animEffect transition="in" filter="plus(in)">
                                      <p:cBhvr>
                                        <p:cTn id="255" dur="2000"/>
                                        <p:tgtEl>
                                          <p:spTgt spid="129"/>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129"/>
                                        </p:tgtEl>
                                        <p:attrNameLst>
                                          <p:attrName>style.visibility</p:attrName>
                                        </p:attrNameLst>
                                      </p:cBhvr>
                                      <p:to>
                                        <p:strVal val="visible"/>
                                      </p:to>
                                    </p:set>
                                    <p:anim calcmode="lin" valueType="num">
                                      <p:cBhvr additive="base">
                                        <p:cTn id="258" dur="2000" fill="hold"/>
                                        <p:tgtEl>
                                          <p:spTgt spid="129"/>
                                        </p:tgtEl>
                                        <p:attrNameLst>
                                          <p:attrName>ppt_x</p:attrName>
                                        </p:attrNameLst>
                                      </p:cBhvr>
                                      <p:tavLst>
                                        <p:tav tm="0">
                                          <p:val>
                                            <p:strVal val="1+#ppt_w/2"/>
                                          </p:val>
                                        </p:tav>
                                        <p:tav tm="100000">
                                          <p:val>
                                            <p:strVal val="#ppt_x"/>
                                          </p:val>
                                        </p:tav>
                                      </p:tavLst>
                                    </p:anim>
                                    <p:anim calcmode="lin" valueType="num">
                                      <p:cBhvr additive="base">
                                        <p:cTn id="259" dur="2000" fill="hold"/>
                                        <p:tgtEl>
                                          <p:spTgt spid="129"/>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130"/>
                                        </p:tgtEl>
                                        <p:attrNameLst>
                                          <p:attrName>style.visibility</p:attrName>
                                        </p:attrNameLst>
                                      </p:cBhvr>
                                      <p:to>
                                        <p:strVal val="visible"/>
                                      </p:to>
                                    </p:set>
                                    <p:animEffect transition="in" filter="plus(in)">
                                      <p:cBhvr>
                                        <p:cTn id="262" dur="2000"/>
                                        <p:tgtEl>
                                          <p:spTgt spid="130"/>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130"/>
                                        </p:tgtEl>
                                        <p:attrNameLst>
                                          <p:attrName>style.visibility</p:attrName>
                                        </p:attrNameLst>
                                      </p:cBhvr>
                                      <p:to>
                                        <p:strVal val="visible"/>
                                      </p:to>
                                    </p:set>
                                    <p:anim calcmode="lin" valueType="num">
                                      <p:cBhvr additive="base">
                                        <p:cTn id="265" dur="2000" fill="hold"/>
                                        <p:tgtEl>
                                          <p:spTgt spid="130"/>
                                        </p:tgtEl>
                                        <p:attrNameLst>
                                          <p:attrName>ppt_x</p:attrName>
                                        </p:attrNameLst>
                                      </p:cBhvr>
                                      <p:tavLst>
                                        <p:tav tm="0">
                                          <p:val>
                                            <p:strVal val="#ppt_x"/>
                                          </p:val>
                                        </p:tav>
                                        <p:tav tm="100000">
                                          <p:val>
                                            <p:strVal val="#ppt_x"/>
                                          </p:val>
                                        </p:tav>
                                      </p:tavLst>
                                    </p:anim>
                                    <p:anim calcmode="lin" valueType="num">
                                      <p:cBhvr additive="base">
                                        <p:cTn id="266" dur="2000" fill="hold"/>
                                        <p:tgtEl>
                                          <p:spTgt spid="130"/>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131"/>
                                        </p:tgtEl>
                                        <p:attrNameLst>
                                          <p:attrName>style.visibility</p:attrName>
                                        </p:attrNameLst>
                                      </p:cBhvr>
                                      <p:to>
                                        <p:strVal val="visible"/>
                                      </p:to>
                                    </p:set>
                                    <p:animEffect transition="in" filter="plus(in)">
                                      <p:cBhvr>
                                        <p:cTn id="269" dur="2000"/>
                                        <p:tgtEl>
                                          <p:spTgt spid="131"/>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131"/>
                                        </p:tgtEl>
                                        <p:attrNameLst>
                                          <p:attrName>style.visibility</p:attrName>
                                        </p:attrNameLst>
                                      </p:cBhvr>
                                      <p:to>
                                        <p:strVal val="visible"/>
                                      </p:to>
                                    </p:set>
                                    <p:anim calcmode="lin" valueType="num">
                                      <p:cBhvr additive="base">
                                        <p:cTn id="272" dur="2000" fill="hold"/>
                                        <p:tgtEl>
                                          <p:spTgt spid="131"/>
                                        </p:tgtEl>
                                        <p:attrNameLst>
                                          <p:attrName>ppt_x</p:attrName>
                                        </p:attrNameLst>
                                      </p:cBhvr>
                                      <p:tavLst>
                                        <p:tav tm="0">
                                          <p:val>
                                            <p:strVal val="#ppt_x"/>
                                          </p:val>
                                        </p:tav>
                                        <p:tav tm="100000">
                                          <p:val>
                                            <p:strVal val="#ppt_x"/>
                                          </p:val>
                                        </p:tav>
                                      </p:tavLst>
                                    </p:anim>
                                    <p:anim calcmode="lin" valueType="num">
                                      <p:cBhvr additive="base">
                                        <p:cTn id="273" dur="2000" fill="hold"/>
                                        <p:tgtEl>
                                          <p:spTgt spid="131"/>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132"/>
                                        </p:tgtEl>
                                        <p:attrNameLst>
                                          <p:attrName>style.visibility</p:attrName>
                                        </p:attrNameLst>
                                      </p:cBhvr>
                                      <p:to>
                                        <p:strVal val="visible"/>
                                      </p:to>
                                    </p:set>
                                    <p:animEffect transition="in" filter="plus(in)">
                                      <p:cBhvr>
                                        <p:cTn id="276" dur="2000"/>
                                        <p:tgtEl>
                                          <p:spTgt spid="132"/>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132"/>
                                        </p:tgtEl>
                                        <p:attrNameLst>
                                          <p:attrName>style.visibility</p:attrName>
                                        </p:attrNameLst>
                                      </p:cBhvr>
                                      <p:to>
                                        <p:strVal val="visible"/>
                                      </p:to>
                                    </p:set>
                                    <p:anim calcmode="lin" valueType="num">
                                      <p:cBhvr additive="base">
                                        <p:cTn id="279" dur="2000" fill="hold"/>
                                        <p:tgtEl>
                                          <p:spTgt spid="132"/>
                                        </p:tgtEl>
                                        <p:attrNameLst>
                                          <p:attrName>ppt_x</p:attrName>
                                        </p:attrNameLst>
                                      </p:cBhvr>
                                      <p:tavLst>
                                        <p:tav tm="0">
                                          <p:val>
                                            <p:strVal val="1+#ppt_w/2"/>
                                          </p:val>
                                        </p:tav>
                                        <p:tav tm="100000">
                                          <p:val>
                                            <p:strVal val="#ppt_x"/>
                                          </p:val>
                                        </p:tav>
                                      </p:tavLst>
                                    </p:anim>
                                    <p:anim calcmode="lin" valueType="num">
                                      <p:cBhvr additive="base">
                                        <p:cTn id="280" dur="2000" fill="hold"/>
                                        <p:tgtEl>
                                          <p:spTgt spid="132"/>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133"/>
                                        </p:tgtEl>
                                        <p:attrNameLst>
                                          <p:attrName>style.visibility</p:attrName>
                                        </p:attrNameLst>
                                      </p:cBhvr>
                                      <p:to>
                                        <p:strVal val="visible"/>
                                      </p:to>
                                    </p:set>
                                    <p:animEffect transition="in" filter="plus(in)">
                                      <p:cBhvr>
                                        <p:cTn id="283" dur="2000"/>
                                        <p:tgtEl>
                                          <p:spTgt spid="133"/>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133"/>
                                        </p:tgtEl>
                                        <p:attrNameLst>
                                          <p:attrName>style.visibility</p:attrName>
                                        </p:attrNameLst>
                                      </p:cBhvr>
                                      <p:to>
                                        <p:strVal val="visible"/>
                                      </p:to>
                                    </p:set>
                                    <p:anim calcmode="lin" valueType="num">
                                      <p:cBhvr additive="base">
                                        <p:cTn id="286" dur="2000" fill="hold"/>
                                        <p:tgtEl>
                                          <p:spTgt spid="133"/>
                                        </p:tgtEl>
                                        <p:attrNameLst>
                                          <p:attrName>ppt_x</p:attrName>
                                        </p:attrNameLst>
                                      </p:cBhvr>
                                      <p:tavLst>
                                        <p:tav tm="0">
                                          <p:val>
                                            <p:strVal val="0-#ppt_w/2"/>
                                          </p:val>
                                        </p:tav>
                                        <p:tav tm="100000">
                                          <p:val>
                                            <p:strVal val="#ppt_x"/>
                                          </p:val>
                                        </p:tav>
                                      </p:tavLst>
                                    </p:anim>
                                    <p:anim calcmode="lin" valueType="num">
                                      <p:cBhvr additive="base">
                                        <p:cTn id="287" dur="2000" fill="hold"/>
                                        <p:tgtEl>
                                          <p:spTgt spid="133"/>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94"/>
                                        </p:tgtEl>
                                      </p:cBhvr>
                                    </p:animEffect>
                                    <p:set>
                                      <p:cBhvr>
                                        <p:cTn id="291" dur="1" fill="hold">
                                          <p:stCondLst>
                                            <p:cond delay="1999"/>
                                          </p:stCondLst>
                                        </p:cTn>
                                        <p:tgtEl>
                                          <p:spTgt spid="94"/>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95"/>
                                        </p:tgtEl>
                                      </p:cBhvr>
                                    </p:animEffect>
                                    <p:set>
                                      <p:cBhvr>
                                        <p:cTn id="294" dur="1" fill="hold">
                                          <p:stCondLst>
                                            <p:cond delay="1999"/>
                                          </p:stCondLst>
                                        </p:cTn>
                                        <p:tgtEl>
                                          <p:spTgt spid="95"/>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96"/>
                                        </p:tgtEl>
                                      </p:cBhvr>
                                    </p:animEffect>
                                    <p:set>
                                      <p:cBhvr>
                                        <p:cTn id="297" dur="1" fill="hold">
                                          <p:stCondLst>
                                            <p:cond delay="1999"/>
                                          </p:stCondLst>
                                        </p:cTn>
                                        <p:tgtEl>
                                          <p:spTgt spid="96"/>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97"/>
                                        </p:tgtEl>
                                      </p:cBhvr>
                                    </p:animEffect>
                                    <p:set>
                                      <p:cBhvr>
                                        <p:cTn id="300" dur="1" fill="hold">
                                          <p:stCondLst>
                                            <p:cond delay="1999"/>
                                          </p:stCondLst>
                                        </p:cTn>
                                        <p:tgtEl>
                                          <p:spTgt spid="97"/>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8"/>
                                        </p:tgtEl>
                                      </p:cBhvr>
                                    </p:animEffect>
                                    <p:set>
                                      <p:cBhvr>
                                        <p:cTn id="303" dur="1" fill="hold">
                                          <p:stCondLst>
                                            <p:cond delay="1999"/>
                                          </p:stCondLst>
                                        </p:cTn>
                                        <p:tgtEl>
                                          <p:spTgt spid="98"/>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99"/>
                                        </p:tgtEl>
                                      </p:cBhvr>
                                    </p:animEffect>
                                    <p:set>
                                      <p:cBhvr>
                                        <p:cTn id="306" dur="1" fill="hold">
                                          <p:stCondLst>
                                            <p:cond delay="1999"/>
                                          </p:stCondLst>
                                        </p:cTn>
                                        <p:tgtEl>
                                          <p:spTgt spid="99"/>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00"/>
                                        </p:tgtEl>
                                      </p:cBhvr>
                                    </p:animEffect>
                                    <p:set>
                                      <p:cBhvr>
                                        <p:cTn id="309" dur="1" fill="hold">
                                          <p:stCondLst>
                                            <p:cond delay="1999"/>
                                          </p:stCondLst>
                                        </p:cTn>
                                        <p:tgtEl>
                                          <p:spTgt spid="100"/>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01"/>
                                        </p:tgtEl>
                                      </p:cBhvr>
                                    </p:animEffect>
                                    <p:set>
                                      <p:cBhvr>
                                        <p:cTn id="312" dur="1" fill="hold">
                                          <p:stCondLst>
                                            <p:cond delay="1999"/>
                                          </p:stCondLst>
                                        </p:cTn>
                                        <p:tgtEl>
                                          <p:spTgt spid="101"/>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02"/>
                                        </p:tgtEl>
                                      </p:cBhvr>
                                    </p:animEffect>
                                    <p:set>
                                      <p:cBhvr>
                                        <p:cTn id="315" dur="1" fill="hold">
                                          <p:stCondLst>
                                            <p:cond delay="1999"/>
                                          </p:stCondLst>
                                        </p:cTn>
                                        <p:tgtEl>
                                          <p:spTgt spid="102"/>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03"/>
                                        </p:tgtEl>
                                      </p:cBhvr>
                                    </p:animEffect>
                                    <p:set>
                                      <p:cBhvr>
                                        <p:cTn id="318" dur="1" fill="hold">
                                          <p:stCondLst>
                                            <p:cond delay="1999"/>
                                          </p:stCondLst>
                                        </p:cTn>
                                        <p:tgtEl>
                                          <p:spTgt spid="103"/>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04"/>
                                        </p:tgtEl>
                                      </p:cBhvr>
                                    </p:animEffect>
                                    <p:set>
                                      <p:cBhvr>
                                        <p:cTn id="321" dur="1" fill="hold">
                                          <p:stCondLst>
                                            <p:cond delay="1999"/>
                                          </p:stCondLst>
                                        </p:cTn>
                                        <p:tgtEl>
                                          <p:spTgt spid="104"/>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05"/>
                                        </p:tgtEl>
                                      </p:cBhvr>
                                    </p:animEffect>
                                    <p:set>
                                      <p:cBhvr>
                                        <p:cTn id="324" dur="1" fill="hold">
                                          <p:stCondLst>
                                            <p:cond delay="1999"/>
                                          </p:stCondLst>
                                        </p:cTn>
                                        <p:tgtEl>
                                          <p:spTgt spid="105"/>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06"/>
                                        </p:tgtEl>
                                      </p:cBhvr>
                                    </p:animEffect>
                                    <p:set>
                                      <p:cBhvr>
                                        <p:cTn id="327" dur="1" fill="hold">
                                          <p:stCondLst>
                                            <p:cond delay="1999"/>
                                          </p:stCondLst>
                                        </p:cTn>
                                        <p:tgtEl>
                                          <p:spTgt spid="106"/>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07"/>
                                        </p:tgtEl>
                                      </p:cBhvr>
                                    </p:animEffect>
                                    <p:set>
                                      <p:cBhvr>
                                        <p:cTn id="330" dur="1" fill="hold">
                                          <p:stCondLst>
                                            <p:cond delay="1999"/>
                                          </p:stCondLst>
                                        </p:cTn>
                                        <p:tgtEl>
                                          <p:spTgt spid="107"/>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08"/>
                                        </p:tgtEl>
                                      </p:cBhvr>
                                    </p:animEffect>
                                    <p:set>
                                      <p:cBhvr>
                                        <p:cTn id="333" dur="1" fill="hold">
                                          <p:stCondLst>
                                            <p:cond delay="1999"/>
                                          </p:stCondLst>
                                        </p:cTn>
                                        <p:tgtEl>
                                          <p:spTgt spid="108"/>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109"/>
                                        </p:tgtEl>
                                      </p:cBhvr>
                                    </p:animEffect>
                                    <p:set>
                                      <p:cBhvr>
                                        <p:cTn id="336" dur="1" fill="hold">
                                          <p:stCondLst>
                                            <p:cond delay="1999"/>
                                          </p:stCondLst>
                                        </p:cTn>
                                        <p:tgtEl>
                                          <p:spTgt spid="109"/>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110"/>
                                        </p:tgtEl>
                                      </p:cBhvr>
                                    </p:animEffect>
                                    <p:set>
                                      <p:cBhvr>
                                        <p:cTn id="339" dur="1" fill="hold">
                                          <p:stCondLst>
                                            <p:cond delay="1999"/>
                                          </p:stCondLst>
                                        </p:cTn>
                                        <p:tgtEl>
                                          <p:spTgt spid="110"/>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111"/>
                                        </p:tgtEl>
                                      </p:cBhvr>
                                    </p:animEffect>
                                    <p:set>
                                      <p:cBhvr>
                                        <p:cTn id="342" dur="1" fill="hold">
                                          <p:stCondLst>
                                            <p:cond delay="1999"/>
                                          </p:stCondLst>
                                        </p:cTn>
                                        <p:tgtEl>
                                          <p:spTgt spid="111"/>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112"/>
                                        </p:tgtEl>
                                      </p:cBhvr>
                                    </p:animEffect>
                                    <p:set>
                                      <p:cBhvr>
                                        <p:cTn id="345" dur="1" fill="hold">
                                          <p:stCondLst>
                                            <p:cond delay="1999"/>
                                          </p:stCondLst>
                                        </p:cTn>
                                        <p:tgtEl>
                                          <p:spTgt spid="112"/>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113"/>
                                        </p:tgtEl>
                                      </p:cBhvr>
                                    </p:animEffect>
                                    <p:set>
                                      <p:cBhvr>
                                        <p:cTn id="348" dur="1" fill="hold">
                                          <p:stCondLst>
                                            <p:cond delay="1999"/>
                                          </p:stCondLst>
                                        </p:cTn>
                                        <p:tgtEl>
                                          <p:spTgt spid="113"/>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114"/>
                                        </p:tgtEl>
                                      </p:cBhvr>
                                    </p:animEffect>
                                    <p:set>
                                      <p:cBhvr>
                                        <p:cTn id="351" dur="1" fill="hold">
                                          <p:stCondLst>
                                            <p:cond delay="1999"/>
                                          </p:stCondLst>
                                        </p:cTn>
                                        <p:tgtEl>
                                          <p:spTgt spid="114"/>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115"/>
                                        </p:tgtEl>
                                      </p:cBhvr>
                                    </p:animEffect>
                                    <p:set>
                                      <p:cBhvr>
                                        <p:cTn id="354" dur="1" fill="hold">
                                          <p:stCondLst>
                                            <p:cond delay="1999"/>
                                          </p:stCondLst>
                                        </p:cTn>
                                        <p:tgtEl>
                                          <p:spTgt spid="115"/>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116"/>
                                        </p:tgtEl>
                                      </p:cBhvr>
                                    </p:animEffect>
                                    <p:set>
                                      <p:cBhvr>
                                        <p:cTn id="357" dur="1" fill="hold">
                                          <p:stCondLst>
                                            <p:cond delay="1999"/>
                                          </p:stCondLst>
                                        </p:cTn>
                                        <p:tgtEl>
                                          <p:spTgt spid="116"/>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117"/>
                                        </p:tgtEl>
                                      </p:cBhvr>
                                    </p:animEffect>
                                    <p:set>
                                      <p:cBhvr>
                                        <p:cTn id="360" dur="1" fill="hold">
                                          <p:stCondLst>
                                            <p:cond delay="1999"/>
                                          </p:stCondLst>
                                        </p:cTn>
                                        <p:tgtEl>
                                          <p:spTgt spid="117"/>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118"/>
                                        </p:tgtEl>
                                      </p:cBhvr>
                                    </p:animEffect>
                                    <p:set>
                                      <p:cBhvr>
                                        <p:cTn id="363" dur="1" fill="hold">
                                          <p:stCondLst>
                                            <p:cond delay="1999"/>
                                          </p:stCondLst>
                                        </p:cTn>
                                        <p:tgtEl>
                                          <p:spTgt spid="118"/>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119"/>
                                        </p:tgtEl>
                                      </p:cBhvr>
                                    </p:animEffect>
                                    <p:set>
                                      <p:cBhvr>
                                        <p:cTn id="366" dur="1" fill="hold">
                                          <p:stCondLst>
                                            <p:cond delay="1999"/>
                                          </p:stCondLst>
                                        </p:cTn>
                                        <p:tgtEl>
                                          <p:spTgt spid="119"/>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120"/>
                                        </p:tgtEl>
                                      </p:cBhvr>
                                    </p:animEffect>
                                    <p:set>
                                      <p:cBhvr>
                                        <p:cTn id="369" dur="1" fill="hold">
                                          <p:stCondLst>
                                            <p:cond delay="1999"/>
                                          </p:stCondLst>
                                        </p:cTn>
                                        <p:tgtEl>
                                          <p:spTgt spid="120"/>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121"/>
                                        </p:tgtEl>
                                      </p:cBhvr>
                                    </p:animEffect>
                                    <p:set>
                                      <p:cBhvr>
                                        <p:cTn id="372" dur="1" fill="hold">
                                          <p:stCondLst>
                                            <p:cond delay="1999"/>
                                          </p:stCondLst>
                                        </p:cTn>
                                        <p:tgtEl>
                                          <p:spTgt spid="121"/>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122"/>
                                        </p:tgtEl>
                                      </p:cBhvr>
                                    </p:animEffect>
                                    <p:set>
                                      <p:cBhvr>
                                        <p:cTn id="375" dur="1" fill="hold">
                                          <p:stCondLst>
                                            <p:cond delay="1999"/>
                                          </p:stCondLst>
                                        </p:cTn>
                                        <p:tgtEl>
                                          <p:spTgt spid="122"/>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123"/>
                                        </p:tgtEl>
                                      </p:cBhvr>
                                    </p:animEffect>
                                    <p:set>
                                      <p:cBhvr>
                                        <p:cTn id="378" dur="1" fill="hold">
                                          <p:stCondLst>
                                            <p:cond delay="1999"/>
                                          </p:stCondLst>
                                        </p:cTn>
                                        <p:tgtEl>
                                          <p:spTgt spid="123"/>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124"/>
                                        </p:tgtEl>
                                      </p:cBhvr>
                                    </p:animEffect>
                                    <p:set>
                                      <p:cBhvr>
                                        <p:cTn id="381" dur="1" fill="hold">
                                          <p:stCondLst>
                                            <p:cond delay="1999"/>
                                          </p:stCondLst>
                                        </p:cTn>
                                        <p:tgtEl>
                                          <p:spTgt spid="124"/>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125"/>
                                        </p:tgtEl>
                                      </p:cBhvr>
                                    </p:animEffect>
                                    <p:set>
                                      <p:cBhvr>
                                        <p:cTn id="384" dur="1" fill="hold">
                                          <p:stCondLst>
                                            <p:cond delay="1999"/>
                                          </p:stCondLst>
                                        </p:cTn>
                                        <p:tgtEl>
                                          <p:spTgt spid="125"/>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126"/>
                                        </p:tgtEl>
                                      </p:cBhvr>
                                    </p:animEffect>
                                    <p:set>
                                      <p:cBhvr>
                                        <p:cTn id="387" dur="1" fill="hold">
                                          <p:stCondLst>
                                            <p:cond delay="1999"/>
                                          </p:stCondLst>
                                        </p:cTn>
                                        <p:tgtEl>
                                          <p:spTgt spid="126"/>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127"/>
                                        </p:tgtEl>
                                      </p:cBhvr>
                                    </p:animEffect>
                                    <p:set>
                                      <p:cBhvr>
                                        <p:cTn id="390" dur="1" fill="hold">
                                          <p:stCondLst>
                                            <p:cond delay="1999"/>
                                          </p:stCondLst>
                                        </p:cTn>
                                        <p:tgtEl>
                                          <p:spTgt spid="127"/>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128"/>
                                        </p:tgtEl>
                                      </p:cBhvr>
                                    </p:animEffect>
                                    <p:set>
                                      <p:cBhvr>
                                        <p:cTn id="393" dur="1" fill="hold">
                                          <p:stCondLst>
                                            <p:cond delay="1999"/>
                                          </p:stCondLst>
                                        </p:cTn>
                                        <p:tgtEl>
                                          <p:spTgt spid="128"/>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129"/>
                                        </p:tgtEl>
                                      </p:cBhvr>
                                    </p:animEffect>
                                    <p:set>
                                      <p:cBhvr>
                                        <p:cTn id="396" dur="1" fill="hold">
                                          <p:stCondLst>
                                            <p:cond delay="1999"/>
                                          </p:stCondLst>
                                        </p:cTn>
                                        <p:tgtEl>
                                          <p:spTgt spid="129"/>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130"/>
                                        </p:tgtEl>
                                      </p:cBhvr>
                                    </p:animEffect>
                                    <p:set>
                                      <p:cBhvr>
                                        <p:cTn id="399" dur="1" fill="hold">
                                          <p:stCondLst>
                                            <p:cond delay="1999"/>
                                          </p:stCondLst>
                                        </p:cTn>
                                        <p:tgtEl>
                                          <p:spTgt spid="130"/>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131"/>
                                        </p:tgtEl>
                                      </p:cBhvr>
                                    </p:animEffect>
                                    <p:set>
                                      <p:cBhvr>
                                        <p:cTn id="402" dur="1" fill="hold">
                                          <p:stCondLst>
                                            <p:cond delay="1999"/>
                                          </p:stCondLst>
                                        </p:cTn>
                                        <p:tgtEl>
                                          <p:spTgt spid="131"/>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132"/>
                                        </p:tgtEl>
                                      </p:cBhvr>
                                    </p:animEffect>
                                    <p:set>
                                      <p:cBhvr>
                                        <p:cTn id="405" dur="1" fill="hold">
                                          <p:stCondLst>
                                            <p:cond delay="1999"/>
                                          </p:stCondLst>
                                        </p:cTn>
                                        <p:tgtEl>
                                          <p:spTgt spid="132"/>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133"/>
                                        </p:tgtEl>
                                      </p:cBhvr>
                                    </p:animEffect>
                                    <p:set>
                                      <p:cBhvr>
                                        <p:cTn id="408" dur="1" fill="hold">
                                          <p:stCondLst>
                                            <p:cond delay="1999"/>
                                          </p:stCondLst>
                                        </p:cTn>
                                        <p:tgtEl>
                                          <p:spTgt spid="133"/>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95"/>
                                        </p:tgtEl>
                                        <p:attrNameLst>
                                          <p:attrName>ppt_x</p:attrName>
                                        </p:attrNameLst>
                                      </p:cBhvr>
                                      <p:tavLst>
                                        <p:tav tm="0">
                                          <p:val>
                                            <p:strVal val="ppt_x"/>
                                          </p:val>
                                        </p:tav>
                                        <p:tav tm="100000">
                                          <p:val>
                                            <p:strVal val="ppt_x"/>
                                          </p:val>
                                        </p:tav>
                                      </p:tavLst>
                                    </p:anim>
                                    <p:anim calcmode="lin" valueType="num">
                                      <p:cBhvr additive="base">
                                        <p:cTn id="411" dur="2000"/>
                                        <p:tgtEl>
                                          <p:spTgt spid="95"/>
                                        </p:tgtEl>
                                        <p:attrNameLst>
                                          <p:attrName>ppt_y</p:attrName>
                                        </p:attrNameLst>
                                      </p:cBhvr>
                                      <p:tavLst>
                                        <p:tav tm="0">
                                          <p:val>
                                            <p:strVal val="ppt_y"/>
                                          </p:val>
                                        </p:tav>
                                        <p:tav tm="100000">
                                          <p:val>
                                            <p:strVal val="1+ppt_h/2"/>
                                          </p:val>
                                        </p:tav>
                                      </p:tavLst>
                                    </p:anim>
                                    <p:set>
                                      <p:cBhvr>
                                        <p:cTn id="412" dur="1" fill="hold">
                                          <p:stCondLst>
                                            <p:cond delay="1999"/>
                                          </p:stCondLst>
                                        </p:cTn>
                                        <p:tgtEl>
                                          <p:spTgt spid="95"/>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8"/>
                                        </p:tgtEl>
                                        <p:attrNameLst>
                                          <p:attrName>ppt_x</p:attrName>
                                        </p:attrNameLst>
                                      </p:cBhvr>
                                      <p:tavLst>
                                        <p:tav tm="0">
                                          <p:val>
                                            <p:strVal val="ppt_x"/>
                                          </p:val>
                                        </p:tav>
                                        <p:tav tm="100000">
                                          <p:val>
                                            <p:strVal val="ppt_x"/>
                                          </p:val>
                                        </p:tav>
                                      </p:tavLst>
                                    </p:anim>
                                    <p:anim calcmode="lin" valueType="num">
                                      <p:cBhvr additive="base">
                                        <p:cTn id="415" dur="2000"/>
                                        <p:tgtEl>
                                          <p:spTgt spid="98"/>
                                        </p:tgtEl>
                                        <p:attrNameLst>
                                          <p:attrName>ppt_y</p:attrName>
                                        </p:attrNameLst>
                                      </p:cBhvr>
                                      <p:tavLst>
                                        <p:tav tm="0">
                                          <p:val>
                                            <p:strVal val="ppt_y"/>
                                          </p:val>
                                        </p:tav>
                                        <p:tav tm="100000">
                                          <p:val>
                                            <p:strVal val="1+ppt_h/2"/>
                                          </p:val>
                                        </p:tav>
                                      </p:tavLst>
                                    </p:anim>
                                    <p:set>
                                      <p:cBhvr>
                                        <p:cTn id="416" dur="1" fill="hold">
                                          <p:stCondLst>
                                            <p:cond delay="1999"/>
                                          </p:stCondLst>
                                        </p:cTn>
                                        <p:tgtEl>
                                          <p:spTgt spid="98"/>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02"/>
                                        </p:tgtEl>
                                        <p:attrNameLst>
                                          <p:attrName>ppt_x</p:attrName>
                                        </p:attrNameLst>
                                      </p:cBhvr>
                                      <p:tavLst>
                                        <p:tav tm="0">
                                          <p:val>
                                            <p:strVal val="ppt_x"/>
                                          </p:val>
                                        </p:tav>
                                        <p:tav tm="100000">
                                          <p:val>
                                            <p:strVal val="ppt_x"/>
                                          </p:val>
                                        </p:tav>
                                      </p:tavLst>
                                    </p:anim>
                                    <p:anim calcmode="lin" valueType="num">
                                      <p:cBhvr additive="base">
                                        <p:cTn id="419" dur="2000"/>
                                        <p:tgtEl>
                                          <p:spTgt spid="102"/>
                                        </p:tgtEl>
                                        <p:attrNameLst>
                                          <p:attrName>ppt_y</p:attrName>
                                        </p:attrNameLst>
                                      </p:cBhvr>
                                      <p:tavLst>
                                        <p:tav tm="0">
                                          <p:val>
                                            <p:strVal val="ppt_y"/>
                                          </p:val>
                                        </p:tav>
                                        <p:tav tm="100000">
                                          <p:val>
                                            <p:strVal val="1+ppt_h/2"/>
                                          </p:val>
                                        </p:tav>
                                      </p:tavLst>
                                    </p:anim>
                                    <p:set>
                                      <p:cBhvr>
                                        <p:cTn id="420" dur="1" fill="hold">
                                          <p:stCondLst>
                                            <p:cond delay="1999"/>
                                          </p:stCondLst>
                                        </p:cTn>
                                        <p:tgtEl>
                                          <p:spTgt spid="102"/>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08"/>
                                        </p:tgtEl>
                                        <p:attrNameLst>
                                          <p:attrName>ppt_x</p:attrName>
                                        </p:attrNameLst>
                                      </p:cBhvr>
                                      <p:tavLst>
                                        <p:tav tm="0">
                                          <p:val>
                                            <p:strVal val="ppt_x"/>
                                          </p:val>
                                        </p:tav>
                                        <p:tav tm="100000">
                                          <p:val>
                                            <p:strVal val="ppt_x"/>
                                          </p:val>
                                        </p:tav>
                                      </p:tavLst>
                                    </p:anim>
                                    <p:anim calcmode="lin" valueType="num">
                                      <p:cBhvr additive="base">
                                        <p:cTn id="423" dur="2000"/>
                                        <p:tgtEl>
                                          <p:spTgt spid="108"/>
                                        </p:tgtEl>
                                        <p:attrNameLst>
                                          <p:attrName>ppt_y</p:attrName>
                                        </p:attrNameLst>
                                      </p:cBhvr>
                                      <p:tavLst>
                                        <p:tav tm="0">
                                          <p:val>
                                            <p:strVal val="ppt_y"/>
                                          </p:val>
                                        </p:tav>
                                        <p:tav tm="100000">
                                          <p:val>
                                            <p:strVal val="1+ppt_h/2"/>
                                          </p:val>
                                        </p:tav>
                                      </p:tavLst>
                                    </p:anim>
                                    <p:set>
                                      <p:cBhvr>
                                        <p:cTn id="424" dur="1" fill="hold">
                                          <p:stCondLst>
                                            <p:cond delay="1999"/>
                                          </p:stCondLst>
                                        </p:cTn>
                                        <p:tgtEl>
                                          <p:spTgt spid="108"/>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111"/>
                                        </p:tgtEl>
                                        <p:attrNameLst>
                                          <p:attrName>ppt_x</p:attrName>
                                        </p:attrNameLst>
                                      </p:cBhvr>
                                      <p:tavLst>
                                        <p:tav tm="0">
                                          <p:val>
                                            <p:strVal val="ppt_x"/>
                                          </p:val>
                                        </p:tav>
                                        <p:tav tm="100000">
                                          <p:val>
                                            <p:strVal val="ppt_x"/>
                                          </p:val>
                                        </p:tav>
                                      </p:tavLst>
                                    </p:anim>
                                    <p:anim calcmode="lin" valueType="num">
                                      <p:cBhvr additive="base">
                                        <p:cTn id="427" dur="2000"/>
                                        <p:tgtEl>
                                          <p:spTgt spid="111"/>
                                        </p:tgtEl>
                                        <p:attrNameLst>
                                          <p:attrName>ppt_y</p:attrName>
                                        </p:attrNameLst>
                                      </p:cBhvr>
                                      <p:tavLst>
                                        <p:tav tm="0">
                                          <p:val>
                                            <p:strVal val="ppt_y"/>
                                          </p:val>
                                        </p:tav>
                                        <p:tav tm="100000">
                                          <p:val>
                                            <p:strVal val="1+ppt_h/2"/>
                                          </p:val>
                                        </p:tav>
                                      </p:tavLst>
                                    </p:anim>
                                    <p:set>
                                      <p:cBhvr>
                                        <p:cTn id="428" dur="1" fill="hold">
                                          <p:stCondLst>
                                            <p:cond delay="1999"/>
                                          </p:stCondLst>
                                        </p:cTn>
                                        <p:tgtEl>
                                          <p:spTgt spid="111"/>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116"/>
                                        </p:tgtEl>
                                        <p:attrNameLst>
                                          <p:attrName>ppt_x</p:attrName>
                                        </p:attrNameLst>
                                      </p:cBhvr>
                                      <p:tavLst>
                                        <p:tav tm="0">
                                          <p:val>
                                            <p:strVal val="ppt_x"/>
                                          </p:val>
                                        </p:tav>
                                        <p:tav tm="100000">
                                          <p:val>
                                            <p:strVal val="ppt_x"/>
                                          </p:val>
                                        </p:tav>
                                      </p:tavLst>
                                    </p:anim>
                                    <p:anim calcmode="lin" valueType="num">
                                      <p:cBhvr additive="base">
                                        <p:cTn id="431" dur="2000"/>
                                        <p:tgtEl>
                                          <p:spTgt spid="116"/>
                                        </p:tgtEl>
                                        <p:attrNameLst>
                                          <p:attrName>ppt_y</p:attrName>
                                        </p:attrNameLst>
                                      </p:cBhvr>
                                      <p:tavLst>
                                        <p:tav tm="0">
                                          <p:val>
                                            <p:strVal val="ppt_y"/>
                                          </p:val>
                                        </p:tav>
                                        <p:tav tm="100000">
                                          <p:val>
                                            <p:strVal val="1+ppt_h/2"/>
                                          </p:val>
                                        </p:tav>
                                      </p:tavLst>
                                    </p:anim>
                                    <p:set>
                                      <p:cBhvr>
                                        <p:cTn id="432" dur="1" fill="hold">
                                          <p:stCondLst>
                                            <p:cond delay="1999"/>
                                          </p:stCondLst>
                                        </p:cTn>
                                        <p:tgtEl>
                                          <p:spTgt spid="116"/>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120"/>
                                        </p:tgtEl>
                                        <p:attrNameLst>
                                          <p:attrName>ppt_x</p:attrName>
                                        </p:attrNameLst>
                                      </p:cBhvr>
                                      <p:tavLst>
                                        <p:tav tm="0">
                                          <p:val>
                                            <p:strVal val="ppt_x"/>
                                          </p:val>
                                        </p:tav>
                                        <p:tav tm="100000">
                                          <p:val>
                                            <p:strVal val="ppt_x"/>
                                          </p:val>
                                        </p:tav>
                                      </p:tavLst>
                                    </p:anim>
                                    <p:anim calcmode="lin" valueType="num">
                                      <p:cBhvr additive="base">
                                        <p:cTn id="435" dur="2000"/>
                                        <p:tgtEl>
                                          <p:spTgt spid="120"/>
                                        </p:tgtEl>
                                        <p:attrNameLst>
                                          <p:attrName>ppt_y</p:attrName>
                                        </p:attrNameLst>
                                      </p:cBhvr>
                                      <p:tavLst>
                                        <p:tav tm="0">
                                          <p:val>
                                            <p:strVal val="ppt_y"/>
                                          </p:val>
                                        </p:tav>
                                        <p:tav tm="100000">
                                          <p:val>
                                            <p:strVal val="1+ppt_h/2"/>
                                          </p:val>
                                        </p:tav>
                                      </p:tavLst>
                                    </p:anim>
                                    <p:set>
                                      <p:cBhvr>
                                        <p:cTn id="436" dur="1" fill="hold">
                                          <p:stCondLst>
                                            <p:cond delay="1999"/>
                                          </p:stCondLst>
                                        </p:cTn>
                                        <p:tgtEl>
                                          <p:spTgt spid="120"/>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124"/>
                                        </p:tgtEl>
                                        <p:attrNameLst>
                                          <p:attrName>ppt_x</p:attrName>
                                        </p:attrNameLst>
                                      </p:cBhvr>
                                      <p:tavLst>
                                        <p:tav tm="0">
                                          <p:val>
                                            <p:strVal val="ppt_x"/>
                                          </p:val>
                                        </p:tav>
                                        <p:tav tm="100000">
                                          <p:val>
                                            <p:strVal val="ppt_x"/>
                                          </p:val>
                                        </p:tav>
                                      </p:tavLst>
                                    </p:anim>
                                    <p:anim calcmode="lin" valueType="num">
                                      <p:cBhvr additive="base">
                                        <p:cTn id="439" dur="2000"/>
                                        <p:tgtEl>
                                          <p:spTgt spid="124"/>
                                        </p:tgtEl>
                                        <p:attrNameLst>
                                          <p:attrName>ppt_y</p:attrName>
                                        </p:attrNameLst>
                                      </p:cBhvr>
                                      <p:tavLst>
                                        <p:tav tm="0">
                                          <p:val>
                                            <p:strVal val="ppt_y"/>
                                          </p:val>
                                        </p:tav>
                                        <p:tav tm="100000">
                                          <p:val>
                                            <p:strVal val="1+ppt_h/2"/>
                                          </p:val>
                                        </p:tav>
                                      </p:tavLst>
                                    </p:anim>
                                    <p:set>
                                      <p:cBhvr>
                                        <p:cTn id="440" dur="1" fill="hold">
                                          <p:stCondLst>
                                            <p:cond delay="1999"/>
                                          </p:stCondLst>
                                        </p:cTn>
                                        <p:tgtEl>
                                          <p:spTgt spid="124"/>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126"/>
                                        </p:tgtEl>
                                        <p:attrNameLst>
                                          <p:attrName>ppt_x</p:attrName>
                                        </p:attrNameLst>
                                      </p:cBhvr>
                                      <p:tavLst>
                                        <p:tav tm="0">
                                          <p:val>
                                            <p:strVal val="ppt_x"/>
                                          </p:val>
                                        </p:tav>
                                        <p:tav tm="100000">
                                          <p:val>
                                            <p:strVal val="ppt_x"/>
                                          </p:val>
                                        </p:tav>
                                      </p:tavLst>
                                    </p:anim>
                                    <p:anim calcmode="lin" valueType="num">
                                      <p:cBhvr additive="base">
                                        <p:cTn id="443" dur="2000"/>
                                        <p:tgtEl>
                                          <p:spTgt spid="126"/>
                                        </p:tgtEl>
                                        <p:attrNameLst>
                                          <p:attrName>ppt_y</p:attrName>
                                        </p:attrNameLst>
                                      </p:cBhvr>
                                      <p:tavLst>
                                        <p:tav tm="0">
                                          <p:val>
                                            <p:strVal val="ppt_y"/>
                                          </p:val>
                                        </p:tav>
                                        <p:tav tm="100000">
                                          <p:val>
                                            <p:strVal val="1+ppt_h/2"/>
                                          </p:val>
                                        </p:tav>
                                      </p:tavLst>
                                    </p:anim>
                                    <p:set>
                                      <p:cBhvr>
                                        <p:cTn id="444" dur="1" fill="hold">
                                          <p:stCondLst>
                                            <p:cond delay="1999"/>
                                          </p:stCondLst>
                                        </p:cTn>
                                        <p:tgtEl>
                                          <p:spTgt spid="126"/>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130"/>
                                        </p:tgtEl>
                                        <p:attrNameLst>
                                          <p:attrName>ppt_x</p:attrName>
                                        </p:attrNameLst>
                                      </p:cBhvr>
                                      <p:tavLst>
                                        <p:tav tm="0">
                                          <p:val>
                                            <p:strVal val="ppt_x"/>
                                          </p:val>
                                        </p:tav>
                                        <p:tav tm="100000">
                                          <p:val>
                                            <p:strVal val="ppt_x"/>
                                          </p:val>
                                        </p:tav>
                                      </p:tavLst>
                                    </p:anim>
                                    <p:anim calcmode="lin" valueType="num">
                                      <p:cBhvr additive="base">
                                        <p:cTn id="447" dur="2000"/>
                                        <p:tgtEl>
                                          <p:spTgt spid="130"/>
                                        </p:tgtEl>
                                        <p:attrNameLst>
                                          <p:attrName>ppt_y</p:attrName>
                                        </p:attrNameLst>
                                      </p:cBhvr>
                                      <p:tavLst>
                                        <p:tav tm="0">
                                          <p:val>
                                            <p:strVal val="ppt_y"/>
                                          </p:val>
                                        </p:tav>
                                        <p:tav tm="100000">
                                          <p:val>
                                            <p:strVal val="1+ppt_h/2"/>
                                          </p:val>
                                        </p:tav>
                                      </p:tavLst>
                                    </p:anim>
                                    <p:set>
                                      <p:cBhvr>
                                        <p:cTn id="448" dur="1" fill="hold">
                                          <p:stCondLst>
                                            <p:cond delay="1999"/>
                                          </p:stCondLst>
                                        </p:cTn>
                                        <p:tgtEl>
                                          <p:spTgt spid="130"/>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94"/>
                                        </p:tgtEl>
                                        <p:attrNameLst>
                                          <p:attrName>ppt_x</p:attrName>
                                        </p:attrNameLst>
                                      </p:cBhvr>
                                      <p:tavLst>
                                        <p:tav tm="0">
                                          <p:val>
                                            <p:strVal val="ppt_x"/>
                                          </p:val>
                                        </p:tav>
                                        <p:tav tm="100000">
                                          <p:val>
                                            <p:strVal val="ppt_x"/>
                                          </p:val>
                                        </p:tav>
                                      </p:tavLst>
                                    </p:anim>
                                    <p:anim calcmode="lin" valueType="num">
                                      <p:cBhvr additive="base">
                                        <p:cTn id="451" dur="2000"/>
                                        <p:tgtEl>
                                          <p:spTgt spid="94"/>
                                        </p:tgtEl>
                                        <p:attrNameLst>
                                          <p:attrName>ppt_y</p:attrName>
                                        </p:attrNameLst>
                                      </p:cBhvr>
                                      <p:tavLst>
                                        <p:tav tm="0">
                                          <p:val>
                                            <p:strVal val="ppt_y"/>
                                          </p:val>
                                        </p:tav>
                                        <p:tav tm="100000">
                                          <p:val>
                                            <p:strVal val="0-ppt_h/2"/>
                                          </p:val>
                                        </p:tav>
                                      </p:tavLst>
                                    </p:anim>
                                    <p:set>
                                      <p:cBhvr>
                                        <p:cTn id="452" dur="1" fill="hold">
                                          <p:stCondLst>
                                            <p:cond delay="1999"/>
                                          </p:stCondLst>
                                        </p:cTn>
                                        <p:tgtEl>
                                          <p:spTgt spid="94"/>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99"/>
                                        </p:tgtEl>
                                        <p:attrNameLst>
                                          <p:attrName>ppt_x</p:attrName>
                                        </p:attrNameLst>
                                      </p:cBhvr>
                                      <p:tavLst>
                                        <p:tav tm="0">
                                          <p:val>
                                            <p:strVal val="ppt_x"/>
                                          </p:val>
                                        </p:tav>
                                        <p:tav tm="100000">
                                          <p:val>
                                            <p:strVal val="ppt_x"/>
                                          </p:val>
                                        </p:tav>
                                      </p:tavLst>
                                    </p:anim>
                                    <p:anim calcmode="lin" valueType="num">
                                      <p:cBhvr additive="base">
                                        <p:cTn id="455" dur="2000"/>
                                        <p:tgtEl>
                                          <p:spTgt spid="99"/>
                                        </p:tgtEl>
                                        <p:attrNameLst>
                                          <p:attrName>ppt_y</p:attrName>
                                        </p:attrNameLst>
                                      </p:cBhvr>
                                      <p:tavLst>
                                        <p:tav tm="0">
                                          <p:val>
                                            <p:strVal val="ppt_y"/>
                                          </p:val>
                                        </p:tav>
                                        <p:tav tm="100000">
                                          <p:val>
                                            <p:strVal val="0-ppt_h/2"/>
                                          </p:val>
                                        </p:tav>
                                      </p:tavLst>
                                    </p:anim>
                                    <p:set>
                                      <p:cBhvr>
                                        <p:cTn id="456" dur="1" fill="hold">
                                          <p:stCondLst>
                                            <p:cond delay="1999"/>
                                          </p:stCondLst>
                                        </p:cTn>
                                        <p:tgtEl>
                                          <p:spTgt spid="99"/>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05"/>
                                        </p:tgtEl>
                                        <p:attrNameLst>
                                          <p:attrName>ppt_x</p:attrName>
                                        </p:attrNameLst>
                                      </p:cBhvr>
                                      <p:tavLst>
                                        <p:tav tm="0">
                                          <p:val>
                                            <p:strVal val="ppt_x"/>
                                          </p:val>
                                        </p:tav>
                                        <p:tav tm="100000">
                                          <p:val>
                                            <p:strVal val="ppt_x"/>
                                          </p:val>
                                        </p:tav>
                                      </p:tavLst>
                                    </p:anim>
                                    <p:anim calcmode="lin" valueType="num">
                                      <p:cBhvr additive="base">
                                        <p:cTn id="459" dur="2000"/>
                                        <p:tgtEl>
                                          <p:spTgt spid="105"/>
                                        </p:tgtEl>
                                        <p:attrNameLst>
                                          <p:attrName>ppt_y</p:attrName>
                                        </p:attrNameLst>
                                      </p:cBhvr>
                                      <p:tavLst>
                                        <p:tav tm="0">
                                          <p:val>
                                            <p:strVal val="ppt_y"/>
                                          </p:val>
                                        </p:tav>
                                        <p:tav tm="100000">
                                          <p:val>
                                            <p:strVal val="0-ppt_h/2"/>
                                          </p:val>
                                        </p:tav>
                                      </p:tavLst>
                                    </p:anim>
                                    <p:set>
                                      <p:cBhvr>
                                        <p:cTn id="460" dur="1" fill="hold">
                                          <p:stCondLst>
                                            <p:cond delay="1999"/>
                                          </p:stCondLst>
                                        </p:cTn>
                                        <p:tgtEl>
                                          <p:spTgt spid="105"/>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06"/>
                                        </p:tgtEl>
                                        <p:attrNameLst>
                                          <p:attrName>ppt_x</p:attrName>
                                        </p:attrNameLst>
                                      </p:cBhvr>
                                      <p:tavLst>
                                        <p:tav tm="0">
                                          <p:val>
                                            <p:strVal val="ppt_x"/>
                                          </p:val>
                                        </p:tav>
                                        <p:tav tm="100000">
                                          <p:val>
                                            <p:strVal val="ppt_x"/>
                                          </p:val>
                                        </p:tav>
                                      </p:tavLst>
                                    </p:anim>
                                    <p:anim calcmode="lin" valueType="num">
                                      <p:cBhvr additive="base">
                                        <p:cTn id="463" dur="2000"/>
                                        <p:tgtEl>
                                          <p:spTgt spid="106"/>
                                        </p:tgtEl>
                                        <p:attrNameLst>
                                          <p:attrName>ppt_y</p:attrName>
                                        </p:attrNameLst>
                                      </p:cBhvr>
                                      <p:tavLst>
                                        <p:tav tm="0">
                                          <p:val>
                                            <p:strVal val="ppt_y"/>
                                          </p:val>
                                        </p:tav>
                                        <p:tav tm="100000">
                                          <p:val>
                                            <p:strVal val="0-ppt_h/2"/>
                                          </p:val>
                                        </p:tav>
                                      </p:tavLst>
                                    </p:anim>
                                    <p:set>
                                      <p:cBhvr>
                                        <p:cTn id="464" dur="1" fill="hold">
                                          <p:stCondLst>
                                            <p:cond delay="1999"/>
                                          </p:stCondLst>
                                        </p:cTn>
                                        <p:tgtEl>
                                          <p:spTgt spid="106"/>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110"/>
                                        </p:tgtEl>
                                        <p:attrNameLst>
                                          <p:attrName>ppt_x</p:attrName>
                                        </p:attrNameLst>
                                      </p:cBhvr>
                                      <p:tavLst>
                                        <p:tav tm="0">
                                          <p:val>
                                            <p:strVal val="ppt_x"/>
                                          </p:val>
                                        </p:tav>
                                        <p:tav tm="100000">
                                          <p:val>
                                            <p:strVal val="ppt_x"/>
                                          </p:val>
                                        </p:tav>
                                      </p:tavLst>
                                    </p:anim>
                                    <p:anim calcmode="lin" valueType="num">
                                      <p:cBhvr additive="base">
                                        <p:cTn id="467" dur="2000"/>
                                        <p:tgtEl>
                                          <p:spTgt spid="110"/>
                                        </p:tgtEl>
                                        <p:attrNameLst>
                                          <p:attrName>ppt_y</p:attrName>
                                        </p:attrNameLst>
                                      </p:cBhvr>
                                      <p:tavLst>
                                        <p:tav tm="0">
                                          <p:val>
                                            <p:strVal val="ppt_y"/>
                                          </p:val>
                                        </p:tav>
                                        <p:tav tm="100000">
                                          <p:val>
                                            <p:strVal val="0-ppt_h/2"/>
                                          </p:val>
                                        </p:tav>
                                      </p:tavLst>
                                    </p:anim>
                                    <p:set>
                                      <p:cBhvr>
                                        <p:cTn id="468" dur="1" fill="hold">
                                          <p:stCondLst>
                                            <p:cond delay="1999"/>
                                          </p:stCondLst>
                                        </p:cTn>
                                        <p:tgtEl>
                                          <p:spTgt spid="110"/>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114"/>
                                        </p:tgtEl>
                                        <p:attrNameLst>
                                          <p:attrName>ppt_x</p:attrName>
                                        </p:attrNameLst>
                                      </p:cBhvr>
                                      <p:tavLst>
                                        <p:tav tm="0">
                                          <p:val>
                                            <p:strVal val="ppt_x"/>
                                          </p:val>
                                        </p:tav>
                                        <p:tav tm="100000">
                                          <p:val>
                                            <p:strVal val="ppt_x"/>
                                          </p:val>
                                        </p:tav>
                                      </p:tavLst>
                                    </p:anim>
                                    <p:anim calcmode="lin" valueType="num">
                                      <p:cBhvr additive="base">
                                        <p:cTn id="471" dur="2000"/>
                                        <p:tgtEl>
                                          <p:spTgt spid="114"/>
                                        </p:tgtEl>
                                        <p:attrNameLst>
                                          <p:attrName>ppt_y</p:attrName>
                                        </p:attrNameLst>
                                      </p:cBhvr>
                                      <p:tavLst>
                                        <p:tav tm="0">
                                          <p:val>
                                            <p:strVal val="ppt_y"/>
                                          </p:val>
                                        </p:tav>
                                        <p:tav tm="100000">
                                          <p:val>
                                            <p:strVal val="0-ppt_h/2"/>
                                          </p:val>
                                        </p:tav>
                                      </p:tavLst>
                                    </p:anim>
                                    <p:set>
                                      <p:cBhvr>
                                        <p:cTn id="472" dur="1" fill="hold">
                                          <p:stCondLst>
                                            <p:cond delay="1999"/>
                                          </p:stCondLst>
                                        </p:cTn>
                                        <p:tgtEl>
                                          <p:spTgt spid="114"/>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118"/>
                                        </p:tgtEl>
                                        <p:attrNameLst>
                                          <p:attrName>ppt_x</p:attrName>
                                        </p:attrNameLst>
                                      </p:cBhvr>
                                      <p:tavLst>
                                        <p:tav tm="0">
                                          <p:val>
                                            <p:strVal val="ppt_x"/>
                                          </p:val>
                                        </p:tav>
                                        <p:tav tm="100000">
                                          <p:val>
                                            <p:strVal val="ppt_x"/>
                                          </p:val>
                                        </p:tav>
                                      </p:tavLst>
                                    </p:anim>
                                    <p:anim calcmode="lin" valueType="num">
                                      <p:cBhvr additive="base">
                                        <p:cTn id="475" dur="2000"/>
                                        <p:tgtEl>
                                          <p:spTgt spid="118"/>
                                        </p:tgtEl>
                                        <p:attrNameLst>
                                          <p:attrName>ppt_y</p:attrName>
                                        </p:attrNameLst>
                                      </p:cBhvr>
                                      <p:tavLst>
                                        <p:tav tm="0">
                                          <p:val>
                                            <p:strVal val="ppt_y"/>
                                          </p:val>
                                        </p:tav>
                                        <p:tav tm="100000">
                                          <p:val>
                                            <p:strVal val="0-ppt_h/2"/>
                                          </p:val>
                                        </p:tav>
                                      </p:tavLst>
                                    </p:anim>
                                    <p:set>
                                      <p:cBhvr>
                                        <p:cTn id="476" dur="1" fill="hold">
                                          <p:stCondLst>
                                            <p:cond delay="1999"/>
                                          </p:stCondLst>
                                        </p:cTn>
                                        <p:tgtEl>
                                          <p:spTgt spid="118"/>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122"/>
                                        </p:tgtEl>
                                        <p:attrNameLst>
                                          <p:attrName>ppt_x</p:attrName>
                                        </p:attrNameLst>
                                      </p:cBhvr>
                                      <p:tavLst>
                                        <p:tav tm="0">
                                          <p:val>
                                            <p:strVal val="ppt_x"/>
                                          </p:val>
                                        </p:tav>
                                        <p:tav tm="100000">
                                          <p:val>
                                            <p:strVal val="ppt_x"/>
                                          </p:val>
                                        </p:tav>
                                      </p:tavLst>
                                    </p:anim>
                                    <p:anim calcmode="lin" valueType="num">
                                      <p:cBhvr additive="base">
                                        <p:cTn id="479" dur="2000"/>
                                        <p:tgtEl>
                                          <p:spTgt spid="122"/>
                                        </p:tgtEl>
                                        <p:attrNameLst>
                                          <p:attrName>ppt_y</p:attrName>
                                        </p:attrNameLst>
                                      </p:cBhvr>
                                      <p:tavLst>
                                        <p:tav tm="0">
                                          <p:val>
                                            <p:strVal val="ppt_y"/>
                                          </p:val>
                                        </p:tav>
                                        <p:tav tm="100000">
                                          <p:val>
                                            <p:strVal val="0-ppt_h/2"/>
                                          </p:val>
                                        </p:tav>
                                      </p:tavLst>
                                    </p:anim>
                                    <p:set>
                                      <p:cBhvr>
                                        <p:cTn id="480" dur="1" fill="hold">
                                          <p:stCondLst>
                                            <p:cond delay="1999"/>
                                          </p:stCondLst>
                                        </p:cTn>
                                        <p:tgtEl>
                                          <p:spTgt spid="122"/>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128"/>
                                        </p:tgtEl>
                                        <p:attrNameLst>
                                          <p:attrName>ppt_x</p:attrName>
                                        </p:attrNameLst>
                                      </p:cBhvr>
                                      <p:tavLst>
                                        <p:tav tm="0">
                                          <p:val>
                                            <p:strVal val="ppt_x"/>
                                          </p:val>
                                        </p:tav>
                                        <p:tav tm="100000">
                                          <p:val>
                                            <p:strVal val="ppt_x"/>
                                          </p:val>
                                        </p:tav>
                                      </p:tavLst>
                                    </p:anim>
                                    <p:anim calcmode="lin" valueType="num">
                                      <p:cBhvr additive="base">
                                        <p:cTn id="483" dur="2000"/>
                                        <p:tgtEl>
                                          <p:spTgt spid="128"/>
                                        </p:tgtEl>
                                        <p:attrNameLst>
                                          <p:attrName>ppt_y</p:attrName>
                                        </p:attrNameLst>
                                      </p:cBhvr>
                                      <p:tavLst>
                                        <p:tav tm="0">
                                          <p:val>
                                            <p:strVal val="ppt_y"/>
                                          </p:val>
                                        </p:tav>
                                        <p:tav tm="100000">
                                          <p:val>
                                            <p:strVal val="0-ppt_h/2"/>
                                          </p:val>
                                        </p:tav>
                                      </p:tavLst>
                                    </p:anim>
                                    <p:set>
                                      <p:cBhvr>
                                        <p:cTn id="484" dur="1" fill="hold">
                                          <p:stCondLst>
                                            <p:cond delay="1999"/>
                                          </p:stCondLst>
                                        </p:cTn>
                                        <p:tgtEl>
                                          <p:spTgt spid="128"/>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131"/>
                                        </p:tgtEl>
                                        <p:attrNameLst>
                                          <p:attrName>ppt_x</p:attrName>
                                        </p:attrNameLst>
                                      </p:cBhvr>
                                      <p:tavLst>
                                        <p:tav tm="0">
                                          <p:val>
                                            <p:strVal val="ppt_x"/>
                                          </p:val>
                                        </p:tav>
                                        <p:tav tm="100000">
                                          <p:val>
                                            <p:strVal val="ppt_x"/>
                                          </p:val>
                                        </p:tav>
                                      </p:tavLst>
                                    </p:anim>
                                    <p:anim calcmode="lin" valueType="num">
                                      <p:cBhvr additive="base">
                                        <p:cTn id="487" dur="2000"/>
                                        <p:tgtEl>
                                          <p:spTgt spid="131"/>
                                        </p:tgtEl>
                                        <p:attrNameLst>
                                          <p:attrName>ppt_y</p:attrName>
                                        </p:attrNameLst>
                                      </p:cBhvr>
                                      <p:tavLst>
                                        <p:tav tm="0">
                                          <p:val>
                                            <p:strVal val="ppt_y"/>
                                          </p:val>
                                        </p:tav>
                                        <p:tav tm="100000">
                                          <p:val>
                                            <p:strVal val="0-ppt_h/2"/>
                                          </p:val>
                                        </p:tav>
                                      </p:tavLst>
                                    </p:anim>
                                    <p:set>
                                      <p:cBhvr>
                                        <p:cTn id="488" dur="1" fill="hold">
                                          <p:stCondLst>
                                            <p:cond delay="1999"/>
                                          </p:stCondLst>
                                        </p:cTn>
                                        <p:tgtEl>
                                          <p:spTgt spid="131"/>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96"/>
                                        </p:tgtEl>
                                        <p:attrNameLst>
                                          <p:attrName>ppt_x</p:attrName>
                                        </p:attrNameLst>
                                      </p:cBhvr>
                                      <p:tavLst>
                                        <p:tav tm="0">
                                          <p:val>
                                            <p:strVal val="ppt_x"/>
                                          </p:val>
                                        </p:tav>
                                        <p:tav tm="100000">
                                          <p:val>
                                            <p:strVal val="1+ppt_w/2"/>
                                          </p:val>
                                        </p:tav>
                                      </p:tavLst>
                                    </p:anim>
                                    <p:anim calcmode="lin" valueType="num">
                                      <p:cBhvr additive="base">
                                        <p:cTn id="491" dur="2000"/>
                                        <p:tgtEl>
                                          <p:spTgt spid="96"/>
                                        </p:tgtEl>
                                        <p:attrNameLst>
                                          <p:attrName>ppt_y</p:attrName>
                                        </p:attrNameLst>
                                      </p:cBhvr>
                                      <p:tavLst>
                                        <p:tav tm="0">
                                          <p:val>
                                            <p:strVal val="ppt_y"/>
                                          </p:val>
                                        </p:tav>
                                        <p:tav tm="100000">
                                          <p:val>
                                            <p:strVal val="ppt_y"/>
                                          </p:val>
                                        </p:tav>
                                      </p:tavLst>
                                    </p:anim>
                                    <p:set>
                                      <p:cBhvr>
                                        <p:cTn id="492" dur="1" fill="hold">
                                          <p:stCondLst>
                                            <p:cond delay="1999"/>
                                          </p:stCondLst>
                                        </p:cTn>
                                        <p:tgtEl>
                                          <p:spTgt spid="96"/>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00"/>
                                        </p:tgtEl>
                                        <p:attrNameLst>
                                          <p:attrName>ppt_x</p:attrName>
                                        </p:attrNameLst>
                                      </p:cBhvr>
                                      <p:tavLst>
                                        <p:tav tm="0">
                                          <p:val>
                                            <p:strVal val="ppt_x"/>
                                          </p:val>
                                        </p:tav>
                                        <p:tav tm="100000">
                                          <p:val>
                                            <p:strVal val="1+ppt_w/2"/>
                                          </p:val>
                                        </p:tav>
                                      </p:tavLst>
                                    </p:anim>
                                    <p:anim calcmode="lin" valueType="num">
                                      <p:cBhvr additive="base">
                                        <p:cTn id="495" dur="2000"/>
                                        <p:tgtEl>
                                          <p:spTgt spid="100"/>
                                        </p:tgtEl>
                                        <p:attrNameLst>
                                          <p:attrName>ppt_y</p:attrName>
                                        </p:attrNameLst>
                                      </p:cBhvr>
                                      <p:tavLst>
                                        <p:tav tm="0">
                                          <p:val>
                                            <p:strVal val="ppt_y"/>
                                          </p:val>
                                        </p:tav>
                                        <p:tav tm="100000">
                                          <p:val>
                                            <p:strVal val="ppt_y"/>
                                          </p:val>
                                        </p:tav>
                                      </p:tavLst>
                                    </p:anim>
                                    <p:set>
                                      <p:cBhvr>
                                        <p:cTn id="496" dur="1" fill="hold">
                                          <p:stCondLst>
                                            <p:cond delay="1999"/>
                                          </p:stCondLst>
                                        </p:cTn>
                                        <p:tgtEl>
                                          <p:spTgt spid="100"/>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04"/>
                                        </p:tgtEl>
                                        <p:attrNameLst>
                                          <p:attrName>ppt_x</p:attrName>
                                        </p:attrNameLst>
                                      </p:cBhvr>
                                      <p:tavLst>
                                        <p:tav tm="0">
                                          <p:val>
                                            <p:strVal val="ppt_x"/>
                                          </p:val>
                                        </p:tav>
                                        <p:tav tm="100000">
                                          <p:val>
                                            <p:strVal val="1+ppt_w/2"/>
                                          </p:val>
                                        </p:tav>
                                      </p:tavLst>
                                    </p:anim>
                                    <p:anim calcmode="lin" valueType="num">
                                      <p:cBhvr additive="base">
                                        <p:cTn id="499" dur="2000"/>
                                        <p:tgtEl>
                                          <p:spTgt spid="104"/>
                                        </p:tgtEl>
                                        <p:attrNameLst>
                                          <p:attrName>ppt_y</p:attrName>
                                        </p:attrNameLst>
                                      </p:cBhvr>
                                      <p:tavLst>
                                        <p:tav tm="0">
                                          <p:val>
                                            <p:strVal val="ppt_y"/>
                                          </p:val>
                                        </p:tav>
                                        <p:tav tm="100000">
                                          <p:val>
                                            <p:strVal val="ppt_y"/>
                                          </p:val>
                                        </p:tav>
                                      </p:tavLst>
                                    </p:anim>
                                    <p:set>
                                      <p:cBhvr>
                                        <p:cTn id="500" dur="1" fill="hold">
                                          <p:stCondLst>
                                            <p:cond delay="1999"/>
                                          </p:stCondLst>
                                        </p:cTn>
                                        <p:tgtEl>
                                          <p:spTgt spid="104"/>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109"/>
                                        </p:tgtEl>
                                        <p:attrNameLst>
                                          <p:attrName>ppt_x</p:attrName>
                                        </p:attrNameLst>
                                      </p:cBhvr>
                                      <p:tavLst>
                                        <p:tav tm="0">
                                          <p:val>
                                            <p:strVal val="ppt_x"/>
                                          </p:val>
                                        </p:tav>
                                        <p:tav tm="100000">
                                          <p:val>
                                            <p:strVal val="1+ppt_w/2"/>
                                          </p:val>
                                        </p:tav>
                                      </p:tavLst>
                                    </p:anim>
                                    <p:anim calcmode="lin" valueType="num">
                                      <p:cBhvr additive="base">
                                        <p:cTn id="503" dur="2000"/>
                                        <p:tgtEl>
                                          <p:spTgt spid="109"/>
                                        </p:tgtEl>
                                        <p:attrNameLst>
                                          <p:attrName>ppt_y</p:attrName>
                                        </p:attrNameLst>
                                      </p:cBhvr>
                                      <p:tavLst>
                                        <p:tav tm="0">
                                          <p:val>
                                            <p:strVal val="ppt_y"/>
                                          </p:val>
                                        </p:tav>
                                        <p:tav tm="100000">
                                          <p:val>
                                            <p:strVal val="ppt_y"/>
                                          </p:val>
                                        </p:tav>
                                      </p:tavLst>
                                    </p:anim>
                                    <p:set>
                                      <p:cBhvr>
                                        <p:cTn id="504" dur="1" fill="hold">
                                          <p:stCondLst>
                                            <p:cond delay="1999"/>
                                          </p:stCondLst>
                                        </p:cTn>
                                        <p:tgtEl>
                                          <p:spTgt spid="109"/>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113"/>
                                        </p:tgtEl>
                                        <p:attrNameLst>
                                          <p:attrName>ppt_x</p:attrName>
                                        </p:attrNameLst>
                                      </p:cBhvr>
                                      <p:tavLst>
                                        <p:tav tm="0">
                                          <p:val>
                                            <p:strVal val="ppt_x"/>
                                          </p:val>
                                        </p:tav>
                                        <p:tav tm="100000">
                                          <p:val>
                                            <p:strVal val="1+ppt_w/2"/>
                                          </p:val>
                                        </p:tav>
                                      </p:tavLst>
                                    </p:anim>
                                    <p:anim calcmode="lin" valueType="num">
                                      <p:cBhvr additive="base">
                                        <p:cTn id="507" dur="2000"/>
                                        <p:tgtEl>
                                          <p:spTgt spid="113"/>
                                        </p:tgtEl>
                                        <p:attrNameLst>
                                          <p:attrName>ppt_y</p:attrName>
                                        </p:attrNameLst>
                                      </p:cBhvr>
                                      <p:tavLst>
                                        <p:tav tm="0">
                                          <p:val>
                                            <p:strVal val="ppt_y"/>
                                          </p:val>
                                        </p:tav>
                                        <p:tav tm="100000">
                                          <p:val>
                                            <p:strVal val="ppt_y"/>
                                          </p:val>
                                        </p:tav>
                                      </p:tavLst>
                                    </p:anim>
                                    <p:set>
                                      <p:cBhvr>
                                        <p:cTn id="508" dur="1" fill="hold">
                                          <p:stCondLst>
                                            <p:cond delay="1999"/>
                                          </p:stCondLst>
                                        </p:cTn>
                                        <p:tgtEl>
                                          <p:spTgt spid="113"/>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117"/>
                                        </p:tgtEl>
                                        <p:attrNameLst>
                                          <p:attrName>ppt_x</p:attrName>
                                        </p:attrNameLst>
                                      </p:cBhvr>
                                      <p:tavLst>
                                        <p:tav tm="0">
                                          <p:val>
                                            <p:strVal val="ppt_x"/>
                                          </p:val>
                                        </p:tav>
                                        <p:tav tm="100000">
                                          <p:val>
                                            <p:strVal val="1+ppt_w/2"/>
                                          </p:val>
                                        </p:tav>
                                      </p:tavLst>
                                    </p:anim>
                                    <p:anim calcmode="lin" valueType="num">
                                      <p:cBhvr additive="base">
                                        <p:cTn id="511" dur="2000"/>
                                        <p:tgtEl>
                                          <p:spTgt spid="117"/>
                                        </p:tgtEl>
                                        <p:attrNameLst>
                                          <p:attrName>ppt_y</p:attrName>
                                        </p:attrNameLst>
                                      </p:cBhvr>
                                      <p:tavLst>
                                        <p:tav tm="0">
                                          <p:val>
                                            <p:strVal val="ppt_y"/>
                                          </p:val>
                                        </p:tav>
                                        <p:tav tm="100000">
                                          <p:val>
                                            <p:strVal val="ppt_y"/>
                                          </p:val>
                                        </p:tav>
                                      </p:tavLst>
                                    </p:anim>
                                    <p:set>
                                      <p:cBhvr>
                                        <p:cTn id="512" dur="1" fill="hold">
                                          <p:stCondLst>
                                            <p:cond delay="1999"/>
                                          </p:stCondLst>
                                        </p:cTn>
                                        <p:tgtEl>
                                          <p:spTgt spid="117"/>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121"/>
                                        </p:tgtEl>
                                        <p:attrNameLst>
                                          <p:attrName>ppt_x</p:attrName>
                                        </p:attrNameLst>
                                      </p:cBhvr>
                                      <p:tavLst>
                                        <p:tav tm="0">
                                          <p:val>
                                            <p:strVal val="ppt_x"/>
                                          </p:val>
                                        </p:tav>
                                        <p:tav tm="100000">
                                          <p:val>
                                            <p:strVal val="1+ppt_w/2"/>
                                          </p:val>
                                        </p:tav>
                                      </p:tavLst>
                                    </p:anim>
                                    <p:anim calcmode="lin" valueType="num">
                                      <p:cBhvr additive="base">
                                        <p:cTn id="515" dur="2000"/>
                                        <p:tgtEl>
                                          <p:spTgt spid="121"/>
                                        </p:tgtEl>
                                        <p:attrNameLst>
                                          <p:attrName>ppt_y</p:attrName>
                                        </p:attrNameLst>
                                      </p:cBhvr>
                                      <p:tavLst>
                                        <p:tav tm="0">
                                          <p:val>
                                            <p:strVal val="ppt_y"/>
                                          </p:val>
                                        </p:tav>
                                        <p:tav tm="100000">
                                          <p:val>
                                            <p:strVal val="ppt_y"/>
                                          </p:val>
                                        </p:tav>
                                      </p:tavLst>
                                    </p:anim>
                                    <p:set>
                                      <p:cBhvr>
                                        <p:cTn id="516" dur="1" fill="hold">
                                          <p:stCondLst>
                                            <p:cond delay="1999"/>
                                          </p:stCondLst>
                                        </p:cTn>
                                        <p:tgtEl>
                                          <p:spTgt spid="121"/>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125"/>
                                        </p:tgtEl>
                                        <p:attrNameLst>
                                          <p:attrName>ppt_x</p:attrName>
                                        </p:attrNameLst>
                                      </p:cBhvr>
                                      <p:tavLst>
                                        <p:tav tm="0">
                                          <p:val>
                                            <p:strVal val="ppt_x"/>
                                          </p:val>
                                        </p:tav>
                                        <p:tav tm="100000">
                                          <p:val>
                                            <p:strVal val="1+ppt_w/2"/>
                                          </p:val>
                                        </p:tav>
                                      </p:tavLst>
                                    </p:anim>
                                    <p:anim calcmode="lin" valueType="num">
                                      <p:cBhvr additive="base">
                                        <p:cTn id="519" dur="2000"/>
                                        <p:tgtEl>
                                          <p:spTgt spid="125"/>
                                        </p:tgtEl>
                                        <p:attrNameLst>
                                          <p:attrName>ppt_y</p:attrName>
                                        </p:attrNameLst>
                                      </p:cBhvr>
                                      <p:tavLst>
                                        <p:tav tm="0">
                                          <p:val>
                                            <p:strVal val="ppt_y"/>
                                          </p:val>
                                        </p:tav>
                                        <p:tav tm="100000">
                                          <p:val>
                                            <p:strVal val="ppt_y"/>
                                          </p:val>
                                        </p:tav>
                                      </p:tavLst>
                                    </p:anim>
                                    <p:set>
                                      <p:cBhvr>
                                        <p:cTn id="520" dur="1" fill="hold">
                                          <p:stCondLst>
                                            <p:cond delay="1999"/>
                                          </p:stCondLst>
                                        </p:cTn>
                                        <p:tgtEl>
                                          <p:spTgt spid="125"/>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129"/>
                                        </p:tgtEl>
                                        <p:attrNameLst>
                                          <p:attrName>ppt_x</p:attrName>
                                        </p:attrNameLst>
                                      </p:cBhvr>
                                      <p:tavLst>
                                        <p:tav tm="0">
                                          <p:val>
                                            <p:strVal val="ppt_x"/>
                                          </p:val>
                                        </p:tav>
                                        <p:tav tm="100000">
                                          <p:val>
                                            <p:strVal val="1+ppt_w/2"/>
                                          </p:val>
                                        </p:tav>
                                      </p:tavLst>
                                    </p:anim>
                                    <p:anim calcmode="lin" valueType="num">
                                      <p:cBhvr additive="base">
                                        <p:cTn id="523" dur="2000"/>
                                        <p:tgtEl>
                                          <p:spTgt spid="129"/>
                                        </p:tgtEl>
                                        <p:attrNameLst>
                                          <p:attrName>ppt_y</p:attrName>
                                        </p:attrNameLst>
                                      </p:cBhvr>
                                      <p:tavLst>
                                        <p:tav tm="0">
                                          <p:val>
                                            <p:strVal val="ppt_y"/>
                                          </p:val>
                                        </p:tav>
                                        <p:tav tm="100000">
                                          <p:val>
                                            <p:strVal val="ppt_y"/>
                                          </p:val>
                                        </p:tav>
                                      </p:tavLst>
                                    </p:anim>
                                    <p:set>
                                      <p:cBhvr>
                                        <p:cTn id="524" dur="1" fill="hold">
                                          <p:stCondLst>
                                            <p:cond delay="1999"/>
                                          </p:stCondLst>
                                        </p:cTn>
                                        <p:tgtEl>
                                          <p:spTgt spid="129"/>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132"/>
                                        </p:tgtEl>
                                        <p:attrNameLst>
                                          <p:attrName>ppt_x</p:attrName>
                                        </p:attrNameLst>
                                      </p:cBhvr>
                                      <p:tavLst>
                                        <p:tav tm="0">
                                          <p:val>
                                            <p:strVal val="ppt_x"/>
                                          </p:val>
                                        </p:tav>
                                        <p:tav tm="100000">
                                          <p:val>
                                            <p:strVal val="1+ppt_w/2"/>
                                          </p:val>
                                        </p:tav>
                                      </p:tavLst>
                                    </p:anim>
                                    <p:anim calcmode="lin" valueType="num">
                                      <p:cBhvr additive="base">
                                        <p:cTn id="527" dur="2000"/>
                                        <p:tgtEl>
                                          <p:spTgt spid="132"/>
                                        </p:tgtEl>
                                        <p:attrNameLst>
                                          <p:attrName>ppt_y</p:attrName>
                                        </p:attrNameLst>
                                      </p:cBhvr>
                                      <p:tavLst>
                                        <p:tav tm="0">
                                          <p:val>
                                            <p:strVal val="ppt_y"/>
                                          </p:val>
                                        </p:tav>
                                        <p:tav tm="100000">
                                          <p:val>
                                            <p:strVal val="ppt_y"/>
                                          </p:val>
                                        </p:tav>
                                      </p:tavLst>
                                    </p:anim>
                                    <p:set>
                                      <p:cBhvr>
                                        <p:cTn id="528" dur="1" fill="hold">
                                          <p:stCondLst>
                                            <p:cond delay="1999"/>
                                          </p:stCondLst>
                                        </p:cTn>
                                        <p:tgtEl>
                                          <p:spTgt spid="132"/>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97"/>
                                        </p:tgtEl>
                                        <p:attrNameLst>
                                          <p:attrName>ppt_x</p:attrName>
                                        </p:attrNameLst>
                                      </p:cBhvr>
                                      <p:tavLst>
                                        <p:tav tm="0">
                                          <p:val>
                                            <p:strVal val="ppt_x"/>
                                          </p:val>
                                        </p:tav>
                                        <p:tav tm="100000">
                                          <p:val>
                                            <p:strVal val="0-ppt_w/2"/>
                                          </p:val>
                                        </p:tav>
                                      </p:tavLst>
                                    </p:anim>
                                    <p:anim calcmode="lin" valueType="num">
                                      <p:cBhvr additive="base">
                                        <p:cTn id="531" dur="2000"/>
                                        <p:tgtEl>
                                          <p:spTgt spid="97"/>
                                        </p:tgtEl>
                                        <p:attrNameLst>
                                          <p:attrName>ppt_y</p:attrName>
                                        </p:attrNameLst>
                                      </p:cBhvr>
                                      <p:tavLst>
                                        <p:tav tm="0">
                                          <p:val>
                                            <p:strVal val="ppt_y"/>
                                          </p:val>
                                        </p:tav>
                                        <p:tav tm="100000">
                                          <p:val>
                                            <p:strVal val="ppt_y"/>
                                          </p:val>
                                        </p:tav>
                                      </p:tavLst>
                                    </p:anim>
                                    <p:set>
                                      <p:cBhvr>
                                        <p:cTn id="532" dur="1" fill="hold">
                                          <p:stCondLst>
                                            <p:cond delay="1999"/>
                                          </p:stCondLst>
                                        </p:cTn>
                                        <p:tgtEl>
                                          <p:spTgt spid="9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01"/>
                                        </p:tgtEl>
                                        <p:attrNameLst>
                                          <p:attrName>ppt_x</p:attrName>
                                        </p:attrNameLst>
                                      </p:cBhvr>
                                      <p:tavLst>
                                        <p:tav tm="0">
                                          <p:val>
                                            <p:strVal val="ppt_x"/>
                                          </p:val>
                                        </p:tav>
                                        <p:tav tm="100000">
                                          <p:val>
                                            <p:strVal val="0-ppt_w/2"/>
                                          </p:val>
                                        </p:tav>
                                      </p:tavLst>
                                    </p:anim>
                                    <p:anim calcmode="lin" valueType="num">
                                      <p:cBhvr additive="base">
                                        <p:cTn id="535" dur="2000"/>
                                        <p:tgtEl>
                                          <p:spTgt spid="101"/>
                                        </p:tgtEl>
                                        <p:attrNameLst>
                                          <p:attrName>ppt_y</p:attrName>
                                        </p:attrNameLst>
                                      </p:cBhvr>
                                      <p:tavLst>
                                        <p:tav tm="0">
                                          <p:val>
                                            <p:strVal val="ppt_y"/>
                                          </p:val>
                                        </p:tav>
                                        <p:tav tm="100000">
                                          <p:val>
                                            <p:strVal val="ppt_y"/>
                                          </p:val>
                                        </p:tav>
                                      </p:tavLst>
                                    </p:anim>
                                    <p:set>
                                      <p:cBhvr>
                                        <p:cTn id="536" dur="1" fill="hold">
                                          <p:stCondLst>
                                            <p:cond delay="1999"/>
                                          </p:stCondLst>
                                        </p:cTn>
                                        <p:tgtEl>
                                          <p:spTgt spid="101"/>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03"/>
                                        </p:tgtEl>
                                        <p:attrNameLst>
                                          <p:attrName>ppt_x</p:attrName>
                                        </p:attrNameLst>
                                      </p:cBhvr>
                                      <p:tavLst>
                                        <p:tav tm="0">
                                          <p:val>
                                            <p:strVal val="ppt_x"/>
                                          </p:val>
                                        </p:tav>
                                        <p:tav tm="100000">
                                          <p:val>
                                            <p:strVal val="0-ppt_w/2"/>
                                          </p:val>
                                        </p:tav>
                                      </p:tavLst>
                                    </p:anim>
                                    <p:anim calcmode="lin" valueType="num">
                                      <p:cBhvr additive="base">
                                        <p:cTn id="539" dur="2000"/>
                                        <p:tgtEl>
                                          <p:spTgt spid="103"/>
                                        </p:tgtEl>
                                        <p:attrNameLst>
                                          <p:attrName>ppt_y</p:attrName>
                                        </p:attrNameLst>
                                      </p:cBhvr>
                                      <p:tavLst>
                                        <p:tav tm="0">
                                          <p:val>
                                            <p:strVal val="ppt_y"/>
                                          </p:val>
                                        </p:tav>
                                        <p:tav tm="100000">
                                          <p:val>
                                            <p:strVal val="ppt_y"/>
                                          </p:val>
                                        </p:tav>
                                      </p:tavLst>
                                    </p:anim>
                                    <p:set>
                                      <p:cBhvr>
                                        <p:cTn id="540" dur="1" fill="hold">
                                          <p:stCondLst>
                                            <p:cond delay="1999"/>
                                          </p:stCondLst>
                                        </p:cTn>
                                        <p:tgtEl>
                                          <p:spTgt spid="103"/>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07"/>
                                        </p:tgtEl>
                                        <p:attrNameLst>
                                          <p:attrName>ppt_x</p:attrName>
                                        </p:attrNameLst>
                                      </p:cBhvr>
                                      <p:tavLst>
                                        <p:tav tm="0">
                                          <p:val>
                                            <p:strVal val="ppt_x"/>
                                          </p:val>
                                        </p:tav>
                                        <p:tav tm="100000">
                                          <p:val>
                                            <p:strVal val="0-ppt_w/2"/>
                                          </p:val>
                                        </p:tav>
                                      </p:tavLst>
                                    </p:anim>
                                    <p:anim calcmode="lin" valueType="num">
                                      <p:cBhvr additive="base">
                                        <p:cTn id="543" dur="2000"/>
                                        <p:tgtEl>
                                          <p:spTgt spid="107"/>
                                        </p:tgtEl>
                                        <p:attrNameLst>
                                          <p:attrName>ppt_y</p:attrName>
                                        </p:attrNameLst>
                                      </p:cBhvr>
                                      <p:tavLst>
                                        <p:tav tm="0">
                                          <p:val>
                                            <p:strVal val="ppt_y"/>
                                          </p:val>
                                        </p:tav>
                                        <p:tav tm="100000">
                                          <p:val>
                                            <p:strVal val="ppt_y"/>
                                          </p:val>
                                        </p:tav>
                                      </p:tavLst>
                                    </p:anim>
                                    <p:set>
                                      <p:cBhvr>
                                        <p:cTn id="544" dur="1" fill="hold">
                                          <p:stCondLst>
                                            <p:cond delay="1999"/>
                                          </p:stCondLst>
                                        </p:cTn>
                                        <p:tgtEl>
                                          <p:spTgt spid="107"/>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112"/>
                                        </p:tgtEl>
                                        <p:attrNameLst>
                                          <p:attrName>ppt_x</p:attrName>
                                        </p:attrNameLst>
                                      </p:cBhvr>
                                      <p:tavLst>
                                        <p:tav tm="0">
                                          <p:val>
                                            <p:strVal val="ppt_x"/>
                                          </p:val>
                                        </p:tav>
                                        <p:tav tm="100000">
                                          <p:val>
                                            <p:strVal val="0-ppt_w/2"/>
                                          </p:val>
                                        </p:tav>
                                      </p:tavLst>
                                    </p:anim>
                                    <p:anim calcmode="lin" valueType="num">
                                      <p:cBhvr additive="base">
                                        <p:cTn id="547" dur="2000"/>
                                        <p:tgtEl>
                                          <p:spTgt spid="112"/>
                                        </p:tgtEl>
                                        <p:attrNameLst>
                                          <p:attrName>ppt_y</p:attrName>
                                        </p:attrNameLst>
                                      </p:cBhvr>
                                      <p:tavLst>
                                        <p:tav tm="0">
                                          <p:val>
                                            <p:strVal val="ppt_y"/>
                                          </p:val>
                                        </p:tav>
                                        <p:tav tm="100000">
                                          <p:val>
                                            <p:strVal val="ppt_y"/>
                                          </p:val>
                                        </p:tav>
                                      </p:tavLst>
                                    </p:anim>
                                    <p:set>
                                      <p:cBhvr>
                                        <p:cTn id="548" dur="1" fill="hold">
                                          <p:stCondLst>
                                            <p:cond delay="1999"/>
                                          </p:stCondLst>
                                        </p:cTn>
                                        <p:tgtEl>
                                          <p:spTgt spid="112"/>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115"/>
                                        </p:tgtEl>
                                        <p:attrNameLst>
                                          <p:attrName>ppt_x</p:attrName>
                                        </p:attrNameLst>
                                      </p:cBhvr>
                                      <p:tavLst>
                                        <p:tav tm="0">
                                          <p:val>
                                            <p:strVal val="ppt_x"/>
                                          </p:val>
                                        </p:tav>
                                        <p:tav tm="100000">
                                          <p:val>
                                            <p:strVal val="0-ppt_w/2"/>
                                          </p:val>
                                        </p:tav>
                                      </p:tavLst>
                                    </p:anim>
                                    <p:anim calcmode="lin" valueType="num">
                                      <p:cBhvr additive="base">
                                        <p:cTn id="551" dur="2000"/>
                                        <p:tgtEl>
                                          <p:spTgt spid="115"/>
                                        </p:tgtEl>
                                        <p:attrNameLst>
                                          <p:attrName>ppt_y</p:attrName>
                                        </p:attrNameLst>
                                      </p:cBhvr>
                                      <p:tavLst>
                                        <p:tav tm="0">
                                          <p:val>
                                            <p:strVal val="ppt_y"/>
                                          </p:val>
                                        </p:tav>
                                        <p:tav tm="100000">
                                          <p:val>
                                            <p:strVal val="ppt_y"/>
                                          </p:val>
                                        </p:tav>
                                      </p:tavLst>
                                    </p:anim>
                                    <p:set>
                                      <p:cBhvr>
                                        <p:cTn id="552" dur="1" fill="hold">
                                          <p:stCondLst>
                                            <p:cond delay="1999"/>
                                          </p:stCondLst>
                                        </p:cTn>
                                        <p:tgtEl>
                                          <p:spTgt spid="115"/>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119"/>
                                        </p:tgtEl>
                                        <p:attrNameLst>
                                          <p:attrName>ppt_x</p:attrName>
                                        </p:attrNameLst>
                                      </p:cBhvr>
                                      <p:tavLst>
                                        <p:tav tm="0">
                                          <p:val>
                                            <p:strVal val="ppt_x"/>
                                          </p:val>
                                        </p:tav>
                                        <p:tav tm="100000">
                                          <p:val>
                                            <p:strVal val="0-ppt_w/2"/>
                                          </p:val>
                                        </p:tav>
                                      </p:tavLst>
                                    </p:anim>
                                    <p:anim calcmode="lin" valueType="num">
                                      <p:cBhvr additive="base">
                                        <p:cTn id="555" dur="2000"/>
                                        <p:tgtEl>
                                          <p:spTgt spid="119"/>
                                        </p:tgtEl>
                                        <p:attrNameLst>
                                          <p:attrName>ppt_y</p:attrName>
                                        </p:attrNameLst>
                                      </p:cBhvr>
                                      <p:tavLst>
                                        <p:tav tm="0">
                                          <p:val>
                                            <p:strVal val="ppt_y"/>
                                          </p:val>
                                        </p:tav>
                                        <p:tav tm="100000">
                                          <p:val>
                                            <p:strVal val="ppt_y"/>
                                          </p:val>
                                        </p:tav>
                                      </p:tavLst>
                                    </p:anim>
                                    <p:set>
                                      <p:cBhvr>
                                        <p:cTn id="556" dur="1" fill="hold">
                                          <p:stCondLst>
                                            <p:cond delay="1999"/>
                                          </p:stCondLst>
                                        </p:cTn>
                                        <p:tgtEl>
                                          <p:spTgt spid="119"/>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123"/>
                                        </p:tgtEl>
                                        <p:attrNameLst>
                                          <p:attrName>ppt_x</p:attrName>
                                        </p:attrNameLst>
                                      </p:cBhvr>
                                      <p:tavLst>
                                        <p:tav tm="0">
                                          <p:val>
                                            <p:strVal val="ppt_x"/>
                                          </p:val>
                                        </p:tav>
                                        <p:tav tm="100000">
                                          <p:val>
                                            <p:strVal val="0-ppt_w/2"/>
                                          </p:val>
                                        </p:tav>
                                      </p:tavLst>
                                    </p:anim>
                                    <p:anim calcmode="lin" valueType="num">
                                      <p:cBhvr additive="base">
                                        <p:cTn id="559" dur="2000"/>
                                        <p:tgtEl>
                                          <p:spTgt spid="123"/>
                                        </p:tgtEl>
                                        <p:attrNameLst>
                                          <p:attrName>ppt_y</p:attrName>
                                        </p:attrNameLst>
                                      </p:cBhvr>
                                      <p:tavLst>
                                        <p:tav tm="0">
                                          <p:val>
                                            <p:strVal val="ppt_y"/>
                                          </p:val>
                                        </p:tav>
                                        <p:tav tm="100000">
                                          <p:val>
                                            <p:strVal val="ppt_y"/>
                                          </p:val>
                                        </p:tav>
                                      </p:tavLst>
                                    </p:anim>
                                    <p:set>
                                      <p:cBhvr>
                                        <p:cTn id="560" dur="1" fill="hold">
                                          <p:stCondLst>
                                            <p:cond delay="1999"/>
                                          </p:stCondLst>
                                        </p:cTn>
                                        <p:tgtEl>
                                          <p:spTgt spid="123"/>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127"/>
                                        </p:tgtEl>
                                        <p:attrNameLst>
                                          <p:attrName>ppt_x</p:attrName>
                                        </p:attrNameLst>
                                      </p:cBhvr>
                                      <p:tavLst>
                                        <p:tav tm="0">
                                          <p:val>
                                            <p:strVal val="ppt_x"/>
                                          </p:val>
                                        </p:tav>
                                        <p:tav tm="100000">
                                          <p:val>
                                            <p:strVal val="0-ppt_w/2"/>
                                          </p:val>
                                        </p:tav>
                                      </p:tavLst>
                                    </p:anim>
                                    <p:anim calcmode="lin" valueType="num">
                                      <p:cBhvr additive="base">
                                        <p:cTn id="563" dur="2000"/>
                                        <p:tgtEl>
                                          <p:spTgt spid="127"/>
                                        </p:tgtEl>
                                        <p:attrNameLst>
                                          <p:attrName>ppt_y</p:attrName>
                                        </p:attrNameLst>
                                      </p:cBhvr>
                                      <p:tavLst>
                                        <p:tav tm="0">
                                          <p:val>
                                            <p:strVal val="ppt_y"/>
                                          </p:val>
                                        </p:tav>
                                        <p:tav tm="100000">
                                          <p:val>
                                            <p:strVal val="ppt_y"/>
                                          </p:val>
                                        </p:tav>
                                      </p:tavLst>
                                    </p:anim>
                                    <p:set>
                                      <p:cBhvr>
                                        <p:cTn id="564" dur="1" fill="hold">
                                          <p:stCondLst>
                                            <p:cond delay="1999"/>
                                          </p:stCondLst>
                                        </p:cTn>
                                        <p:tgtEl>
                                          <p:spTgt spid="127"/>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133"/>
                                        </p:tgtEl>
                                        <p:attrNameLst>
                                          <p:attrName>ppt_x</p:attrName>
                                        </p:attrNameLst>
                                      </p:cBhvr>
                                      <p:tavLst>
                                        <p:tav tm="0">
                                          <p:val>
                                            <p:strVal val="ppt_x"/>
                                          </p:val>
                                        </p:tav>
                                        <p:tav tm="100000">
                                          <p:val>
                                            <p:strVal val="0-ppt_w/2"/>
                                          </p:val>
                                        </p:tav>
                                      </p:tavLst>
                                    </p:anim>
                                    <p:anim calcmode="lin" valueType="num">
                                      <p:cBhvr additive="base">
                                        <p:cTn id="567" dur="2000"/>
                                        <p:tgtEl>
                                          <p:spTgt spid="133"/>
                                        </p:tgtEl>
                                        <p:attrNameLst>
                                          <p:attrName>ppt_y</p:attrName>
                                        </p:attrNameLst>
                                      </p:cBhvr>
                                      <p:tavLst>
                                        <p:tav tm="0">
                                          <p:val>
                                            <p:strVal val="ppt_y"/>
                                          </p:val>
                                        </p:tav>
                                        <p:tav tm="100000">
                                          <p:val>
                                            <p:strVal val="ppt_y"/>
                                          </p:val>
                                        </p:tav>
                                      </p:tavLst>
                                    </p:anim>
                                    <p:set>
                                      <p:cBhvr>
                                        <p:cTn id="568" dur="1" fill="hold">
                                          <p:stCondLst>
                                            <p:cond delay="1999"/>
                                          </p:stCondLst>
                                        </p:cTn>
                                        <p:tgtEl>
                                          <p:spTgt spid="133"/>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53"/>
                                        </p:tgtEl>
                                        <p:attrNameLst>
                                          <p:attrName>style.visibility</p:attrName>
                                        </p:attrNameLst>
                                      </p:cBhvr>
                                      <p:to>
                                        <p:strVal val="visible"/>
                                      </p:to>
                                    </p:set>
                                    <p:anim calcmode="lin" valueType="num">
                                      <p:cBhvr>
                                        <p:cTn id="571" dur="2000" fill="hold"/>
                                        <p:tgtEl>
                                          <p:spTgt spid="53"/>
                                        </p:tgtEl>
                                        <p:attrNameLst>
                                          <p:attrName>ppt_w</p:attrName>
                                        </p:attrNameLst>
                                      </p:cBhvr>
                                      <p:tavLst>
                                        <p:tav tm="0">
                                          <p:val>
                                            <p:strVal val="2/3*#ppt_w"/>
                                          </p:val>
                                        </p:tav>
                                        <p:tav tm="100000">
                                          <p:val>
                                            <p:strVal val="#ppt_w"/>
                                          </p:val>
                                        </p:tav>
                                      </p:tavLst>
                                    </p:anim>
                                    <p:anim calcmode="lin" valueType="num">
                                      <p:cBhvr>
                                        <p:cTn id="572" dur="2000" fill="hold"/>
                                        <p:tgtEl>
                                          <p:spTgt spid="53"/>
                                        </p:tgtEl>
                                        <p:attrNameLst>
                                          <p:attrName>ppt_h</p:attrName>
                                        </p:attrNameLst>
                                      </p:cBhvr>
                                      <p:tavLst>
                                        <p:tav tm="0">
                                          <p:val>
                                            <p:strVal val="2/3*#ppt_h"/>
                                          </p:val>
                                        </p:tav>
                                        <p:tav tm="100000">
                                          <p:val>
                                            <p:strVal val="#ppt_h"/>
                                          </p:val>
                                        </p:tav>
                                      </p:tavLst>
                                    </p:anim>
                                  </p:childTnLst>
                                </p:cTn>
                              </p:par>
                              <p:par>
                                <p:cTn id="573" presetID="4" presetClass="entr" presetSubtype="32" fill="hold" nodeType="withEffect">
                                  <p:stCondLst>
                                    <p:cond delay="0"/>
                                  </p:stCondLst>
                                  <p:childTnLst>
                                    <p:set>
                                      <p:cBhvr>
                                        <p:cTn id="574" dur="1" fill="hold">
                                          <p:stCondLst>
                                            <p:cond delay="0"/>
                                          </p:stCondLst>
                                        </p:cTn>
                                        <p:tgtEl>
                                          <p:spTgt spid="53"/>
                                        </p:tgtEl>
                                        <p:attrNameLst>
                                          <p:attrName>style.visibility</p:attrName>
                                        </p:attrNameLst>
                                      </p:cBhvr>
                                      <p:to>
                                        <p:strVal val="visible"/>
                                      </p:to>
                                    </p:set>
                                    <p:animEffect transition="in" filter="box(out)">
                                      <p:cBhvr>
                                        <p:cTn id="575" dur="2000"/>
                                        <p:tgtEl>
                                          <p:spTgt spid="53"/>
                                        </p:tgtEl>
                                      </p:cBhvr>
                                    </p:animEffect>
                                  </p:childTnLst>
                                </p:cTn>
                              </p:par>
                            </p:childTnLst>
                          </p:cTn>
                        </p:par>
                        <p:par>
                          <p:cTn id="576" fill="hold">
                            <p:stCondLst>
                              <p:cond delay="4000"/>
                            </p:stCondLst>
                            <p:childTnLst>
                              <p:par>
                                <p:cTn id="577" presetID="52" presetClass="entr" presetSubtype="0" fill="hold" nodeType="afterEffect">
                                  <p:stCondLst>
                                    <p:cond delay="0"/>
                                  </p:stCondLst>
                                  <p:childTnLst>
                                    <p:set>
                                      <p:cBhvr>
                                        <p:cTn id="578" dur="1" fill="hold">
                                          <p:stCondLst>
                                            <p:cond delay="0"/>
                                          </p:stCondLst>
                                        </p:cTn>
                                        <p:tgtEl>
                                          <p:spTgt spid="84994"/>
                                        </p:tgtEl>
                                        <p:attrNameLst>
                                          <p:attrName>style.visibility</p:attrName>
                                        </p:attrNameLst>
                                      </p:cBhvr>
                                      <p:to>
                                        <p:strVal val="visible"/>
                                      </p:to>
                                    </p:set>
                                    <p:animScale>
                                      <p:cBhvr>
                                        <p:cTn id="579" dur="3000" decel="50000" fill="hold">
                                          <p:stCondLst>
                                            <p:cond delay="0"/>
                                          </p:stCondLst>
                                        </p:cTn>
                                        <p:tgtEl>
                                          <p:spTgt spid="849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0" dur="3000" decel="50000" fill="hold">
                                          <p:stCondLst>
                                            <p:cond delay="0"/>
                                          </p:stCondLst>
                                        </p:cTn>
                                        <p:tgtEl>
                                          <p:spTgt spid="84994"/>
                                        </p:tgtEl>
                                        <p:attrNameLst>
                                          <p:attrName>ppt_x</p:attrName>
                                          <p:attrName>ppt_y</p:attrName>
                                        </p:attrNameLst>
                                      </p:cBhvr>
                                    </p:animMotion>
                                    <p:animEffect transition="in" filter="fade">
                                      <p:cBhvr>
                                        <p:cTn id="581" dur="3000"/>
                                        <p:tgtEl>
                                          <p:spTgt spid="84994"/>
                                        </p:tgtEl>
                                      </p:cBhvr>
                                    </p:animEffect>
                                  </p:childTnLst>
                                </p:cTn>
                              </p:par>
                            </p:childTnLst>
                          </p:cTn>
                        </p:par>
                        <p:par>
                          <p:cTn id="582" fill="hold">
                            <p:stCondLst>
                              <p:cond delay="7000"/>
                            </p:stCondLst>
                            <p:childTnLst>
                              <p:par>
                                <p:cTn id="583" presetID="52" presetClass="entr" presetSubtype="0" fill="hold" nodeType="afterEffect">
                                  <p:stCondLst>
                                    <p:cond delay="0"/>
                                  </p:stCondLst>
                                  <p:childTnLst>
                                    <p:set>
                                      <p:cBhvr>
                                        <p:cTn id="584" dur="1" fill="hold">
                                          <p:stCondLst>
                                            <p:cond delay="0"/>
                                          </p:stCondLst>
                                        </p:cTn>
                                        <p:tgtEl>
                                          <p:spTgt spid="84996"/>
                                        </p:tgtEl>
                                        <p:attrNameLst>
                                          <p:attrName>style.visibility</p:attrName>
                                        </p:attrNameLst>
                                      </p:cBhvr>
                                      <p:to>
                                        <p:strVal val="visible"/>
                                      </p:to>
                                    </p:set>
                                    <p:animScale>
                                      <p:cBhvr>
                                        <p:cTn id="585" dur="3000" decel="50000" fill="hold">
                                          <p:stCondLst>
                                            <p:cond delay="0"/>
                                          </p:stCondLst>
                                        </p:cTn>
                                        <p:tgtEl>
                                          <p:spTgt spid="849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6" dur="3000" decel="50000" fill="hold">
                                          <p:stCondLst>
                                            <p:cond delay="0"/>
                                          </p:stCondLst>
                                        </p:cTn>
                                        <p:tgtEl>
                                          <p:spTgt spid="84996"/>
                                        </p:tgtEl>
                                        <p:attrNameLst>
                                          <p:attrName>ppt_x</p:attrName>
                                          <p:attrName>ppt_y</p:attrName>
                                        </p:attrNameLst>
                                      </p:cBhvr>
                                    </p:animMotion>
                                    <p:animEffect transition="in" filter="fade">
                                      <p:cBhvr>
                                        <p:cTn id="587" dur="3000"/>
                                        <p:tgtEl>
                                          <p:spTgt spid="84996"/>
                                        </p:tgtEl>
                                      </p:cBhvr>
                                    </p:animEffect>
                                  </p:childTnLst>
                                </p:cTn>
                              </p:par>
                            </p:childTnLst>
                          </p:cTn>
                        </p:par>
                        <p:par>
                          <p:cTn id="588" fill="hold">
                            <p:stCondLst>
                              <p:cond delay="10000"/>
                            </p:stCondLst>
                            <p:childTnLst>
                              <p:par>
                                <p:cTn id="589" presetID="52" presetClass="entr" presetSubtype="0" fill="hold" nodeType="afterEffect">
                                  <p:stCondLst>
                                    <p:cond delay="0"/>
                                  </p:stCondLst>
                                  <p:childTnLst>
                                    <p:set>
                                      <p:cBhvr>
                                        <p:cTn id="590" dur="1" fill="hold">
                                          <p:stCondLst>
                                            <p:cond delay="0"/>
                                          </p:stCondLst>
                                        </p:cTn>
                                        <p:tgtEl>
                                          <p:spTgt spid="84998"/>
                                        </p:tgtEl>
                                        <p:attrNameLst>
                                          <p:attrName>style.visibility</p:attrName>
                                        </p:attrNameLst>
                                      </p:cBhvr>
                                      <p:to>
                                        <p:strVal val="visible"/>
                                      </p:to>
                                    </p:set>
                                    <p:animScale>
                                      <p:cBhvr>
                                        <p:cTn id="591" dur="3000" decel="50000" fill="hold">
                                          <p:stCondLst>
                                            <p:cond delay="0"/>
                                          </p:stCondLst>
                                        </p:cTn>
                                        <p:tgtEl>
                                          <p:spTgt spid="849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2" dur="3000" decel="50000" fill="hold">
                                          <p:stCondLst>
                                            <p:cond delay="0"/>
                                          </p:stCondLst>
                                        </p:cTn>
                                        <p:tgtEl>
                                          <p:spTgt spid="84998"/>
                                        </p:tgtEl>
                                        <p:attrNameLst>
                                          <p:attrName>ppt_x</p:attrName>
                                          <p:attrName>ppt_y</p:attrName>
                                        </p:attrNameLst>
                                      </p:cBhvr>
                                    </p:animMotion>
                                    <p:animEffect transition="in" filter="fade">
                                      <p:cBhvr>
                                        <p:cTn id="593" dur="3000"/>
                                        <p:tgtEl>
                                          <p:spTgt spid="84998"/>
                                        </p:tgtEl>
                                      </p:cBhvr>
                                    </p:animEffect>
                                  </p:childTnLst>
                                </p:cTn>
                              </p:par>
                            </p:childTnLst>
                          </p:cTn>
                        </p:par>
                        <p:par>
                          <p:cTn id="594" fill="hold">
                            <p:stCondLst>
                              <p:cond delay="13000"/>
                            </p:stCondLst>
                            <p:childTnLst>
                              <p:par>
                                <p:cTn id="595" presetID="52" presetClass="entr" presetSubtype="0" fill="hold" nodeType="afterEffect">
                                  <p:stCondLst>
                                    <p:cond delay="0"/>
                                  </p:stCondLst>
                                  <p:childTnLst>
                                    <p:set>
                                      <p:cBhvr>
                                        <p:cTn id="596" dur="1" fill="hold">
                                          <p:stCondLst>
                                            <p:cond delay="0"/>
                                          </p:stCondLst>
                                        </p:cTn>
                                        <p:tgtEl>
                                          <p:spTgt spid="85000"/>
                                        </p:tgtEl>
                                        <p:attrNameLst>
                                          <p:attrName>style.visibility</p:attrName>
                                        </p:attrNameLst>
                                      </p:cBhvr>
                                      <p:to>
                                        <p:strVal val="visible"/>
                                      </p:to>
                                    </p:set>
                                    <p:animScale>
                                      <p:cBhvr>
                                        <p:cTn id="597" dur="3000" decel="50000" fill="hold">
                                          <p:stCondLst>
                                            <p:cond delay="0"/>
                                          </p:stCondLst>
                                        </p:cTn>
                                        <p:tgtEl>
                                          <p:spTgt spid="850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8" dur="3000" decel="50000" fill="hold">
                                          <p:stCondLst>
                                            <p:cond delay="0"/>
                                          </p:stCondLst>
                                        </p:cTn>
                                        <p:tgtEl>
                                          <p:spTgt spid="85000"/>
                                        </p:tgtEl>
                                        <p:attrNameLst>
                                          <p:attrName>ppt_x</p:attrName>
                                          <p:attrName>ppt_y</p:attrName>
                                        </p:attrNameLst>
                                      </p:cBhvr>
                                    </p:animMotion>
                                    <p:animEffect transition="in" filter="fade">
                                      <p:cBhvr>
                                        <p:cTn id="599" dur="3000"/>
                                        <p:tgtEl>
                                          <p:spTgt spid="85000"/>
                                        </p:tgtEl>
                                      </p:cBhvr>
                                    </p:animEffect>
                                  </p:childTnLst>
                                </p:cTn>
                              </p:par>
                            </p:childTnLst>
                          </p:cTn>
                        </p:par>
                        <p:par>
                          <p:cTn id="600" fill="hold">
                            <p:stCondLst>
                              <p:cond delay="16000"/>
                            </p:stCondLst>
                            <p:childTnLst>
                              <p:par>
                                <p:cTn id="601" presetID="17" presetClass="entr" presetSubtype="10" fill="hold" nodeType="afterEffect">
                                  <p:stCondLst>
                                    <p:cond delay="0"/>
                                  </p:stCondLst>
                                  <p:childTnLst>
                                    <p:set>
                                      <p:cBhvr>
                                        <p:cTn id="602" dur="1" fill="hold">
                                          <p:stCondLst>
                                            <p:cond delay="0"/>
                                          </p:stCondLst>
                                        </p:cTn>
                                        <p:tgtEl>
                                          <p:spTgt spid="63490"/>
                                        </p:tgtEl>
                                        <p:attrNameLst>
                                          <p:attrName>style.visibility</p:attrName>
                                        </p:attrNameLst>
                                      </p:cBhvr>
                                      <p:to>
                                        <p:strVal val="visible"/>
                                      </p:to>
                                    </p:set>
                                    <p:anim calcmode="lin" valueType="num">
                                      <p:cBhvr>
                                        <p:cTn id="603" dur="2000" fill="hold"/>
                                        <p:tgtEl>
                                          <p:spTgt spid="63490"/>
                                        </p:tgtEl>
                                        <p:attrNameLst>
                                          <p:attrName>ppt_w</p:attrName>
                                        </p:attrNameLst>
                                      </p:cBhvr>
                                      <p:tavLst>
                                        <p:tav tm="0">
                                          <p:val>
                                            <p:fltVal val="0"/>
                                          </p:val>
                                        </p:tav>
                                        <p:tav tm="100000">
                                          <p:val>
                                            <p:strVal val="#ppt_w"/>
                                          </p:val>
                                        </p:tav>
                                      </p:tavLst>
                                    </p:anim>
                                    <p:anim calcmode="lin" valueType="num">
                                      <p:cBhvr>
                                        <p:cTn id="604" dur="2000" fill="hold"/>
                                        <p:tgtEl>
                                          <p:spTgt spid="6349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129" grpId="0" animBg="1"/>
      <p:bldP spid="129" grpId="1" animBg="1"/>
      <p:bldP spid="129" grpId="2" animBg="1"/>
      <p:bldP spid="129" grpId="3" animBg="1"/>
      <p:bldP spid="130" grpId="0" animBg="1"/>
      <p:bldP spid="130" grpId="1" animBg="1"/>
      <p:bldP spid="130" grpId="2" animBg="1"/>
      <p:bldP spid="130" grpId="3" animBg="1"/>
      <p:bldP spid="131" grpId="0" animBg="1"/>
      <p:bldP spid="131" grpId="1" animBg="1"/>
      <p:bldP spid="131" grpId="2" animBg="1"/>
      <p:bldP spid="131" grpId="3" animBg="1"/>
      <p:bldP spid="132" grpId="0" animBg="1"/>
      <p:bldP spid="132" grpId="1" animBg="1"/>
      <p:bldP spid="132" grpId="2" animBg="1"/>
      <p:bldP spid="132" grpId="3" animBg="1"/>
      <p:bldP spid="133" grpId="0" animBg="1"/>
      <p:bldP spid="133" grpId="1" animBg="1"/>
      <p:bldP spid="133" grpId="2" animBg="1"/>
      <p:bldP spid="133"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2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gradFill>
            <a:gsLst>
              <a:gs pos="0">
                <a:srgbClr val="03D4A8"/>
              </a:gs>
              <a:gs pos="25000">
                <a:srgbClr val="21D6E0"/>
              </a:gs>
              <a:gs pos="75000">
                <a:srgbClr val="0087E6"/>
              </a:gs>
              <a:gs pos="100000">
                <a:srgbClr val="005CBF"/>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1071546"/>
            <a:ext cx="7215238" cy="4832092"/>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Agency FB" pitchFamily="34" charset="0"/>
              </a:rPr>
              <a:t>Bora Bora es un atolón en la Islas de la Sociedad, parte de la Polinesia Francesa, situado al noroeste de Tahití, a unos 260 km al noroeste de Papeete. Tiene una extensión de 29,3 km² y está formado por un volcán extinto rodeado por una laguna separada del mar por un arrecife. El punto más alto es el monte </a:t>
            </a:r>
            <a:r>
              <a:rPr lang="es-ES" sz="2400" dirty="0" err="1" smtClean="0">
                <a:effectLst>
                  <a:outerShdw blurRad="38100" dist="38100" dir="2700000" algn="tl">
                    <a:srgbClr val="000000">
                      <a:alpha val="43137"/>
                    </a:srgbClr>
                  </a:outerShdw>
                </a:effectLst>
                <a:latin typeface="Agency FB" pitchFamily="34" charset="0"/>
              </a:rPr>
              <a:t>Otemanu</a:t>
            </a:r>
            <a:r>
              <a:rPr lang="es-ES" sz="2400" dirty="0" smtClean="0">
                <a:effectLst>
                  <a:outerShdw blurRad="38100" dist="38100" dir="2700000" algn="tl">
                    <a:srgbClr val="000000">
                      <a:alpha val="43137"/>
                    </a:srgbClr>
                  </a:outerShdw>
                </a:effectLst>
                <a:latin typeface="Agency FB" pitchFamily="34" charset="0"/>
              </a:rPr>
              <a:t> a 727 metros. En 2007 la población era de 8880 habitantes.</a:t>
            </a:r>
          </a:p>
          <a:p>
            <a:pPr algn="ctr"/>
            <a:r>
              <a:rPr lang="es-ES" sz="2400" dirty="0" smtClean="0">
                <a:effectLst>
                  <a:outerShdw blurRad="38100" dist="38100" dir="2700000" algn="tl">
                    <a:srgbClr val="000000">
                      <a:alpha val="43137"/>
                    </a:srgbClr>
                  </a:outerShdw>
                </a:effectLst>
                <a:latin typeface="Agency FB" pitchFamily="34" charset="0"/>
              </a:rPr>
              <a:t>La isla está rodeada de </a:t>
            </a:r>
            <a:r>
              <a:rPr lang="es-ES" sz="2400" dirty="0" err="1" smtClean="0">
                <a:effectLst>
                  <a:outerShdw blurRad="38100" dist="38100" dir="2700000" algn="tl">
                    <a:srgbClr val="000000">
                      <a:alpha val="43137"/>
                    </a:srgbClr>
                  </a:outerShdw>
                </a:effectLst>
                <a:latin typeface="Agency FB" pitchFamily="34" charset="0"/>
              </a:rPr>
              <a:t>motus</a:t>
            </a:r>
            <a:r>
              <a:rPr lang="es-ES" sz="2400" dirty="0" smtClean="0">
                <a:effectLst>
                  <a:outerShdw blurRad="38100" dist="38100" dir="2700000" algn="tl">
                    <a:srgbClr val="000000">
                      <a:alpha val="43137"/>
                    </a:srgbClr>
                  </a:outerShdw>
                </a:effectLst>
                <a:latin typeface="Agency FB" pitchFamily="34" charset="0"/>
              </a:rPr>
              <a:t>, que son pequeños islotes alargados que suelen tener cierta anchura y vegetación. Uno de los </a:t>
            </a:r>
            <a:r>
              <a:rPr lang="es-ES" sz="2400" dirty="0" err="1" smtClean="0">
                <a:effectLst>
                  <a:outerShdw blurRad="38100" dist="38100" dir="2700000" algn="tl">
                    <a:srgbClr val="000000">
                      <a:alpha val="43137"/>
                    </a:srgbClr>
                  </a:outerShdw>
                </a:effectLst>
                <a:latin typeface="Agency FB" pitchFamily="34" charset="0"/>
              </a:rPr>
              <a:t>motus</a:t>
            </a:r>
            <a:r>
              <a:rPr lang="es-ES" sz="2400" dirty="0" smtClean="0">
                <a:effectLst>
                  <a:outerShdw blurRad="38100" dist="38100" dir="2700000" algn="tl">
                    <a:srgbClr val="000000">
                      <a:alpha val="43137"/>
                    </a:srgbClr>
                  </a:outerShdw>
                </a:effectLst>
                <a:latin typeface="Agency FB" pitchFamily="34" charset="0"/>
              </a:rPr>
              <a:t> más bellos y fotografiados de la Polinesia es el Motu </a:t>
            </a:r>
            <a:r>
              <a:rPr lang="es-ES" sz="2400" dirty="0" err="1" smtClean="0">
                <a:effectLst>
                  <a:outerShdw blurRad="38100" dist="38100" dir="2700000" algn="tl">
                    <a:srgbClr val="000000">
                      <a:alpha val="43137"/>
                    </a:srgbClr>
                  </a:outerShdw>
                </a:effectLst>
                <a:latin typeface="Agency FB" pitchFamily="34" charset="0"/>
              </a:rPr>
              <a:t>Tapu</a:t>
            </a:r>
            <a:r>
              <a:rPr lang="es-ES" sz="2400" dirty="0" smtClean="0">
                <a:effectLst>
                  <a:outerShdw blurRad="38100" dist="38100" dir="2700000" algn="tl">
                    <a:srgbClr val="000000">
                      <a:alpha val="43137"/>
                    </a:srgbClr>
                  </a:outerShdw>
                </a:effectLst>
                <a:latin typeface="Agency FB" pitchFamily="34" charset="0"/>
              </a:rPr>
              <a:t>, sobre todo las que tomaron antes de que un huracán se llevase parte de las lenguas de arena que tenía en sus extremos. Desde Bora Bora se pueden observar las cercanas islas de </a:t>
            </a:r>
            <a:r>
              <a:rPr lang="es-ES" sz="2400" dirty="0" err="1" smtClean="0">
                <a:effectLst>
                  <a:outerShdw blurRad="38100" dist="38100" dir="2700000" algn="tl">
                    <a:srgbClr val="000000">
                      <a:alpha val="43137"/>
                    </a:srgbClr>
                  </a:outerShdw>
                </a:effectLst>
                <a:latin typeface="Agency FB" pitchFamily="34" charset="0"/>
              </a:rPr>
              <a:t>Tahaa</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Raiatea</a:t>
            </a:r>
            <a:r>
              <a:rPr lang="es-ES" sz="2400" dirty="0" smtClean="0">
                <a:effectLst>
                  <a:outerShdw blurRad="38100" dist="38100" dir="2700000" algn="tl">
                    <a:srgbClr val="000000">
                      <a:alpha val="43137"/>
                    </a:srgbClr>
                  </a:outerShdw>
                </a:effectLst>
                <a:latin typeface="Agency FB" pitchFamily="34" charset="0"/>
              </a:rPr>
              <a:t> y </a:t>
            </a:r>
            <a:r>
              <a:rPr lang="es-ES" sz="2400" dirty="0" err="1" smtClean="0">
                <a:effectLst>
                  <a:outerShdw blurRad="38100" dist="38100" dir="2700000" algn="tl">
                    <a:srgbClr val="000000">
                      <a:alpha val="43137"/>
                    </a:srgbClr>
                  </a:outerShdw>
                </a:effectLst>
                <a:latin typeface="Agency FB" pitchFamily="34" charset="0"/>
              </a:rPr>
              <a:t>Maupiti</a:t>
            </a:r>
            <a:r>
              <a:rPr lang="es-ES" sz="2400" dirty="0" smtClean="0">
                <a:effectLst>
                  <a:outerShdw blurRad="38100" dist="38100" dir="2700000" algn="tl">
                    <a:srgbClr val="000000">
                      <a:alpha val="43137"/>
                    </a:srgbClr>
                  </a:outerShdw>
                </a:effectLst>
                <a:latin typeface="Agency FB" pitchFamily="34" charset="0"/>
              </a:rPr>
              <a:t>.</a:t>
            </a:r>
          </a:p>
          <a:p>
            <a:endParaRPr lang="es-ES" sz="2000" b="1" dirty="0">
              <a:solidFill>
                <a:schemeClr val="accent5">
                  <a:lumMod val="50000"/>
                </a:schemeClr>
              </a:solidFill>
              <a:effectLst>
                <a:outerShdw blurRad="38100" dist="38100" dir="2700000" algn="tl">
                  <a:srgbClr val="000000">
                    <a:alpha val="43137"/>
                  </a:srgbClr>
                </a:outerShdw>
              </a:effectLst>
              <a:latin typeface="Agency FB" pitchFamily="34" charset="0"/>
            </a:endParaRPr>
          </a:p>
        </p:txBody>
      </p:sp>
      <p:sp>
        <p:nvSpPr>
          <p:cNvPr id="8" name="7 Marco"/>
          <p:cNvSpPr/>
          <p:nvPr/>
        </p:nvSpPr>
        <p:spPr>
          <a:xfrm>
            <a:off x="571472" y="571480"/>
            <a:ext cx="8001056" cy="5715040"/>
          </a:xfrm>
          <a:prstGeom prst="frame">
            <a:avLst>
              <a:gd name="adj1" fmla="val 191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39" name="38 Imagen" descr="0b41b11750c375aea75aa249d636ca5a.jpg"/>
          <p:cNvPicPr>
            <a:picLocks noChangeAspect="1"/>
          </p:cNvPicPr>
          <p:nvPr/>
        </p:nvPicPr>
        <p:blipFill>
          <a:blip r:embed="rId2"/>
          <a:stretch>
            <a:fillRect/>
          </a:stretch>
        </p:blipFill>
        <p:spPr>
          <a:xfrm>
            <a:off x="-1" y="0"/>
            <a:ext cx="9161859" cy="6858000"/>
          </a:xfrm>
          <a:prstGeom prst="rect">
            <a:avLst/>
          </a:prstGeom>
        </p:spPr>
      </p:pic>
      <p:sp>
        <p:nvSpPr>
          <p:cNvPr id="40" name="39 Paralelogramo"/>
          <p:cNvSpPr/>
          <p:nvPr/>
        </p:nvSpPr>
        <p:spPr>
          <a:xfrm>
            <a:off x="0"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571472"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a:off x="1071570"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1571604"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a:off x="2000264"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2500298"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a:off x="3071834"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3571868"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a:off x="4071966"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4572000"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a:off x="5143536"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5643570"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a:off x="6072230"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Paralelogramo"/>
          <p:cNvSpPr/>
          <p:nvPr/>
        </p:nvSpPr>
        <p:spPr>
          <a:xfrm>
            <a:off x="6572264"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Paralelogramo"/>
          <p:cNvSpPr/>
          <p:nvPr/>
        </p:nvSpPr>
        <p:spPr>
          <a:xfrm>
            <a:off x="7000892"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Paralelogramo"/>
          <p:cNvSpPr/>
          <p:nvPr/>
        </p:nvSpPr>
        <p:spPr>
          <a:xfrm>
            <a:off x="7358050" y="1928802"/>
            <a:ext cx="1785950"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Paralelogramo"/>
          <p:cNvSpPr/>
          <p:nvPr/>
        </p:nvSpPr>
        <p:spPr>
          <a:xfrm flipH="1">
            <a:off x="1285852"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Paralelogramo"/>
          <p:cNvSpPr/>
          <p:nvPr/>
        </p:nvSpPr>
        <p:spPr>
          <a:xfrm flipH="1">
            <a:off x="428596"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Paralelogramo"/>
          <p:cNvSpPr/>
          <p:nvPr/>
        </p:nvSpPr>
        <p:spPr>
          <a:xfrm flipH="1">
            <a:off x="857224"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Paralelogramo"/>
          <p:cNvSpPr/>
          <p:nvPr/>
        </p:nvSpPr>
        <p:spPr>
          <a:xfrm flipH="1">
            <a:off x="0"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Paralelogramo"/>
          <p:cNvSpPr/>
          <p:nvPr/>
        </p:nvSpPr>
        <p:spPr>
          <a:xfrm flipH="1">
            <a:off x="1714480"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Paralelogramo"/>
          <p:cNvSpPr/>
          <p:nvPr/>
        </p:nvSpPr>
        <p:spPr>
          <a:xfrm flipH="1">
            <a:off x="2285984"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Paralelogramo"/>
          <p:cNvSpPr/>
          <p:nvPr/>
        </p:nvSpPr>
        <p:spPr>
          <a:xfrm flipH="1">
            <a:off x="2786050"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Paralelogramo"/>
          <p:cNvSpPr/>
          <p:nvPr/>
        </p:nvSpPr>
        <p:spPr>
          <a:xfrm flipH="1">
            <a:off x="3286116"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Paralelogramo"/>
          <p:cNvSpPr/>
          <p:nvPr/>
        </p:nvSpPr>
        <p:spPr>
          <a:xfrm flipH="1">
            <a:off x="3786182"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Paralelogramo"/>
          <p:cNvSpPr/>
          <p:nvPr/>
        </p:nvSpPr>
        <p:spPr>
          <a:xfrm flipH="1">
            <a:off x="4214810"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Paralelogramo"/>
          <p:cNvSpPr/>
          <p:nvPr/>
        </p:nvSpPr>
        <p:spPr>
          <a:xfrm flipH="1">
            <a:off x="4643438"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Paralelogramo"/>
          <p:cNvSpPr/>
          <p:nvPr/>
        </p:nvSpPr>
        <p:spPr>
          <a:xfrm flipH="1">
            <a:off x="5143504"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Paralelogramo"/>
          <p:cNvSpPr/>
          <p:nvPr/>
        </p:nvSpPr>
        <p:spPr>
          <a:xfrm flipH="1">
            <a:off x="5572132"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Paralelogramo"/>
          <p:cNvSpPr/>
          <p:nvPr/>
        </p:nvSpPr>
        <p:spPr>
          <a:xfrm flipH="1">
            <a:off x="6072198"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Paralelogramo"/>
          <p:cNvSpPr/>
          <p:nvPr/>
        </p:nvSpPr>
        <p:spPr>
          <a:xfrm flipH="1">
            <a:off x="6429388"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Paralelogramo"/>
          <p:cNvSpPr/>
          <p:nvPr/>
        </p:nvSpPr>
        <p:spPr>
          <a:xfrm flipH="1">
            <a:off x="6858016" y="1928802"/>
            <a:ext cx="1500198" cy="2500330"/>
          </a:xfrm>
          <a:prstGeom prst="parallelogram">
            <a:avLst>
              <a:gd name="adj" fmla="val 83832"/>
            </a:avLst>
          </a:prstGeom>
          <a:gradFill flip="none" rotWithShape="1">
            <a:gsLst>
              <a:gs pos="0">
                <a:schemeClr val="accent2">
                  <a:lumMod val="50000"/>
                </a:schemeClr>
              </a:gs>
              <a:gs pos="64999">
                <a:srgbClr val="F0EBD5"/>
              </a:gs>
              <a:gs pos="100000">
                <a:srgbClr val="D1C39F"/>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xit" presetSubtype="2" fill="hold" grpId="0" nodeType="withEffect">
                                  <p:stCondLst>
                                    <p:cond delay="0"/>
                                  </p:stCondLst>
                                  <p:childTnLst>
                                    <p:anim calcmode="lin" valueType="num">
                                      <p:cBhvr additive="base">
                                        <p:cTn id="9" dur="3000"/>
                                        <p:tgtEl>
                                          <p:spTgt spid="40"/>
                                        </p:tgtEl>
                                        <p:attrNameLst>
                                          <p:attrName>ppt_x</p:attrName>
                                        </p:attrNameLst>
                                      </p:cBhvr>
                                      <p:tavLst>
                                        <p:tav tm="0">
                                          <p:val>
                                            <p:strVal val="ppt_x"/>
                                          </p:val>
                                        </p:tav>
                                        <p:tav tm="100000">
                                          <p:val>
                                            <p:strVal val="1+ppt_w/2"/>
                                          </p:val>
                                        </p:tav>
                                      </p:tavLst>
                                    </p:anim>
                                    <p:anim calcmode="lin" valueType="num">
                                      <p:cBhvr additive="base">
                                        <p:cTn id="10" dur="3000"/>
                                        <p:tgtEl>
                                          <p:spTgt spid="40"/>
                                        </p:tgtEl>
                                        <p:attrNameLst>
                                          <p:attrName>ppt_y</p:attrName>
                                        </p:attrNameLst>
                                      </p:cBhvr>
                                      <p:tavLst>
                                        <p:tav tm="0">
                                          <p:val>
                                            <p:strVal val="ppt_y"/>
                                          </p:val>
                                        </p:tav>
                                        <p:tav tm="100000">
                                          <p:val>
                                            <p:strVal val="ppt_y"/>
                                          </p:val>
                                        </p:tav>
                                      </p:tavLst>
                                    </p:anim>
                                    <p:set>
                                      <p:cBhvr>
                                        <p:cTn id="11" dur="1" fill="hold">
                                          <p:stCondLst>
                                            <p:cond delay="2999"/>
                                          </p:stCondLst>
                                        </p:cTn>
                                        <p:tgtEl>
                                          <p:spTgt spid="40"/>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41"/>
                                        </p:tgtEl>
                                        <p:attrNameLst>
                                          <p:attrName>ppt_x</p:attrName>
                                        </p:attrNameLst>
                                      </p:cBhvr>
                                      <p:tavLst>
                                        <p:tav tm="0">
                                          <p:val>
                                            <p:strVal val="ppt_x"/>
                                          </p:val>
                                        </p:tav>
                                        <p:tav tm="100000">
                                          <p:val>
                                            <p:strVal val="1+ppt_w/2"/>
                                          </p:val>
                                        </p:tav>
                                      </p:tavLst>
                                    </p:anim>
                                    <p:anim calcmode="lin" valueType="num">
                                      <p:cBhvr additive="base">
                                        <p:cTn id="14" dur="3000"/>
                                        <p:tgtEl>
                                          <p:spTgt spid="41"/>
                                        </p:tgtEl>
                                        <p:attrNameLst>
                                          <p:attrName>ppt_y</p:attrName>
                                        </p:attrNameLst>
                                      </p:cBhvr>
                                      <p:tavLst>
                                        <p:tav tm="0">
                                          <p:val>
                                            <p:strVal val="ppt_y"/>
                                          </p:val>
                                        </p:tav>
                                        <p:tav tm="100000">
                                          <p:val>
                                            <p:strVal val="ppt_y"/>
                                          </p:val>
                                        </p:tav>
                                      </p:tavLst>
                                    </p:anim>
                                    <p:set>
                                      <p:cBhvr>
                                        <p:cTn id="15" dur="1" fill="hold">
                                          <p:stCondLst>
                                            <p:cond delay="2999"/>
                                          </p:stCondLst>
                                        </p:cTn>
                                        <p:tgtEl>
                                          <p:spTgt spid="41"/>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42"/>
                                        </p:tgtEl>
                                        <p:attrNameLst>
                                          <p:attrName>ppt_x</p:attrName>
                                        </p:attrNameLst>
                                      </p:cBhvr>
                                      <p:tavLst>
                                        <p:tav tm="0">
                                          <p:val>
                                            <p:strVal val="ppt_x"/>
                                          </p:val>
                                        </p:tav>
                                        <p:tav tm="100000">
                                          <p:val>
                                            <p:strVal val="1+ppt_w/2"/>
                                          </p:val>
                                        </p:tav>
                                      </p:tavLst>
                                    </p:anim>
                                    <p:anim calcmode="lin" valueType="num">
                                      <p:cBhvr additive="base">
                                        <p:cTn id="18" dur="3000"/>
                                        <p:tgtEl>
                                          <p:spTgt spid="42"/>
                                        </p:tgtEl>
                                        <p:attrNameLst>
                                          <p:attrName>ppt_y</p:attrName>
                                        </p:attrNameLst>
                                      </p:cBhvr>
                                      <p:tavLst>
                                        <p:tav tm="0">
                                          <p:val>
                                            <p:strVal val="ppt_y"/>
                                          </p:val>
                                        </p:tav>
                                        <p:tav tm="100000">
                                          <p:val>
                                            <p:strVal val="ppt_y"/>
                                          </p:val>
                                        </p:tav>
                                      </p:tavLst>
                                    </p:anim>
                                    <p:set>
                                      <p:cBhvr>
                                        <p:cTn id="19" dur="1" fill="hold">
                                          <p:stCondLst>
                                            <p:cond delay="2999"/>
                                          </p:stCondLst>
                                        </p:cTn>
                                        <p:tgtEl>
                                          <p:spTgt spid="42"/>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43"/>
                                        </p:tgtEl>
                                        <p:attrNameLst>
                                          <p:attrName>ppt_x</p:attrName>
                                        </p:attrNameLst>
                                      </p:cBhvr>
                                      <p:tavLst>
                                        <p:tav tm="0">
                                          <p:val>
                                            <p:strVal val="ppt_x"/>
                                          </p:val>
                                        </p:tav>
                                        <p:tav tm="100000">
                                          <p:val>
                                            <p:strVal val="1+ppt_w/2"/>
                                          </p:val>
                                        </p:tav>
                                      </p:tavLst>
                                    </p:anim>
                                    <p:anim calcmode="lin" valueType="num">
                                      <p:cBhvr additive="base">
                                        <p:cTn id="22" dur="3000"/>
                                        <p:tgtEl>
                                          <p:spTgt spid="43"/>
                                        </p:tgtEl>
                                        <p:attrNameLst>
                                          <p:attrName>ppt_y</p:attrName>
                                        </p:attrNameLst>
                                      </p:cBhvr>
                                      <p:tavLst>
                                        <p:tav tm="0">
                                          <p:val>
                                            <p:strVal val="ppt_y"/>
                                          </p:val>
                                        </p:tav>
                                        <p:tav tm="100000">
                                          <p:val>
                                            <p:strVal val="ppt_y"/>
                                          </p:val>
                                        </p:tav>
                                      </p:tavLst>
                                    </p:anim>
                                    <p:set>
                                      <p:cBhvr>
                                        <p:cTn id="23" dur="1" fill="hold">
                                          <p:stCondLst>
                                            <p:cond delay="2999"/>
                                          </p:stCondLst>
                                        </p:cTn>
                                        <p:tgtEl>
                                          <p:spTgt spid="43"/>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44"/>
                                        </p:tgtEl>
                                        <p:attrNameLst>
                                          <p:attrName>ppt_x</p:attrName>
                                        </p:attrNameLst>
                                      </p:cBhvr>
                                      <p:tavLst>
                                        <p:tav tm="0">
                                          <p:val>
                                            <p:strVal val="ppt_x"/>
                                          </p:val>
                                        </p:tav>
                                        <p:tav tm="100000">
                                          <p:val>
                                            <p:strVal val="1+ppt_w/2"/>
                                          </p:val>
                                        </p:tav>
                                      </p:tavLst>
                                    </p:anim>
                                    <p:anim calcmode="lin" valueType="num">
                                      <p:cBhvr additive="base">
                                        <p:cTn id="26" dur="3000"/>
                                        <p:tgtEl>
                                          <p:spTgt spid="44"/>
                                        </p:tgtEl>
                                        <p:attrNameLst>
                                          <p:attrName>ppt_y</p:attrName>
                                        </p:attrNameLst>
                                      </p:cBhvr>
                                      <p:tavLst>
                                        <p:tav tm="0">
                                          <p:val>
                                            <p:strVal val="ppt_y"/>
                                          </p:val>
                                        </p:tav>
                                        <p:tav tm="100000">
                                          <p:val>
                                            <p:strVal val="ppt_y"/>
                                          </p:val>
                                        </p:tav>
                                      </p:tavLst>
                                    </p:anim>
                                    <p:set>
                                      <p:cBhvr>
                                        <p:cTn id="27" dur="1" fill="hold">
                                          <p:stCondLst>
                                            <p:cond delay="2999"/>
                                          </p:stCondLst>
                                        </p:cTn>
                                        <p:tgtEl>
                                          <p:spTgt spid="44"/>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45"/>
                                        </p:tgtEl>
                                        <p:attrNameLst>
                                          <p:attrName>ppt_x</p:attrName>
                                        </p:attrNameLst>
                                      </p:cBhvr>
                                      <p:tavLst>
                                        <p:tav tm="0">
                                          <p:val>
                                            <p:strVal val="ppt_x"/>
                                          </p:val>
                                        </p:tav>
                                        <p:tav tm="100000">
                                          <p:val>
                                            <p:strVal val="1+ppt_w/2"/>
                                          </p:val>
                                        </p:tav>
                                      </p:tavLst>
                                    </p:anim>
                                    <p:anim calcmode="lin" valueType="num">
                                      <p:cBhvr additive="base">
                                        <p:cTn id="30" dur="3000"/>
                                        <p:tgtEl>
                                          <p:spTgt spid="45"/>
                                        </p:tgtEl>
                                        <p:attrNameLst>
                                          <p:attrName>ppt_y</p:attrName>
                                        </p:attrNameLst>
                                      </p:cBhvr>
                                      <p:tavLst>
                                        <p:tav tm="0">
                                          <p:val>
                                            <p:strVal val="ppt_y"/>
                                          </p:val>
                                        </p:tav>
                                        <p:tav tm="100000">
                                          <p:val>
                                            <p:strVal val="ppt_y"/>
                                          </p:val>
                                        </p:tav>
                                      </p:tavLst>
                                    </p:anim>
                                    <p:set>
                                      <p:cBhvr>
                                        <p:cTn id="31" dur="1" fill="hold">
                                          <p:stCondLst>
                                            <p:cond delay="2999"/>
                                          </p:stCondLst>
                                        </p:cTn>
                                        <p:tgtEl>
                                          <p:spTgt spid="45"/>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46"/>
                                        </p:tgtEl>
                                        <p:attrNameLst>
                                          <p:attrName>ppt_x</p:attrName>
                                        </p:attrNameLst>
                                      </p:cBhvr>
                                      <p:tavLst>
                                        <p:tav tm="0">
                                          <p:val>
                                            <p:strVal val="ppt_x"/>
                                          </p:val>
                                        </p:tav>
                                        <p:tav tm="100000">
                                          <p:val>
                                            <p:strVal val="1+ppt_w/2"/>
                                          </p:val>
                                        </p:tav>
                                      </p:tavLst>
                                    </p:anim>
                                    <p:anim calcmode="lin" valueType="num">
                                      <p:cBhvr additive="base">
                                        <p:cTn id="34" dur="3000"/>
                                        <p:tgtEl>
                                          <p:spTgt spid="46"/>
                                        </p:tgtEl>
                                        <p:attrNameLst>
                                          <p:attrName>ppt_y</p:attrName>
                                        </p:attrNameLst>
                                      </p:cBhvr>
                                      <p:tavLst>
                                        <p:tav tm="0">
                                          <p:val>
                                            <p:strVal val="ppt_y"/>
                                          </p:val>
                                        </p:tav>
                                        <p:tav tm="100000">
                                          <p:val>
                                            <p:strVal val="ppt_y"/>
                                          </p:val>
                                        </p:tav>
                                      </p:tavLst>
                                    </p:anim>
                                    <p:set>
                                      <p:cBhvr>
                                        <p:cTn id="35" dur="1" fill="hold">
                                          <p:stCondLst>
                                            <p:cond delay="2999"/>
                                          </p:stCondLst>
                                        </p:cTn>
                                        <p:tgtEl>
                                          <p:spTgt spid="46"/>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47"/>
                                        </p:tgtEl>
                                        <p:attrNameLst>
                                          <p:attrName>ppt_x</p:attrName>
                                        </p:attrNameLst>
                                      </p:cBhvr>
                                      <p:tavLst>
                                        <p:tav tm="0">
                                          <p:val>
                                            <p:strVal val="ppt_x"/>
                                          </p:val>
                                        </p:tav>
                                        <p:tav tm="100000">
                                          <p:val>
                                            <p:strVal val="1+ppt_w/2"/>
                                          </p:val>
                                        </p:tav>
                                      </p:tavLst>
                                    </p:anim>
                                    <p:anim calcmode="lin" valueType="num">
                                      <p:cBhvr additive="base">
                                        <p:cTn id="38" dur="3000"/>
                                        <p:tgtEl>
                                          <p:spTgt spid="47"/>
                                        </p:tgtEl>
                                        <p:attrNameLst>
                                          <p:attrName>ppt_y</p:attrName>
                                        </p:attrNameLst>
                                      </p:cBhvr>
                                      <p:tavLst>
                                        <p:tav tm="0">
                                          <p:val>
                                            <p:strVal val="ppt_y"/>
                                          </p:val>
                                        </p:tav>
                                        <p:tav tm="100000">
                                          <p:val>
                                            <p:strVal val="ppt_y"/>
                                          </p:val>
                                        </p:tav>
                                      </p:tavLst>
                                    </p:anim>
                                    <p:set>
                                      <p:cBhvr>
                                        <p:cTn id="39" dur="1" fill="hold">
                                          <p:stCondLst>
                                            <p:cond delay="2999"/>
                                          </p:stCondLst>
                                        </p:cTn>
                                        <p:tgtEl>
                                          <p:spTgt spid="47"/>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48"/>
                                        </p:tgtEl>
                                        <p:attrNameLst>
                                          <p:attrName>ppt_x</p:attrName>
                                        </p:attrNameLst>
                                      </p:cBhvr>
                                      <p:tavLst>
                                        <p:tav tm="0">
                                          <p:val>
                                            <p:strVal val="ppt_x"/>
                                          </p:val>
                                        </p:tav>
                                        <p:tav tm="100000">
                                          <p:val>
                                            <p:strVal val="1+ppt_w/2"/>
                                          </p:val>
                                        </p:tav>
                                      </p:tavLst>
                                    </p:anim>
                                    <p:anim calcmode="lin" valueType="num">
                                      <p:cBhvr additive="base">
                                        <p:cTn id="42" dur="3000"/>
                                        <p:tgtEl>
                                          <p:spTgt spid="48"/>
                                        </p:tgtEl>
                                        <p:attrNameLst>
                                          <p:attrName>ppt_y</p:attrName>
                                        </p:attrNameLst>
                                      </p:cBhvr>
                                      <p:tavLst>
                                        <p:tav tm="0">
                                          <p:val>
                                            <p:strVal val="ppt_y"/>
                                          </p:val>
                                        </p:tav>
                                        <p:tav tm="100000">
                                          <p:val>
                                            <p:strVal val="ppt_y"/>
                                          </p:val>
                                        </p:tav>
                                      </p:tavLst>
                                    </p:anim>
                                    <p:set>
                                      <p:cBhvr>
                                        <p:cTn id="43" dur="1" fill="hold">
                                          <p:stCondLst>
                                            <p:cond delay="2999"/>
                                          </p:stCondLst>
                                        </p:cTn>
                                        <p:tgtEl>
                                          <p:spTgt spid="48"/>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49"/>
                                        </p:tgtEl>
                                        <p:attrNameLst>
                                          <p:attrName>ppt_x</p:attrName>
                                        </p:attrNameLst>
                                      </p:cBhvr>
                                      <p:tavLst>
                                        <p:tav tm="0">
                                          <p:val>
                                            <p:strVal val="ppt_x"/>
                                          </p:val>
                                        </p:tav>
                                        <p:tav tm="100000">
                                          <p:val>
                                            <p:strVal val="1+ppt_w/2"/>
                                          </p:val>
                                        </p:tav>
                                      </p:tavLst>
                                    </p:anim>
                                    <p:anim calcmode="lin" valueType="num">
                                      <p:cBhvr additive="base">
                                        <p:cTn id="46" dur="3000"/>
                                        <p:tgtEl>
                                          <p:spTgt spid="49"/>
                                        </p:tgtEl>
                                        <p:attrNameLst>
                                          <p:attrName>ppt_y</p:attrName>
                                        </p:attrNameLst>
                                      </p:cBhvr>
                                      <p:tavLst>
                                        <p:tav tm="0">
                                          <p:val>
                                            <p:strVal val="ppt_y"/>
                                          </p:val>
                                        </p:tav>
                                        <p:tav tm="100000">
                                          <p:val>
                                            <p:strVal val="ppt_y"/>
                                          </p:val>
                                        </p:tav>
                                      </p:tavLst>
                                    </p:anim>
                                    <p:set>
                                      <p:cBhvr>
                                        <p:cTn id="47" dur="1" fill="hold">
                                          <p:stCondLst>
                                            <p:cond delay="2999"/>
                                          </p:stCondLst>
                                        </p:cTn>
                                        <p:tgtEl>
                                          <p:spTgt spid="49"/>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50"/>
                                        </p:tgtEl>
                                        <p:attrNameLst>
                                          <p:attrName>ppt_x</p:attrName>
                                        </p:attrNameLst>
                                      </p:cBhvr>
                                      <p:tavLst>
                                        <p:tav tm="0">
                                          <p:val>
                                            <p:strVal val="ppt_x"/>
                                          </p:val>
                                        </p:tav>
                                        <p:tav tm="100000">
                                          <p:val>
                                            <p:strVal val="1+ppt_w/2"/>
                                          </p:val>
                                        </p:tav>
                                      </p:tavLst>
                                    </p:anim>
                                    <p:anim calcmode="lin" valueType="num">
                                      <p:cBhvr additive="base">
                                        <p:cTn id="50" dur="3000"/>
                                        <p:tgtEl>
                                          <p:spTgt spid="50"/>
                                        </p:tgtEl>
                                        <p:attrNameLst>
                                          <p:attrName>ppt_y</p:attrName>
                                        </p:attrNameLst>
                                      </p:cBhvr>
                                      <p:tavLst>
                                        <p:tav tm="0">
                                          <p:val>
                                            <p:strVal val="ppt_y"/>
                                          </p:val>
                                        </p:tav>
                                        <p:tav tm="100000">
                                          <p:val>
                                            <p:strVal val="ppt_y"/>
                                          </p:val>
                                        </p:tav>
                                      </p:tavLst>
                                    </p:anim>
                                    <p:set>
                                      <p:cBhvr>
                                        <p:cTn id="51" dur="1" fill="hold">
                                          <p:stCondLst>
                                            <p:cond delay="2999"/>
                                          </p:stCondLst>
                                        </p:cTn>
                                        <p:tgtEl>
                                          <p:spTgt spid="50"/>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3000"/>
                                        <p:tgtEl>
                                          <p:spTgt spid="51"/>
                                        </p:tgtEl>
                                        <p:attrNameLst>
                                          <p:attrName>ppt_x</p:attrName>
                                        </p:attrNameLst>
                                      </p:cBhvr>
                                      <p:tavLst>
                                        <p:tav tm="0">
                                          <p:val>
                                            <p:strVal val="ppt_x"/>
                                          </p:val>
                                        </p:tav>
                                        <p:tav tm="100000">
                                          <p:val>
                                            <p:strVal val="1+ppt_w/2"/>
                                          </p:val>
                                        </p:tav>
                                      </p:tavLst>
                                    </p:anim>
                                    <p:anim calcmode="lin" valueType="num">
                                      <p:cBhvr additive="base">
                                        <p:cTn id="54" dur="3000"/>
                                        <p:tgtEl>
                                          <p:spTgt spid="51"/>
                                        </p:tgtEl>
                                        <p:attrNameLst>
                                          <p:attrName>ppt_y</p:attrName>
                                        </p:attrNameLst>
                                      </p:cBhvr>
                                      <p:tavLst>
                                        <p:tav tm="0">
                                          <p:val>
                                            <p:strVal val="ppt_y"/>
                                          </p:val>
                                        </p:tav>
                                        <p:tav tm="100000">
                                          <p:val>
                                            <p:strVal val="ppt_y"/>
                                          </p:val>
                                        </p:tav>
                                      </p:tavLst>
                                    </p:anim>
                                    <p:set>
                                      <p:cBhvr>
                                        <p:cTn id="55" dur="1" fill="hold">
                                          <p:stCondLst>
                                            <p:cond delay="2999"/>
                                          </p:stCondLst>
                                        </p:cTn>
                                        <p:tgtEl>
                                          <p:spTgt spid="51"/>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52"/>
                                        </p:tgtEl>
                                        <p:attrNameLst>
                                          <p:attrName>ppt_x</p:attrName>
                                        </p:attrNameLst>
                                      </p:cBhvr>
                                      <p:tavLst>
                                        <p:tav tm="0">
                                          <p:val>
                                            <p:strVal val="ppt_x"/>
                                          </p:val>
                                        </p:tav>
                                        <p:tav tm="100000">
                                          <p:val>
                                            <p:strVal val="1+ppt_w/2"/>
                                          </p:val>
                                        </p:tav>
                                      </p:tavLst>
                                    </p:anim>
                                    <p:anim calcmode="lin" valueType="num">
                                      <p:cBhvr additive="base">
                                        <p:cTn id="58" dur="3000"/>
                                        <p:tgtEl>
                                          <p:spTgt spid="52"/>
                                        </p:tgtEl>
                                        <p:attrNameLst>
                                          <p:attrName>ppt_y</p:attrName>
                                        </p:attrNameLst>
                                      </p:cBhvr>
                                      <p:tavLst>
                                        <p:tav tm="0">
                                          <p:val>
                                            <p:strVal val="ppt_y"/>
                                          </p:val>
                                        </p:tav>
                                        <p:tav tm="100000">
                                          <p:val>
                                            <p:strVal val="ppt_y"/>
                                          </p:val>
                                        </p:tav>
                                      </p:tavLst>
                                    </p:anim>
                                    <p:set>
                                      <p:cBhvr>
                                        <p:cTn id="59" dur="1" fill="hold">
                                          <p:stCondLst>
                                            <p:cond delay="2999"/>
                                          </p:stCondLst>
                                        </p:cTn>
                                        <p:tgtEl>
                                          <p:spTgt spid="52"/>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3000"/>
                                        <p:tgtEl>
                                          <p:spTgt spid="53"/>
                                        </p:tgtEl>
                                        <p:attrNameLst>
                                          <p:attrName>ppt_x</p:attrName>
                                        </p:attrNameLst>
                                      </p:cBhvr>
                                      <p:tavLst>
                                        <p:tav tm="0">
                                          <p:val>
                                            <p:strVal val="ppt_x"/>
                                          </p:val>
                                        </p:tav>
                                        <p:tav tm="100000">
                                          <p:val>
                                            <p:strVal val="1+ppt_w/2"/>
                                          </p:val>
                                        </p:tav>
                                      </p:tavLst>
                                    </p:anim>
                                    <p:anim calcmode="lin" valueType="num">
                                      <p:cBhvr additive="base">
                                        <p:cTn id="62" dur="3000"/>
                                        <p:tgtEl>
                                          <p:spTgt spid="53"/>
                                        </p:tgtEl>
                                        <p:attrNameLst>
                                          <p:attrName>ppt_y</p:attrName>
                                        </p:attrNameLst>
                                      </p:cBhvr>
                                      <p:tavLst>
                                        <p:tav tm="0">
                                          <p:val>
                                            <p:strVal val="ppt_y"/>
                                          </p:val>
                                        </p:tav>
                                        <p:tav tm="100000">
                                          <p:val>
                                            <p:strVal val="ppt_y"/>
                                          </p:val>
                                        </p:tav>
                                      </p:tavLst>
                                    </p:anim>
                                    <p:set>
                                      <p:cBhvr>
                                        <p:cTn id="63" dur="1" fill="hold">
                                          <p:stCondLst>
                                            <p:cond delay="2999"/>
                                          </p:stCondLst>
                                        </p:cTn>
                                        <p:tgtEl>
                                          <p:spTgt spid="53"/>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54"/>
                                        </p:tgtEl>
                                        <p:attrNameLst>
                                          <p:attrName>ppt_x</p:attrName>
                                        </p:attrNameLst>
                                      </p:cBhvr>
                                      <p:tavLst>
                                        <p:tav tm="0">
                                          <p:val>
                                            <p:strVal val="ppt_x"/>
                                          </p:val>
                                        </p:tav>
                                        <p:tav tm="100000">
                                          <p:val>
                                            <p:strVal val="1+ppt_w/2"/>
                                          </p:val>
                                        </p:tav>
                                      </p:tavLst>
                                    </p:anim>
                                    <p:anim calcmode="lin" valueType="num">
                                      <p:cBhvr additive="base">
                                        <p:cTn id="66" dur="3000"/>
                                        <p:tgtEl>
                                          <p:spTgt spid="54"/>
                                        </p:tgtEl>
                                        <p:attrNameLst>
                                          <p:attrName>ppt_y</p:attrName>
                                        </p:attrNameLst>
                                      </p:cBhvr>
                                      <p:tavLst>
                                        <p:tav tm="0">
                                          <p:val>
                                            <p:strVal val="ppt_y"/>
                                          </p:val>
                                        </p:tav>
                                        <p:tav tm="100000">
                                          <p:val>
                                            <p:strVal val="ppt_y"/>
                                          </p:val>
                                        </p:tav>
                                      </p:tavLst>
                                    </p:anim>
                                    <p:set>
                                      <p:cBhvr>
                                        <p:cTn id="67" dur="1" fill="hold">
                                          <p:stCondLst>
                                            <p:cond delay="2999"/>
                                          </p:stCondLst>
                                        </p:cTn>
                                        <p:tgtEl>
                                          <p:spTgt spid="54"/>
                                        </p:tgtEl>
                                        <p:attrNameLst>
                                          <p:attrName>style.visibility</p:attrName>
                                        </p:attrNameLst>
                                      </p:cBhvr>
                                      <p:to>
                                        <p:strVal val="hidden"/>
                                      </p:to>
                                    </p:set>
                                  </p:childTnLst>
                                </p:cTn>
                              </p:par>
                              <p:par>
                                <p:cTn id="68" presetID="2" presetClass="exit" presetSubtype="2" fill="hold" grpId="0" nodeType="withEffect">
                                  <p:stCondLst>
                                    <p:cond delay="0"/>
                                  </p:stCondLst>
                                  <p:childTnLst>
                                    <p:anim calcmode="lin" valueType="num">
                                      <p:cBhvr additive="base">
                                        <p:cTn id="69" dur="3000"/>
                                        <p:tgtEl>
                                          <p:spTgt spid="55"/>
                                        </p:tgtEl>
                                        <p:attrNameLst>
                                          <p:attrName>ppt_x</p:attrName>
                                        </p:attrNameLst>
                                      </p:cBhvr>
                                      <p:tavLst>
                                        <p:tav tm="0">
                                          <p:val>
                                            <p:strVal val="ppt_x"/>
                                          </p:val>
                                        </p:tav>
                                        <p:tav tm="100000">
                                          <p:val>
                                            <p:strVal val="1+ppt_w/2"/>
                                          </p:val>
                                        </p:tav>
                                      </p:tavLst>
                                    </p:anim>
                                    <p:anim calcmode="lin" valueType="num">
                                      <p:cBhvr additive="base">
                                        <p:cTn id="70" dur="3000"/>
                                        <p:tgtEl>
                                          <p:spTgt spid="55"/>
                                        </p:tgtEl>
                                        <p:attrNameLst>
                                          <p:attrName>ppt_y</p:attrName>
                                        </p:attrNameLst>
                                      </p:cBhvr>
                                      <p:tavLst>
                                        <p:tav tm="0">
                                          <p:val>
                                            <p:strVal val="ppt_y"/>
                                          </p:val>
                                        </p:tav>
                                        <p:tav tm="100000">
                                          <p:val>
                                            <p:strVal val="ppt_y"/>
                                          </p:val>
                                        </p:tav>
                                      </p:tavLst>
                                    </p:anim>
                                    <p:set>
                                      <p:cBhvr>
                                        <p:cTn id="71" dur="1" fill="hold">
                                          <p:stCondLst>
                                            <p:cond delay="2999"/>
                                          </p:stCondLst>
                                        </p:cTn>
                                        <p:tgtEl>
                                          <p:spTgt spid="55"/>
                                        </p:tgtEl>
                                        <p:attrNameLst>
                                          <p:attrName>style.visibility</p:attrName>
                                        </p:attrNameLst>
                                      </p:cBhvr>
                                      <p:to>
                                        <p:strVal val="hidden"/>
                                      </p:to>
                                    </p:set>
                                  </p:childTnLst>
                                </p:cTn>
                              </p:par>
                              <p:par>
                                <p:cTn id="72" presetID="2" presetClass="exit" presetSubtype="8" fill="hold" grpId="0" nodeType="withEffect">
                                  <p:stCondLst>
                                    <p:cond delay="0"/>
                                  </p:stCondLst>
                                  <p:childTnLst>
                                    <p:anim calcmode="lin" valueType="num">
                                      <p:cBhvr additive="base">
                                        <p:cTn id="73" dur="3000"/>
                                        <p:tgtEl>
                                          <p:spTgt spid="56"/>
                                        </p:tgtEl>
                                        <p:attrNameLst>
                                          <p:attrName>ppt_x</p:attrName>
                                        </p:attrNameLst>
                                      </p:cBhvr>
                                      <p:tavLst>
                                        <p:tav tm="0">
                                          <p:val>
                                            <p:strVal val="ppt_x"/>
                                          </p:val>
                                        </p:tav>
                                        <p:tav tm="100000">
                                          <p:val>
                                            <p:strVal val="0-ppt_w/2"/>
                                          </p:val>
                                        </p:tav>
                                      </p:tavLst>
                                    </p:anim>
                                    <p:anim calcmode="lin" valueType="num">
                                      <p:cBhvr additive="base">
                                        <p:cTn id="74" dur="3000"/>
                                        <p:tgtEl>
                                          <p:spTgt spid="56"/>
                                        </p:tgtEl>
                                        <p:attrNameLst>
                                          <p:attrName>ppt_y</p:attrName>
                                        </p:attrNameLst>
                                      </p:cBhvr>
                                      <p:tavLst>
                                        <p:tav tm="0">
                                          <p:val>
                                            <p:strVal val="ppt_y"/>
                                          </p:val>
                                        </p:tav>
                                        <p:tav tm="100000">
                                          <p:val>
                                            <p:strVal val="ppt_y"/>
                                          </p:val>
                                        </p:tav>
                                      </p:tavLst>
                                    </p:anim>
                                    <p:set>
                                      <p:cBhvr>
                                        <p:cTn id="75" dur="1" fill="hold">
                                          <p:stCondLst>
                                            <p:cond delay="2999"/>
                                          </p:stCondLst>
                                        </p:cTn>
                                        <p:tgtEl>
                                          <p:spTgt spid="56"/>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3000"/>
                                        <p:tgtEl>
                                          <p:spTgt spid="57"/>
                                        </p:tgtEl>
                                        <p:attrNameLst>
                                          <p:attrName>ppt_x</p:attrName>
                                        </p:attrNameLst>
                                      </p:cBhvr>
                                      <p:tavLst>
                                        <p:tav tm="0">
                                          <p:val>
                                            <p:strVal val="ppt_x"/>
                                          </p:val>
                                        </p:tav>
                                        <p:tav tm="100000">
                                          <p:val>
                                            <p:strVal val="0-ppt_w/2"/>
                                          </p:val>
                                        </p:tav>
                                      </p:tavLst>
                                    </p:anim>
                                    <p:anim calcmode="lin" valueType="num">
                                      <p:cBhvr additive="base">
                                        <p:cTn id="78" dur="3000"/>
                                        <p:tgtEl>
                                          <p:spTgt spid="57"/>
                                        </p:tgtEl>
                                        <p:attrNameLst>
                                          <p:attrName>ppt_y</p:attrName>
                                        </p:attrNameLst>
                                      </p:cBhvr>
                                      <p:tavLst>
                                        <p:tav tm="0">
                                          <p:val>
                                            <p:strVal val="ppt_y"/>
                                          </p:val>
                                        </p:tav>
                                        <p:tav tm="100000">
                                          <p:val>
                                            <p:strVal val="ppt_y"/>
                                          </p:val>
                                        </p:tav>
                                      </p:tavLst>
                                    </p:anim>
                                    <p:set>
                                      <p:cBhvr>
                                        <p:cTn id="79" dur="1" fill="hold">
                                          <p:stCondLst>
                                            <p:cond delay="2999"/>
                                          </p:stCondLst>
                                        </p:cTn>
                                        <p:tgtEl>
                                          <p:spTgt spid="57"/>
                                        </p:tgtEl>
                                        <p:attrNameLst>
                                          <p:attrName>style.visibility</p:attrName>
                                        </p:attrNameLst>
                                      </p:cBhvr>
                                      <p:to>
                                        <p:strVal val="hidden"/>
                                      </p:to>
                                    </p:set>
                                  </p:childTnLst>
                                </p:cTn>
                              </p:par>
                              <p:par>
                                <p:cTn id="80" presetID="2" presetClass="exit" presetSubtype="8" fill="hold" grpId="0" nodeType="withEffect">
                                  <p:stCondLst>
                                    <p:cond delay="0"/>
                                  </p:stCondLst>
                                  <p:childTnLst>
                                    <p:anim calcmode="lin" valueType="num">
                                      <p:cBhvr additive="base">
                                        <p:cTn id="81" dur="3000"/>
                                        <p:tgtEl>
                                          <p:spTgt spid="58"/>
                                        </p:tgtEl>
                                        <p:attrNameLst>
                                          <p:attrName>ppt_x</p:attrName>
                                        </p:attrNameLst>
                                      </p:cBhvr>
                                      <p:tavLst>
                                        <p:tav tm="0">
                                          <p:val>
                                            <p:strVal val="ppt_x"/>
                                          </p:val>
                                        </p:tav>
                                        <p:tav tm="100000">
                                          <p:val>
                                            <p:strVal val="0-ppt_w/2"/>
                                          </p:val>
                                        </p:tav>
                                      </p:tavLst>
                                    </p:anim>
                                    <p:anim calcmode="lin" valueType="num">
                                      <p:cBhvr additive="base">
                                        <p:cTn id="82" dur="3000"/>
                                        <p:tgtEl>
                                          <p:spTgt spid="58"/>
                                        </p:tgtEl>
                                        <p:attrNameLst>
                                          <p:attrName>ppt_y</p:attrName>
                                        </p:attrNameLst>
                                      </p:cBhvr>
                                      <p:tavLst>
                                        <p:tav tm="0">
                                          <p:val>
                                            <p:strVal val="ppt_y"/>
                                          </p:val>
                                        </p:tav>
                                        <p:tav tm="100000">
                                          <p:val>
                                            <p:strVal val="ppt_y"/>
                                          </p:val>
                                        </p:tav>
                                      </p:tavLst>
                                    </p:anim>
                                    <p:set>
                                      <p:cBhvr>
                                        <p:cTn id="83" dur="1" fill="hold">
                                          <p:stCondLst>
                                            <p:cond delay="2999"/>
                                          </p:stCondLst>
                                        </p:cTn>
                                        <p:tgtEl>
                                          <p:spTgt spid="58"/>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3000"/>
                                        <p:tgtEl>
                                          <p:spTgt spid="59"/>
                                        </p:tgtEl>
                                        <p:attrNameLst>
                                          <p:attrName>ppt_x</p:attrName>
                                        </p:attrNameLst>
                                      </p:cBhvr>
                                      <p:tavLst>
                                        <p:tav tm="0">
                                          <p:val>
                                            <p:strVal val="ppt_x"/>
                                          </p:val>
                                        </p:tav>
                                        <p:tav tm="100000">
                                          <p:val>
                                            <p:strVal val="0-ppt_w/2"/>
                                          </p:val>
                                        </p:tav>
                                      </p:tavLst>
                                    </p:anim>
                                    <p:anim calcmode="lin" valueType="num">
                                      <p:cBhvr additive="base">
                                        <p:cTn id="86" dur="3000"/>
                                        <p:tgtEl>
                                          <p:spTgt spid="59"/>
                                        </p:tgtEl>
                                        <p:attrNameLst>
                                          <p:attrName>ppt_y</p:attrName>
                                        </p:attrNameLst>
                                      </p:cBhvr>
                                      <p:tavLst>
                                        <p:tav tm="0">
                                          <p:val>
                                            <p:strVal val="ppt_y"/>
                                          </p:val>
                                        </p:tav>
                                        <p:tav tm="100000">
                                          <p:val>
                                            <p:strVal val="ppt_y"/>
                                          </p:val>
                                        </p:tav>
                                      </p:tavLst>
                                    </p:anim>
                                    <p:set>
                                      <p:cBhvr>
                                        <p:cTn id="87" dur="1" fill="hold">
                                          <p:stCondLst>
                                            <p:cond delay="2999"/>
                                          </p:stCondLst>
                                        </p:cTn>
                                        <p:tgtEl>
                                          <p:spTgt spid="59"/>
                                        </p:tgtEl>
                                        <p:attrNameLst>
                                          <p:attrName>style.visibility</p:attrName>
                                        </p:attrNameLst>
                                      </p:cBhvr>
                                      <p:to>
                                        <p:strVal val="hidden"/>
                                      </p:to>
                                    </p:set>
                                  </p:childTnLst>
                                </p:cTn>
                              </p:par>
                              <p:par>
                                <p:cTn id="88" presetID="2" presetClass="exit" presetSubtype="8" fill="hold" grpId="0" nodeType="withEffect">
                                  <p:stCondLst>
                                    <p:cond delay="0"/>
                                  </p:stCondLst>
                                  <p:childTnLst>
                                    <p:anim calcmode="lin" valueType="num">
                                      <p:cBhvr additive="base">
                                        <p:cTn id="89" dur="3000"/>
                                        <p:tgtEl>
                                          <p:spTgt spid="60"/>
                                        </p:tgtEl>
                                        <p:attrNameLst>
                                          <p:attrName>ppt_x</p:attrName>
                                        </p:attrNameLst>
                                      </p:cBhvr>
                                      <p:tavLst>
                                        <p:tav tm="0">
                                          <p:val>
                                            <p:strVal val="ppt_x"/>
                                          </p:val>
                                        </p:tav>
                                        <p:tav tm="100000">
                                          <p:val>
                                            <p:strVal val="0-ppt_w/2"/>
                                          </p:val>
                                        </p:tav>
                                      </p:tavLst>
                                    </p:anim>
                                    <p:anim calcmode="lin" valueType="num">
                                      <p:cBhvr additive="base">
                                        <p:cTn id="90" dur="3000"/>
                                        <p:tgtEl>
                                          <p:spTgt spid="60"/>
                                        </p:tgtEl>
                                        <p:attrNameLst>
                                          <p:attrName>ppt_y</p:attrName>
                                        </p:attrNameLst>
                                      </p:cBhvr>
                                      <p:tavLst>
                                        <p:tav tm="0">
                                          <p:val>
                                            <p:strVal val="ppt_y"/>
                                          </p:val>
                                        </p:tav>
                                        <p:tav tm="100000">
                                          <p:val>
                                            <p:strVal val="ppt_y"/>
                                          </p:val>
                                        </p:tav>
                                      </p:tavLst>
                                    </p:anim>
                                    <p:set>
                                      <p:cBhvr>
                                        <p:cTn id="91" dur="1" fill="hold">
                                          <p:stCondLst>
                                            <p:cond delay="2999"/>
                                          </p:stCondLst>
                                        </p:cTn>
                                        <p:tgtEl>
                                          <p:spTgt spid="60"/>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3000"/>
                                        <p:tgtEl>
                                          <p:spTgt spid="61"/>
                                        </p:tgtEl>
                                        <p:attrNameLst>
                                          <p:attrName>ppt_x</p:attrName>
                                        </p:attrNameLst>
                                      </p:cBhvr>
                                      <p:tavLst>
                                        <p:tav tm="0">
                                          <p:val>
                                            <p:strVal val="ppt_x"/>
                                          </p:val>
                                        </p:tav>
                                        <p:tav tm="100000">
                                          <p:val>
                                            <p:strVal val="0-ppt_w/2"/>
                                          </p:val>
                                        </p:tav>
                                      </p:tavLst>
                                    </p:anim>
                                    <p:anim calcmode="lin" valueType="num">
                                      <p:cBhvr additive="base">
                                        <p:cTn id="94" dur="3000"/>
                                        <p:tgtEl>
                                          <p:spTgt spid="61"/>
                                        </p:tgtEl>
                                        <p:attrNameLst>
                                          <p:attrName>ppt_y</p:attrName>
                                        </p:attrNameLst>
                                      </p:cBhvr>
                                      <p:tavLst>
                                        <p:tav tm="0">
                                          <p:val>
                                            <p:strVal val="ppt_y"/>
                                          </p:val>
                                        </p:tav>
                                        <p:tav tm="100000">
                                          <p:val>
                                            <p:strVal val="ppt_y"/>
                                          </p:val>
                                        </p:tav>
                                      </p:tavLst>
                                    </p:anim>
                                    <p:set>
                                      <p:cBhvr>
                                        <p:cTn id="95" dur="1" fill="hold">
                                          <p:stCondLst>
                                            <p:cond delay="2999"/>
                                          </p:stCondLst>
                                        </p:cTn>
                                        <p:tgtEl>
                                          <p:spTgt spid="61"/>
                                        </p:tgtEl>
                                        <p:attrNameLst>
                                          <p:attrName>style.visibility</p:attrName>
                                        </p:attrNameLst>
                                      </p:cBhvr>
                                      <p:to>
                                        <p:strVal val="hidden"/>
                                      </p:to>
                                    </p:set>
                                  </p:childTnLst>
                                </p:cTn>
                              </p:par>
                              <p:par>
                                <p:cTn id="96" presetID="2" presetClass="exit" presetSubtype="8" fill="hold" grpId="0" nodeType="withEffect">
                                  <p:stCondLst>
                                    <p:cond delay="0"/>
                                  </p:stCondLst>
                                  <p:childTnLst>
                                    <p:anim calcmode="lin" valueType="num">
                                      <p:cBhvr additive="base">
                                        <p:cTn id="97" dur="3000"/>
                                        <p:tgtEl>
                                          <p:spTgt spid="62"/>
                                        </p:tgtEl>
                                        <p:attrNameLst>
                                          <p:attrName>ppt_x</p:attrName>
                                        </p:attrNameLst>
                                      </p:cBhvr>
                                      <p:tavLst>
                                        <p:tav tm="0">
                                          <p:val>
                                            <p:strVal val="ppt_x"/>
                                          </p:val>
                                        </p:tav>
                                        <p:tav tm="100000">
                                          <p:val>
                                            <p:strVal val="0-ppt_w/2"/>
                                          </p:val>
                                        </p:tav>
                                      </p:tavLst>
                                    </p:anim>
                                    <p:anim calcmode="lin" valueType="num">
                                      <p:cBhvr additive="base">
                                        <p:cTn id="98" dur="3000"/>
                                        <p:tgtEl>
                                          <p:spTgt spid="62"/>
                                        </p:tgtEl>
                                        <p:attrNameLst>
                                          <p:attrName>ppt_y</p:attrName>
                                        </p:attrNameLst>
                                      </p:cBhvr>
                                      <p:tavLst>
                                        <p:tav tm="0">
                                          <p:val>
                                            <p:strVal val="ppt_y"/>
                                          </p:val>
                                        </p:tav>
                                        <p:tav tm="100000">
                                          <p:val>
                                            <p:strVal val="ppt_y"/>
                                          </p:val>
                                        </p:tav>
                                      </p:tavLst>
                                    </p:anim>
                                    <p:set>
                                      <p:cBhvr>
                                        <p:cTn id="99" dur="1" fill="hold">
                                          <p:stCondLst>
                                            <p:cond delay="2999"/>
                                          </p:stCondLst>
                                        </p:cTn>
                                        <p:tgtEl>
                                          <p:spTgt spid="62"/>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3000"/>
                                        <p:tgtEl>
                                          <p:spTgt spid="63"/>
                                        </p:tgtEl>
                                        <p:attrNameLst>
                                          <p:attrName>ppt_x</p:attrName>
                                        </p:attrNameLst>
                                      </p:cBhvr>
                                      <p:tavLst>
                                        <p:tav tm="0">
                                          <p:val>
                                            <p:strVal val="ppt_x"/>
                                          </p:val>
                                        </p:tav>
                                        <p:tav tm="100000">
                                          <p:val>
                                            <p:strVal val="0-ppt_w/2"/>
                                          </p:val>
                                        </p:tav>
                                      </p:tavLst>
                                    </p:anim>
                                    <p:anim calcmode="lin" valueType="num">
                                      <p:cBhvr additive="base">
                                        <p:cTn id="102" dur="3000"/>
                                        <p:tgtEl>
                                          <p:spTgt spid="63"/>
                                        </p:tgtEl>
                                        <p:attrNameLst>
                                          <p:attrName>ppt_y</p:attrName>
                                        </p:attrNameLst>
                                      </p:cBhvr>
                                      <p:tavLst>
                                        <p:tav tm="0">
                                          <p:val>
                                            <p:strVal val="ppt_y"/>
                                          </p:val>
                                        </p:tav>
                                        <p:tav tm="100000">
                                          <p:val>
                                            <p:strVal val="ppt_y"/>
                                          </p:val>
                                        </p:tav>
                                      </p:tavLst>
                                    </p:anim>
                                    <p:set>
                                      <p:cBhvr>
                                        <p:cTn id="103" dur="1" fill="hold">
                                          <p:stCondLst>
                                            <p:cond delay="2999"/>
                                          </p:stCondLst>
                                        </p:cTn>
                                        <p:tgtEl>
                                          <p:spTgt spid="63"/>
                                        </p:tgtEl>
                                        <p:attrNameLst>
                                          <p:attrName>style.visibility</p:attrName>
                                        </p:attrNameLst>
                                      </p:cBhvr>
                                      <p:to>
                                        <p:strVal val="hidden"/>
                                      </p:to>
                                    </p:set>
                                  </p:childTnLst>
                                </p:cTn>
                              </p:par>
                              <p:par>
                                <p:cTn id="104" presetID="2" presetClass="exit" presetSubtype="8" fill="hold" grpId="0" nodeType="withEffect">
                                  <p:stCondLst>
                                    <p:cond delay="0"/>
                                  </p:stCondLst>
                                  <p:childTnLst>
                                    <p:anim calcmode="lin" valueType="num">
                                      <p:cBhvr additive="base">
                                        <p:cTn id="105" dur="3000"/>
                                        <p:tgtEl>
                                          <p:spTgt spid="64"/>
                                        </p:tgtEl>
                                        <p:attrNameLst>
                                          <p:attrName>ppt_x</p:attrName>
                                        </p:attrNameLst>
                                      </p:cBhvr>
                                      <p:tavLst>
                                        <p:tav tm="0">
                                          <p:val>
                                            <p:strVal val="ppt_x"/>
                                          </p:val>
                                        </p:tav>
                                        <p:tav tm="100000">
                                          <p:val>
                                            <p:strVal val="0-ppt_w/2"/>
                                          </p:val>
                                        </p:tav>
                                      </p:tavLst>
                                    </p:anim>
                                    <p:anim calcmode="lin" valueType="num">
                                      <p:cBhvr additive="base">
                                        <p:cTn id="106" dur="3000"/>
                                        <p:tgtEl>
                                          <p:spTgt spid="64"/>
                                        </p:tgtEl>
                                        <p:attrNameLst>
                                          <p:attrName>ppt_y</p:attrName>
                                        </p:attrNameLst>
                                      </p:cBhvr>
                                      <p:tavLst>
                                        <p:tav tm="0">
                                          <p:val>
                                            <p:strVal val="ppt_y"/>
                                          </p:val>
                                        </p:tav>
                                        <p:tav tm="100000">
                                          <p:val>
                                            <p:strVal val="ppt_y"/>
                                          </p:val>
                                        </p:tav>
                                      </p:tavLst>
                                    </p:anim>
                                    <p:set>
                                      <p:cBhvr>
                                        <p:cTn id="107" dur="1" fill="hold">
                                          <p:stCondLst>
                                            <p:cond delay="2999"/>
                                          </p:stCondLst>
                                        </p:cTn>
                                        <p:tgtEl>
                                          <p:spTgt spid="64"/>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3000"/>
                                        <p:tgtEl>
                                          <p:spTgt spid="65"/>
                                        </p:tgtEl>
                                        <p:attrNameLst>
                                          <p:attrName>ppt_x</p:attrName>
                                        </p:attrNameLst>
                                      </p:cBhvr>
                                      <p:tavLst>
                                        <p:tav tm="0">
                                          <p:val>
                                            <p:strVal val="ppt_x"/>
                                          </p:val>
                                        </p:tav>
                                        <p:tav tm="100000">
                                          <p:val>
                                            <p:strVal val="0-ppt_w/2"/>
                                          </p:val>
                                        </p:tav>
                                      </p:tavLst>
                                    </p:anim>
                                    <p:anim calcmode="lin" valueType="num">
                                      <p:cBhvr additive="base">
                                        <p:cTn id="110" dur="3000"/>
                                        <p:tgtEl>
                                          <p:spTgt spid="65"/>
                                        </p:tgtEl>
                                        <p:attrNameLst>
                                          <p:attrName>ppt_y</p:attrName>
                                        </p:attrNameLst>
                                      </p:cBhvr>
                                      <p:tavLst>
                                        <p:tav tm="0">
                                          <p:val>
                                            <p:strVal val="ppt_y"/>
                                          </p:val>
                                        </p:tav>
                                        <p:tav tm="100000">
                                          <p:val>
                                            <p:strVal val="ppt_y"/>
                                          </p:val>
                                        </p:tav>
                                      </p:tavLst>
                                    </p:anim>
                                    <p:set>
                                      <p:cBhvr>
                                        <p:cTn id="111" dur="1" fill="hold">
                                          <p:stCondLst>
                                            <p:cond delay="2999"/>
                                          </p:stCondLst>
                                        </p:cTn>
                                        <p:tgtEl>
                                          <p:spTgt spid="65"/>
                                        </p:tgtEl>
                                        <p:attrNameLst>
                                          <p:attrName>style.visibility</p:attrName>
                                        </p:attrNameLst>
                                      </p:cBhvr>
                                      <p:to>
                                        <p:strVal val="hidden"/>
                                      </p:to>
                                    </p:set>
                                  </p:childTnLst>
                                </p:cTn>
                              </p:par>
                              <p:par>
                                <p:cTn id="112" presetID="2" presetClass="exit" presetSubtype="8" fill="hold" grpId="0" nodeType="withEffect">
                                  <p:stCondLst>
                                    <p:cond delay="0"/>
                                  </p:stCondLst>
                                  <p:childTnLst>
                                    <p:anim calcmode="lin" valueType="num">
                                      <p:cBhvr additive="base">
                                        <p:cTn id="113" dur="3000"/>
                                        <p:tgtEl>
                                          <p:spTgt spid="66"/>
                                        </p:tgtEl>
                                        <p:attrNameLst>
                                          <p:attrName>ppt_x</p:attrName>
                                        </p:attrNameLst>
                                      </p:cBhvr>
                                      <p:tavLst>
                                        <p:tav tm="0">
                                          <p:val>
                                            <p:strVal val="ppt_x"/>
                                          </p:val>
                                        </p:tav>
                                        <p:tav tm="100000">
                                          <p:val>
                                            <p:strVal val="0-ppt_w/2"/>
                                          </p:val>
                                        </p:tav>
                                      </p:tavLst>
                                    </p:anim>
                                    <p:anim calcmode="lin" valueType="num">
                                      <p:cBhvr additive="base">
                                        <p:cTn id="114" dur="3000"/>
                                        <p:tgtEl>
                                          <p:spTgt spid="66"/>
                                        </p:tgtEl>
                                        <p:attrNameLst>
                                          <p:attrName>ppt_y</p:attrName>
                                        </p:attrNameLst>
                                      </p:cBhvr>
                                      <p:tavLst>
                                        <p:tav tm="0">
                                          <p:val>
                                            <p:strVal val="ppt_y"/>
                                          </p:val>
                                        </p:tav>
                                        <p:tav tm="100000">
                                          <p:val>
                                            <p:strVal val="ppt_y"/>
                                          </p:val>
                                        </p:tav>
                                      </p:tavLst>
                                    </p:anim>
                                    <p:set>
                                      <p:cBhvr>
                                        <p:cTn id="115" dur="1" fill="hold">
                                          <p:stCondLst>
                                            <p:cond delay="2999"/>
                                          </p:stCondLst>
                                        </p:cTn>
                                        <p:tgtEl>
                                          <p:spTgt spid="66"/>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3000"/>
                                        <p:tgtEl>
                                          <p:spTgt spid="67"/>
                                        </p:tgtEl>
                                        <p:attrNameLst>
                                          <p:attrName>ppt_x</p:attrName>
                                        </p:attrNameLst>
                                      </p:cBhvr>
                                      <p:tavLst>
                                        <p:tav tm="0">
                                          <p:val>
                                            <p:strVal val="ppt_x"/>
                                          </p:val>
                                        </p:tav>
                                        <p:tav tm="100000">
                                          <p:val>
                                            <p:strVal val="0-ppt_w/2"/>
                                          </p:val>
                                        </p:tav>
                                      </p:tavLst>
                                    </p:anim>
                                    <p:anim calcmode="lin" valueType="num">
                                      <p:cBhvr additive="base">
                                        <p:cTn id="118" dur="3000"/>
                                        <p:tgtEl>
                                          <p:spTgt spid="67"/>
                                        </p:tgtEl>
                                        <p:attrNameLst>
                                          <p:attrName>ppt_y</p:attrName>
                                        </p:attrNameLst>
                                      </p:cBhvr>
                                      <p:tavLst>
                                        <p:tav tm="0">
                                          <p:val>
                                            <p:strVal val="ppt_y"/>
                                          </p:val>
                                        </p:tav>
                                        <p:tav tm="100000">
                                          <p:val>
                                            <p:strVal val="ppt_y"/>
                                          </p:val>
                                        </p:tav>
                                      </p:tavLst>
                                    </p:anim>
                                    <p:set>
                                      <p:cBhvr>
                                        <p:cTn id="119" dur="1" fill="hold">
                                          <p:stCondLst>
                                            <p:cond delay="2999"/>
                                          </p:stCondLst>
                                        </p:cTn>
                                        <p:tgtEl>
                                          <p:spTgt spid="67"/>
                                        </p:tgtEl>
                                        <p:attrNameLst>
                                          <p:attrName>style.visibility</p:attrName>
                                        </p:attrNameLst>
                                      </p:cBhvr>
                                      <p:to>
                                        <p:strVal val="hidden"/>
                                      </p:to>
                                    </p:set>
                                  </p:childTnLst>
                                </p:cTn>
                              </p:par>
                              <p:par>
                                <p:cTn id="120" presetID="2" presetClass="exit" presetSubtype="8" fill="hold" grpId="0" nodeType="withEffect">
                                  <p:stCondLst>
                                    <p:cond delay="0"/>
                                  </p:stCondLst>
                                  <p:childTnLst>
                                    <p:anim calcmode="lin" valueType="num">
                                      <p:cBhvr additive="base">
                                        <p:cTn id="121" dur="3000"/>
                                        <p:tgtEl>
                                          <p:spTgt spid="68"/>
                                        </p:tgtEl>
                                        <p:attrNameLst>
                                          <p:attrName>ppt_x</p:attrName>
                                        </p:attrNameLst>
                                      </p:cBhvr>
                                      <p:tavLst>
                                        <p:tav tm="0">
                                          <p:val>
                                            <p:strVal val="ppt_x"/>
                                          </p:val>
                                        </p:tav>
                                        <p:tav tm="100000">
                                          <p:val>
                                            <p:strVal val="0-ppt_w/2"/>
                                          </p:val>
                                        </p:tav>
                                      </p:tavLst>
                                    </p:anim>
                                    <p:anim calcmode="lin" valueType="num">
                                      <p:cBhvr additive="base">
                                        <p:cTn id="122" dur="3000"/>
                                        <p:tgtEl>
                                          <p:spTgt spid="68"/>
                                        </p:tgtEl>
                                        <p:attrNameLst>
                                          <p:attrName>ppt_y</p:attrName>
                                        </p:attrNameLst>
                                      </p:cBhvr>
                                      <p:tavLst>
                                        <p:tav tm="0">
                                          <p:val>
                                            <p:strVal val="ppt_y"/>
                                          </p:val>
                                        </p:tav>
                                        <p:tav tm="100000">
                                          <p:val>
                                            <p:strVal val="ppt_y"/>
                                          </p:val>
                                        </p:tav>
                                      </p:tavLst>
                                    </p:anim>
                                    <p:set>
                                      <p:cBhvr>
                                        <p:cTn id="123" dur="1" fill="hold">
                                          <p:stCondLst>
                                            <p:cond delay="2999"/>
                                          </p:stCondLst>
                                        </p:cTn>
                                        <p:tgtEl>
                                          <p:spTgt spid="68"/>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3000"/>
                                        <p:tgtEl>
                                          <p:spTgt spid="69"/>
                                        </p:tgtEl>
                                        <p:attrNameLst>
                                          <p:attrName>ppt_x</p:attrName>
                                        </p:attrNameLst>
                                      </p:cBhvr>
                                      <p:tavLst>
                                        <p:tav tm="0">
                                          <p:val>
                                            <p:strVal val="ppt_x"/>
                                          </p:val>
                                        </p:tav>
                                        <p:tav tm="100000">
                                          <p:val>
                                            <p:strVal val="0-ppt_w/2"/>
                                          </p:val>
                                        </p:tav>
                                      </p:tavLst>
                                    </p:anim>
                                    <p:anim calcmode="lin" valueType="num">
                                      <p:cBhvr additive="base">
                                        <p:cTn id="126" dur="3000"/>
                                        <p:tgtEl>
                                          <p:spTgt spid="69"/>
                                        </p:tgtEl>
                                        <p:attrNameLst>
                                          <p:attrName>ppt_y</p:attrName>
                                        </p:attrNameLst>
                                      </p:cBhvr>
                                      <p:tavLst>
                                        <p:tav tm="0">
                                          <p:val>
                                            <p:strVal val="ppt_y"/>
                                          </p:val>
                                        </p:tav>
                                        <p:tav tm="100000">
                                          <p:val>
                                            <p:strVal val="ppt_y"/>
                                          </p:val>
                                        </p:tav>
                                      </p:tavLst>
                                    </p:anim>
                                    <p:set>
                                      <p:cBhvr>
                                        <p:cTn id="127" dur="1" fill="hold">
                                          <p:stCondLst>
                                            <p:cond delay="2999"/>
                                          </p:stCondLst>
                                        </p:cTn>
                                        <p:tgtEl>
                                          <p:spTgt spid="69"/>
                                        </p:tgtEl>
                                        <p:attrNameLst>
                                          <p:attrName>style.visibility</p:attrName>
                                        </p:attrNameLst>
                                      </p:cBhvr>
                                      <p:to>
                                        <p:strVal val="hidden"/>
                                      </p:to>
                                    </p:set>
                                  </p:childTnLst>
                                </p:cTn>
                              </p:par>
                              <p:par>
                                <p:cTn id="128" presetID="2" presetClass="exit" presetSubtype="8" fill="hold" grpId="0" nodeType="withEffect">
                                  <p:stCondLst>
                                    <p:cond delay="0"/>
                                  </p:stCondLst>
                                  <p:childTnLst>
                                    <p:anim calcmode="lin" valueType="num">
                                      <p:cBhvr additive="base">
                                        <p:cTn id="129" dur="3000"/>
                                        <p:tgtEl>
                                          <p:spTgt spid="70"/>
                                        </p:tgtEl>
                                        <p:attrNameLst>
                                          <p:attrName>ppt_x</p:attrName>
                                        </p:attrNameLst>
                                      </p:cBhvr>
                                      <p:tavLst>
                                        <p:tav tm="0">
                                          <p:val>
                                            <p:strVal val="ppt_x"/>
                                          </p:val>
                                        </p:tav>
                                        <p:tav tm="100000">
                                          <p:val>
                                            <p:strVal val="0-ppt_w/2"/>
                                          </p:val>
                                        </p:tav>
                                      </p:tavLst>
                                    </p:anim>
                                    <p:anim calcmode="lin" valueType="num">
                                      <p:cBhvr additive="base">
                                        <p:cTn id="130" dur="3000"/>
                                        <p:tgtEl>
                                          <p:spTgt spid="70"/>
                                        </p:tgtEl>
                                        <p:attrNameLst>
                                          <p:attrName>ppt_y</p:attrName>
                                        </p:attrNameLst>
                                      </p:cBhvr>
                                      <p:tavLst>
                                        <p:tav tm="0">
                                          <p:val>
                                            <p:strVal val="ppt_y"/>
                                          </p:val>
                                        </p:tav>
                                        <p:tav tm="100000">
                                          <p:val>
                                            <p:strVal val="ppt_y"/>
                                          </p:val>
                                        </p:tav>
                                      </p:tavLst>
                                    </p:anim>
                                    <p:set>
                                      <p:cBhvr>
                                        <p:cTn id="131" dur="1" fill="hold">
                                          <p:stCondLst>
                                            <p:cond delay="2999"/>
                                          </p:stCondLst>
                                        </p:cTn>
                                        <p:tgtEl>
                                          <p:spTgt spid="70"/>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3000"/>
                                        <p:tgtEl>
                                          <p:spTgt spid="71"/>
                                        </p:tgtEl>
                                        <p:attrNameLst>
                                          <p:attrName>ppt_x</p:attrName>
                                        </p:attrNameLst>
                                      </p:cBhvr>
                                      <p:tavLst>
                                        <p:tav tm="0">
                                          <p:val>
                                            <p:strVal val="ppt_x"/>
                                          </p:val>
                                        </p:tav>
                                        <p:tav tm="100000">
                                          <p:val>
                                            <p:strVal val="0-ppt_w/2"/>
                                          </p:val>
                                        </p:tav>
                                      </p:tavLst>
                                    </p:anim>
                                    <p:anim calcmode="lin" valueType="num">
                                      <p:cBhvr additive="base">
                                        <p:cTn id="134" dur="3000"/>
                                        <p:tgtEl>
                                          <p:spTgt spid="71"/>
                                        </p:tgtEl>
                                        <p:attrNameLst>
                                          <p:attrName>ppt_y</p:attrName>
                                        </p:attrNameLst>
                                      </p:cBhvr>
                                      <p:tavLst>
                                        <p:tav tm="0">
                                          <p:val>
                                            <p:strVal val="ppt_y"/>
                                          </p:val>
                                        </p:tav>
                                        <p:tav tm="100000">
                                          <p:val>
                                            <p:strVal val="ppt_y"/>
                                          </p:val>
                                        </p:tav>
                                      </p:tavLst>
                                    </p:anim>
                                    <p:set>
                                      <p:cBhvr>
                                        <p:cTn id="135" dur="1" fill="hold">
                                          <p:stCondLst>
                                            <p:cond delay="2999"/>
                                          </p:stCondLst>
                                        </p:cTn>
                                        <p:tgtEl>
                                          <p:spTgt spid="71"/>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39"/>
                                        </p:tgtEl>
                                        <p:attrNameLst>
                                          <p:attrName>style.visibility</p:attrName>
                                        </p:attrNameLst>
                                      </p:cBhvr>
                                      <p:to>
                                        <p:strVal val="visible"/>
                                      </p:to>
                                    </p:set>
                                    <p:anim calcmode="lin" valueType="num">
                                      <p:cBhvr>
                                        <p:cTn id="138" dur="3000" fill="hold"/>
                                        <p:tgtEl>
                                          <p:spTgt spid="39"/>
                                        </p:tgtEl>
                                        <p:attrNameLst>
                                          <p:attrName>ppt_w</p:attrName>
                                        </p:attrNameLst>
                                      </p:cBhvr>
                                      <p:tavLst>
                                        <p:tav tm="0">
                                          <p:val>
                                            <p:strVal val="4/3*#ppt_w"/>
                                          </p:val>
                                        </p:tav>
                                        <p:tav tm="100000">
                                          <p:val>
                                            <p:strVal val="#ppt_w"/>
                                          </p:val>
                                        </p:tav>
                                      </p:tavLst>
                                    </p:anim>
                                    <p:anim calcmode="lin" valueType="num">
                                      <p:cBhvr>
                                        <p:cTn id="139" dur="3000" fill="hold"/>
                                        <p:tgtEl>
                                          <p:spTgt spid="39"/>
                                        </p:tgtEl>
                                        <p:attrNameLst>
                                          <p:attrName>ppt_h</p:attrName>
                                        </p:attrNameLst>
                                      </p:cBhvr>
                                      <p:tavLst>
                                        <p:tav tm="0">
                                          <p:val>
                                            <p:strVal val="4/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39"/>
                                        </p:tgtEl>
                                        <p:attrNameLst>
                                          <p:attrName>style.visibility</p:attrName>
                                        </p:attrNameLst>
                                      </p:cBhvr>
                                      <p:to>
                                        <p:strVal val="visible"/>
                                      </p:to>
                                    </p:set>
                                    <p:animEffect transition="in" filter="barn(outVertical)">
                                      <p:cBhvr>
                                        <p:cTn id="142" dur="3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3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4" name="3 Imagen" descr="bora-bora.jpg"/>
          <p:cNvPicPr>
            <a:picLocks noChangeAspect="1"/>
          </p:cNvPicPr>
          <p:nvPr/>
        </p:nvPicPr>
        <p:blipFill>
          <a:blip r:embed="rId2"/>
          <a:stretch>
            <a:fillRect/>
          </a:stretch>
        </p:blipFill>
        <p:spPr>
          <a:xfrm>
            <a:off x="-17858" y="0"/>
            <a:ext cx="9161858" cy="6858000"/>
          </a:xfrm>
          <a:prstGeom prst="rect">
            <a:avLst/>
          </a:prstGeom>
          <a:gradFill>
            <a:gsLst>
              <a:gs pos="0">
                <a:srgbClr val="03D4A8"/>
              </a:gs>
              <a:gs pos="25000">
                <a:srgbClr val="21D6E0"/>
              </a:gs>
              <a:gs pos="75000">
                <a:srgbClr val="0087E6"/>
              </a:gs>
              <a:gs pos="100000">
                <a:srgbClr val="005CBF"/>
              </a:gs>
            </a:gsLst>
            <a:lin ang="5400000" scaled="0"/>
          </a:gradFill>
        </p:spPr>
      </p:pic>
      <p:sp>
        <p:nvSpPr>
          <p:cNvPr id="37" name="36 Franja diagonal"/>
          <p:cNvSpPr/>
          <p:nvPr/>
        </p:nvSpPr>
        <p:spPr>
          <a:xfrm rot="3638755">
            <a:off x="-246925" y="-201749"/>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Franja diagonal"/>
          <p:cNvSpPr/>
          <p:nvPr/>
        </p:nvSpPr>
        <p:spPr>
          <a:xfrm rot="6386116" flipV="1">
            <a:off x="5152711" y="-425998"/>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Franja diagonal"/>
          <p:cNvSpPr/>
          <p:nvPr/>
        </p:nvSpPr>
        <p:spPr>
          <a:xfrm rot="3638755">
            <a:off x="-276122" y="785804"/>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Franja diagonal"/>
          <p:cNvSpPr/>
          <p:nvPr/>
        </p:nvSpPr>
        <p:spPr>
          <a:xfrm rot="3638755">
            <a:off x="-204683" y="1571621"/>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Franja diagonal"/>
          <p:cNvSpPr/>
          <p:nvPr/>
        </p:nvSpPr>
        <p:spPr>
          <a:xfrm rot="3638755">
            <a:off x="-204683" y="2071689"/>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Franja diagonal"/>
          <p:cNvSpPr/>
          <p:nvPr/>
        </p:nvSpPr>
        <p:spPr>
          <a:xfrm rot="3638755">
            <a:off x="-133244" y="2857507"/>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Franja diagonal"/>
          <p:cNvSpPr/>
          <p:nvPr/>
        </p:nvSpPr>
        <p:spPr>
          <a:xfrm rot="3638755">
            <a:off x="-204683" y="3500449"/>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Franja diagonal"/>
          <p:cNvSpPr/>
          <p:nvPr/>
        </p:nvSpPr>
        <p:spPr>
          <a:xfrm rot="3638755">
            <a:off x="-276120" y="4214829"/>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Franja diagonal"/>
          <p:cNvSpPr/>
          <p:nvPr/>
        </p:nvSpPr>
        <p:spPr>
          <a:xfrm rot="6386116" flipV="1">
            <a:off x="5115121" y="302079"/>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Franja diagonal"/>
          <p:cNvSpPr/>
          <p:nvPr/>
        </p:nvSpPr>
        <p:spPr>
          <a:xfrm rot="6386116" flipV="1">
            <a:off x="5209614" y="1117892"/>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Franja diagonal"/>
          <p:cNvSpPr/>
          <p:nvPr/>
        </p:nvSpPr>
        <p:spPr>
          <a:xfrm rot="6386116" flipV="1">
            <a:off x="5275877" y="1442367"/>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Franja diagonal"/>
          <p:cNvSpPr/>
          <p:nvPr/>
        </p:nvSpPr>
        <p:spPr>
          <a:xfrm rot="6386116" flipV="1">
            <a:off x="5270690" y="2337362"/>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Franja diagonal"/>
          <p:cNvSpPr/>
          <p:nvPr/>
        </p:nvSpPr>
        <p:spPr>
          <a:xfrm rot="6386116" flipV="1">
            <a:off x="5186559" y="3088137"/>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Franja diagonal"/>
          <p:cNvSpPr/>
          <p:nvPr/>
        </p:nvSpPr>
        <p:spPr>
          <a:xfrm rot="6386116" flipV="1">
            <a:off x="5115121" y="3731079"/>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2000" fill="hold"/>
                                        <p:tgtEl>
                                          <p:spTgt spid="37"/>
                                        </p:tgtEl>
                                        <p:attrNameLst>
                                          <p:attrName>ppt_x</p:attrName>
                                        </p:attrNameLst>
                                      </p:cBhvr>
                                      <p:tavLst>
                                        <p:tav tm="0">
                                          <p:val>
                                            <p:strVal val="1+#ppt_w/2"/>
                                          </p:val>
                                        </p:tav>
                                        <p:tav tm="100000">
                                          <p:val>
                                            <p:strVal val="#ppt_x"/>
                                          </p:val>
                                        </p:tav>
                                      </p:tavLst>
                                    </p:anim>
                                    <p:anim calcmode="lin" valueType="num">
                                      <p:cBhvr additive="base">
                                        <p:cTn id="11" dur="2000" fill="hold"/>
                                        <p:tgtEl>
                                          <p:spTgt spid="3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2000" fill="hold"/>
                                        <p:tgtEl>
                                          <p:spTgt spid="39"/>
                                        </p:tgtEl>
                                        <p:attrNameLst>
                                          <p:attrName>ppt_x</p:attrName>
                                        </p:attrNameLst>
                                      </p:cBhvr>
                                      <p:tavLst>
                                        <p:tav tm="0">
                                          <p:val>
                                            <p:strVal val="1+#ppt_w/2"/>
                                          </p:val>
                                        </p:tav>
                                        <p:tav tm="100000">
                                          <p:val>
                                            <p:strVal val="#ppt_x"/>
                                          </p:val>
                                        </p:tav>
                                      </p:tavLst>
                                    </p:anim>
                                    <p:anim calcmode="lin" valueType="num">
                                      <p:cBhvr additive="base">
                                        <p:cTn id="15" dur="2000" fill="hold"/>
                                        <p:tgtEl>
                                          <p:spTgt spid="3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2000" fill="hold"/>
                                        <p:tgtEl>
                                          <p:spTgt spid="40"/>
                                        </p:tgtEl>
                                        <p:attrNameLst>
                                          <p:attrName>ppt_x</p:attrName>
                                        </p:attrNameLst>
                                      </p:cBhvr>
                                      <p:tavLst>
                                        <p:tav tm="0">
                                          <p:val>
                                            <p:strVal val="1+#ppt_w/2"/>
                                          </p:val>
                                        </p:tav>
                                        <p:tav tm="100000">
                                          <p:val>
                                            <p:strVal val="#ppt_x"/>
                                          </p:val>
                                        </p:tav>
                                      </p:tavLst>
                                    </p:anim>
                                    <p:anim calcmode="lin" valueType="num">
                                      <p:cBhvr additive="base">
                                        <p:cTn id="19" dur="2000" fill="hold"/>
                                        <p:tgtEl>
                                          <p:spTgt spid="4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2000" fill="hold"/>
                                        <p:tgtEl>
                                          <p:spTgt spid="41"/>
                                        </p:tgtEl>
                                        <p:attrNameLst>
                                          <p:attrName>ppt_x</p:attrName>
                                        </p:attrNameLst>
                                      </p:cBhvr>
                                      <p:tavLst>
                                        <p:tav tm="0">
                                          <p:val>
                                            <p:strVal val="1+#ppt_w/2"/>
                                          </p:val>
                                        </p:tav>
                                        <p:tav tm="100000">
                                          <p:val>
                                            <p:strVal val="#ppt_x"/>
                                          </p:val>
                                        </p:tav>
                                      </p:tavLst>
                                    </p:anim>
                                    <p:anim calcmode="lin" valueType="num">
                                      <p:cBhvr additive="base">
                                        <p:cTn id="23" dur="2000" fill="hold"/>
                                        <p:tgtEl>
                                          <p:spTgt spid="4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2000" fill="hold"/>
                                        <p:tgtEl>
                                          <p:spTgt spid="42"/>
                                        </p:tgtEl>
                                        <p:attrNameLst>
                                          <p:attrName>ppt_x</p:attrName>
                                        </p:attrNameLst>
                                      </p:cBhvr>
                                      <p:tavLst>
                                        <p:tav tm="0">
                                          <p:val>
                                            <p:strVal val="1+#ppt_w/2"/>
                                          </p:val>
                                        </p:tav>
                                        <p:tav tm="100000">
                                          <p:val>
                                            <p:strVal val="#ppt_x"/>
                                          </p:val>
                                        </p:tav>
                                      </p:tavLst>
                                    </p:anim>
                                    <p:anim calcmode="lin" valueType="num">
                                      <p:cBhvr additive="base">
                                        <p:cTn id="27" dur="2000" fill="hold"/>
                                        <p:tgtEl>
                                          <p:spTgt spid="4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2000" fill="hold"/>
                                        <p:tgtEl>
                                          <p:spTgt spid="43"/>
                                        </p:tgtEl>
                                        <p:attrNameLst>
                                          <p:attrName>ppt_x</p:attrName>
                                        </p:attrNameLst>
                                      </p:cBhvr>
                                      <p:tavLst>
                                        <p:tav tm="0">
                                          <p:val>
                                            <p:strVal val="1+#ppt_w/2"/>
                                          </p:val>
                                        </p:tav>
                                        <p:tav tm="100000">
                                          <p:val>
                                            <p:strVal val="#ppt_x"/>
                                          </p:val>
                                        </p:tav>
                                      </p:tavLst>
                                    </p:anim>
                                    <p:anim calcmode="lin" valueType="num">
                                      <p:cBhvr additive="base">
                                        <p:cTn id="31" dur="2000" fill="hold"/>
                                        <p:tgtEl>
                                          <p:spTgt spid="4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2000" fill="hold"/>
                                        <p:tgtEl>
                                          <p:spTgt spid="44"/>
                                        </p:tgtEl>
                                        <p:attrNameLst>
                                          <p:attrName>ppt_x</p:attrName>
                                        </p:attrNameLst>
                                      </p:cBhvr>
                                      <p:tavLst>
                                        <p:tav tm="0">
                                          <p:val>
                                            <p:strVal val="1+#ppt_w/2"/>
                                          </p:val>
                                        </p:tav>
                                        <p:tav tm="100000">
                                          <p:val>
                                            <p:strVal val="#ppt_x"/>
                                          </p:val>
                                        </p:tav>
                                      </p:tavLst>
                                    </p:anim>
                                    <p:anim calcmode="lin" valueType="num">
                                      <p:cBhvr additive="base">
                                        <p:cTn id="35" dur="2000" fill="hold"/>
                                        <p:tgtEl>
                                          <p:spTgt spid="4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2000" fill="hold"/>
                                        <p:tgtEl>
                                          <p:spTgt spid="38"/>
                                        </p:tgtEl>
                                        <p:attrNameLst>
                                          <p:attrName>ppt_x</p:attrName>
                                        </p:attrNameLst>
                                      </p:cBhvr>
                                      <p:tavLst>
                                        <p:tav tm="0">
                                          <p:val>
                                            <p:strVal val="0-#ppt_w/2"/>
                                          </p:val>
                                        </p:tav>
                                        <p:tav tm="100000">
                                          <p:val>
                                            <p:strVal val="#ppt_x"/>
                                          </p:val>
                                        </p:tav>
                                      </p:tavLst>
                                    </p:anim>
                                    <p:anim calcmode="lin" valueType="num">
                                      <p:cBhvr additive="base">
                                        <p:cTn id="39" dur="2000" fill="hold"/>
                                        <p:tgtEl>
                                          <p:spTgt spid="3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2000" fill="hold"/>
                                        <p:tgtEl>
                                          <p:spTgt spid="45"/>
                                        </p:tgtEl>
                                        <p:attrNameLst>
                                          <p:attrName>ppt_x</p:attrName>
                                        </p:attrNameLst>
                                      </p:cBhvr>
                                      <p:tavLst>
                                        <p:tav tm="0">
                                          <p:val>
                                            <p:strVal val="0-#ppt_w/2"/>
                                          </p:val>
                                        </p:tav>
                                        <p:tav tm="100000">
                                          <p:val>
                                            <p:strVal val="#ppt_x"/>
                                          </p:val>
                                        </p:tav>
                                      </p:tavLst>
                                    </p:anim>
                                    <p:anim calcmode="lin" valueType="num">
                                      <p:cBhvr additive="base">
                                        <p:cTn id="43" dur="2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2000" fill="hold"/>
                                        <p:tgtEl>
                                          <p:spTgt spid="46"/>
                                        </p:tgtEl>
                                        <p:attrNameLst>
                                          <p:attrName>ppt_x</p:attrName>
                                        </p:attrNameLst>
                                      </p:cBhvr>
                                      <p:tavLst>
                                        <p:tav tm="0">
                                          <p:val>
                                            <p:strVal val="0-#ppt_w/2"/>
                                          </p:val>
                                        </p:tav>
                                        <p:tav tm="100000">
                                          <p:val>
                                            <p:strVal val="#ppt_x"/>
                                          </p:val>
                                        </p:tav>
                                      </p:tavLst>
                                    </p:anim>
                                    <p:anim calcmode="lin" valueType="num">
                                      <p:cBhvr additive="base">
                                        <p:cTn id="47" dur="2000" fill="hold"/>
                                        <p:tgtEl>
                                          <p:spTgt spid="4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2000" fill="hold"/>
                                        <p:tgtEl>
                                          <p:spTgt spid="47"/>
                                        </p:tgtEl>
                                        <p:attrNameLst>
                                          <p:attrName>ppt_x</p:attrName>
                                        </p:attrNameLst>
                                      </p:cBhvr>
                                      <p:tavLst>
                                        <p:tav tm="0">
                                          <p:val>
                                            <p:strVal val="0-#ppt_w/2"/>
                                          </p:val>
                                        </p:tav>
                                        <p:tav tm="100000">
                                          <p:val>
                                            <p:strVal val="#ppt_x"/>
                                          </p:val>
                                        </p:tav>
                                      </p:tavLst>
                                    </p:anim>
                                    <p:anim calcmode="lin" valueType="num">
                                      <p:cBhvr additive="base">
                                        <p:cTn id="51" dur="2000" fill="hold"/>
                                        <p:tgtEl>
                                          <p:spTgt spid="4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2000" fill="hold"/>
                                        <p:tgtEl>
                                          <p:spTgt spid="48"/>
                                        </p:tgtEl>
                                        <p:attrNameLst>
                                          <p:attrName>ppt_x</p:attrName>
                                        </p:attrNameLst>
                                      </p:cBhvr>
                                      <p:tavLst>
                                        <p:tav tm="0">
                                          <p:val>
                                            <p:strVal val="0-#ppt_w/2"/>
                                          </p:val>
                                        </p:tav>
                                        <p:tav tm="100000">
                                          <p:val>
                                            <p:strVal val="#ppt_x"/>
                                          </p:val>
                                        </p:tav>
                                      </p:tavLst>
                                    </p:anim>
                                    <p:anim calcmode="lin" valueType="num">
                                      <p:cBhvr additive="base">
                                        <p:cTn id="55" dur="2000" fill="hold"/>
                                        <p:tgtEl>
                                          <p:spTgt spid="48"/>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additive="base">
                                        <p:cTn id="58" dur="2000" fill="hold"/>
                                        <p:tgtEl>
                                          <p:spTgt spid="49"/>
                                        </p:tgtEl>
                                        <p:attrNameLst>
                                          <p:attrName>ppt_x</p:attrName>
                                        </p:attrNameLst>
                                      </p:cBhvr>
                                      <p:tavLst>
                                        <p:tav tm="0">
                                          <p:val>
                                            <p:strVal val="0-#ppt_w/2"/>
                                          </p:val>
                                        </p:tav>
                                        <p:tav tm="100000">
                                          <p:val>
                                            <p:strVal val="#ppt_x"/>
                                          </p:val>
                                        </p:tav>
                                      </p:tavLst>
                                    </p:anim>
                                    <p:anim calcmode="lin" valueType="num">
                                      <p:cBhvr additive="base">
                                        <p:cTn id="59" dur="2000" fill="hold"/>
                                        <p:tgtEl>
                                          <p:spTgt spid="49"/>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2000" fill="hold"/>
                                        <p:tgtEl>
                                          <p:spTgt spid="50"/>
                                        </p:tgtEl>
                                        <p:attrNameLst>
                                          <p:attrName>ppt_x</p:attrName>
                                        </p:attrNameLst>
                                      </p:cBhvr>
                                      <p:tavLst>
                                        <p:tav tm="0">
                                          <p:val>
                                            <p:strVal val="0-#ppt_w/2"/>
                                          </p:val>
                                        </p:tav>
                                        <p:tav tm="100000">
                                          <p:val>
                                            <p:strVal val="#ppt_x"/>
                                          </p:val>
                                        </p:tav>
                                      </p:tavLst>
                                    </p:anim>
                                    <p:anim calcmode="lin" valueType="num">
                                      <p:cBhvr additive="base">
                                        <p:cTn id="63" dur="2000" fill="hold"/>
                                        <p:tgtEl>
                                          <p:spTgt spid="50"/>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blinds(horizontal)">
                                      <p:cBhvr>
                                        <p:cTn id="66" dur="2000"/>
                                        <p:tgtEl>
                                          <p:spTgt spid="37"/>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blinds(horizontal)">
                                      <p:cBhvr>
                                        <p:cTn id="69" dur="2000"/>
                                        <p:tgtEl>
                                          <p:spTgt spid="39"/>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blinds(horizontal)">
                                      <p:cBhvr>
                                        <p:cTn id="72" dur="2000"/>
                                        <p:tgtEl>
                                          <p:spTgt spid="40"/>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blinds(horizontal)">
                                      <p:cBhvr>
                                        <p:cTn id="75" dur="2000"/>
                                        <p:tgtEl>
                                          <p:spTgt spid="41"/>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blinds(horizontal)">
                                      <p:cBhvr>
                                        <p:cTn id="78" dur="2000"/>
                                        <p:tgtEl>
                                          <p:spTgt spid="42"/>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blinds(horizontal)">
                                      <p:cBhvr>
                                        <p:cTn id="81" dur="2000"/>
                                        <p:tgtEl>
                                          <p:spTgt spid="4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linds(horizontal)">
                                      <p:cBhvr>
                                        <p:cTn id="84" dur="2000"/>
                                        <p:tgtEl>
                                          <p:spTgt spid="44"/>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blinds(horizontal)">
                                      <p:cBhvr>
                                        <p:cTn id="87" dur="2000"/>
                                        <p:tgtEl>
                                          <p:spTgt spid="4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blinds(horizontal)">
                                      <p:cBhvr>
                                        <p:cTn id="90" dur="2000"/>
                                        <p:tgtEl>
                                          <p:spTgt spid="4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blinds(horizontal)">
                                      <p:cBhvr>
                                        <p:cTn id="93" dur="2000"/>
                                        <p:tgtEl>
                                          <p:spTgt spid="47"/>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48"/>
                                        </p:tgtEl>
                                        <p:attrNameLst>
                                          <p:attrName>style.visibility</p:attrName>
                                        </p:attrNameLst>
                                      </p:cBhvr>
                                      <p:to>
                                        <p:strVal val="visible"/>
                                      </p:to>
                                    </p:set>
                                    <p:animEffect transition="in" filter="blinds(horizontal)">
                                      <p:cBhvr>
                                        <p:cTn id="96" dur="2000"/>
                                        <p:tgtEl>
                                          <p:spTgt spid="48"/>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blinds(horizontal)">
                                      <p:cBhvr>
                                        <p:cTn id="99" dur="2000"/>
                                        <p:tgtEl>
                                          <p:spTgt spid="49"/>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blinds(horizontal)">
                                      <p:cBhvr>
                                        <p:cTn id="102" dur="2000"/>
                                        <p:tgtEl>
                                          <p:spTgt spid="50"/>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blinds(horizontal)">
                                      <p:cBhvr>
                                        <p:cTn id="105" dur="2000"/>
                                        <p:tgtEl>
                                          <p:spTgt spid="3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37"/>
                                        </p:tgtEl>
                                        <p:attrNameLst>
                                          <p:attrName>ppt_x</p:attrName>
                                        </p:attrNameLst>
                                      </p:cBhvr>
                                      <p:tavLst>
                                        <p:tav tm="0">
                                          <p:val>
                                            <p:strVal val="ppt_x"/>
                                          </p:val>
                                        </p:tav>
                                        <p:tav tm="100000">
                                          <p:val>
                                            <p:strVal val="0-ppt_w/2"/>
                                          </p:val>
                                        </p:tav>
                                      </p:tavLst>
                                    </p:anim>
                                    <p:anim calcmode="lin" valueType="num">
                                      <p:cBhvr additive="base">
                                        <p:cTn id="109" dur="2000"/>
                                        <p:tgtEl>
                                          <p:spTgt spid="37"/>
                                        </p:tgtEl>
                                        <p:attrNameLst>
                                          <p:attrName>ppt_y</p:attrName>
                                        </p:attrNameLst>
                                      </p:cBhvr>
                                      <p:tavLst>
                                        <p:tav tm="0">
                                          <p:val>
                                            <p:strVal val="ppt_y"/>
                                          </p:val>
                                        </p:tav>
                                        <p:tav tm="100000">
                                          <p:val>
                                            <p:strVal val="0-ppt_h/2"/>
                                          </p:val>
                                        </p:tav>
                                      </p:tavLst>
                                    </p:anim>
                                    <p:set>
                                      <p:cBhvr>
                                        <p:cTn id="110" dur="1" fill="hold">
                                          <p:stCondLst>
                                            <p:cond delay="1999"/>
                                          </p:stCondLst>
                                        </p:cTn>
                                        <p:tgtEl>
                                          <p:spTgt spid="37"/>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39"/>
                                        </p:tgtEl>
                                        <p:attrNameLst>
                                          <p:attrName>ppt_x</p:attrName>
                                        </p:attrNameLst>
                                      </p:cBhvr>
                                      <p:tavLst>
                                        <p:tav tm="0">
                                          <p:val>
                                            <p:strVal val="ppt_x"/>
                                          </p:val>
                                        </p:tav>
                                        <p:tav tm="100000">
                                          <p:val>
                                            <p:strVal val="0-ppt_w/2"/>
                                          </p:val>
                                        </p:tav>
                                      </p:tavLst>
                                    </p:anim>
                                    <p:anim calcmode="lin" valueType="num">
                                      <p:cBhvr additive="base">
                                        <p:cTn id="113" dur="2000"/>
                                        <p:tgtEl>
                                          <p:spTgt spid="39"/>
                                        </p:tgtEl>
                                        <p:attrNameLst>
                                          <p:attrName>ppt_y</p:attrName>
                                        </p:attrNameLst>
                                      </p:cBhvr>
                                      <p:tavLst>
                                        <p:tav tm="0">
                                          <p:val>
                                            <p:strVal val="ppt_y"/>
                                          </p:val>
                                        </p:tav>
                                        <p:tav tm="100000">
                                          <p:val>
                                            <p:strVal val="0-ppt_h/2"/>
                                          </p:val>
                                        </p:tav>
                                      </p:tavLst>
                                    </p:anim>
                                    <p:set>
                                      <p:cBhvr>
                                        <p:cTn id="114" dur="1" fill="hold">
                                          <p:stCondLst>
                                            <p:cond delay="1999"/>
                                          </p:stCondLst>
                                        </p:cTn>
                                        <p:tgtEl>
                                          <p:spTgt spid="39"/>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40"/>
                                        </p:tgtEl>
                                        <p:attrNameLst>
                                          <p:attrName>ppt_x</p:attrName>
                                        </p:attrNameLst>
                                      </p:cBhvr>
                                      <p:tavLst>
                                        <p:tav tm="0">
                                          <p:val>
                                            <p:strVal val="ppt_x"/>
                                          </p:val>
                                        </p:tav>
                                        <p:tav tm="100000">
                                          <p:val>
                                            <p:strVal val="0-ppt_w/2"/>
                                          </p:val>
                                        </p:tav>
                                      </p:tavLst>
                                    </p:anim>
                                    <p:anim calcmode="lin" valueType="num">
                                      <p:cBhvr additive="base">
                                        <p:cTn id="117" dur="2000"/>
                                        <p:tgtEl>
                                          <p:spTgt spid="40"/>
                                        </p:tgtEl>
                                        <p:attrNameLst>
                                          <p:attrName>ppt_y</p:attrName>
                                        </p:attrNameLst>
                                      </p:cBhvr>
                                      <p:tavLst>
                                        <p:tav tm="0">
                                          <p:val>
                                            <p:strVal val="ppt_y"/>
                                          </p:val>
                                        </p:tav>
                                        <p:tav tm="100000">
                                          <p:val>
                                            <p:strVal val="0-ppt_h/2"/>
                                          </p:val>
                                        </p:tav>
                                      </p:tavLst>
                                    </p:anim>
                                    <p:set>
                                      <p:cBhvr>
                                        <p:cTn id="118" dur="1" fill="hold">
                                          <p:stCondLst>
                                            <p:cond delay="1999"/>
                                          </p:stCondLst>
                                        </p:cTn>
                                        <p:tgtEl>
                                          <p:spTgt spid="40"/>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41"/>
                                        </p:tgtEl>
                                        <p:attrNameLst>
                                          <p:attrName>ppt_x</p:attrName>
                                        </p:attrNameLst>
                                      </p:cBhvr>
                                      <p:tavLst>
                                        <p:tav tm="0">
                                          <p:val>
                                            <p:strVal val="ppt_x"/>
                                          </p:val>
                                        </p:tav>
                                        <p:tav tm="100000">
                                          <p:val>
                                            <p:strVal val="0-ppt_w/2"/>
                                          </p:val>
                                        </p:tav>
                                      </p:tavLst>
                                    </p:anim>
                                    <p:anim calcmode="lin" valueType="num">
                                      <p:cBhvr additive="base">
                                        <p:cTn id="121" dur="2000"/>
                                        <p:tgtEl>
                                          <p:spTgt spid="41"/>
                                        </p:tgtEl>
                                        <p:attrNameLst>
                                          <p:attrName>ppt_y</p:attrName>
                                        </p:attrNameLst>
                                      </p:cBhvr>
                                      <p:tavLst>
                                        <p:tav tm="0">
                                          <p:val>
                                            <p:strVal val="ppt_y"/>
                                          </p:val>
                                        </p:tav>
                                        <p:tav tm="100000">
                                          <p:val>
                                            <p:strVal val="0-ppt_h/2"/>
                                          </p:val>
                                        </p:tav>
                                      </p:tavLst>
                                    </p:anim>
                                    <p:set>
                                      <p:cBhvr>
                                        <p:cTn id="122" dur="1" fill="hold">
                                          <p:stCondLst>
                                            <p:cond delay="1999"/>
                                          </p:stCondLst>
                                        </p:cTn>
                                        <p:tgtEl>
                                          <p:spTgt spid="4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42"/>
                                        </p:tgtEl>
                                        <p:attrNameLst>
                                          <p:attrName>ppt_x</p:attrName>
                                        </p:attrNameLst>
                                      </p:cBhvr>
                                      <p:tavLst>
                                        <p:tav tm="0">
                                          <p:val>
                                            <p:strVal val="ppt_x"/>
                                          </p:val>
                                        </p:tav>
                                        <p:tav tm="100000">
                                          <p:val>
                                            <p:strVal val="0-ppt_w/2"/>
                                          </p:val>
                                        </p:tav>
                                      </p:tavLst>
                                    </p:anim>
                                    <p:anim calcmode="lin" valueType="num">
                                      <p:cBhvr additive="base">
                                        <p:cTn id="125" dur="2000"/>
                                        <p:tgtEl>
                                          <p:spTgt spid="42"/>
                                        </p:tgtEl>
                                        <p:attrNameLst>
                                          <p:attrName>ppt_y</p:attrName>
                                        </p:attrNameLst>
                                      </p:cBhvr>
                                      <p:tavLst>
                                        <p:tav tm="0">
                                          <p:val>
                                            <p:strVal val="ppt_y"/>
                                          </p:val>
                                        </p:tav>
                                        <p:tav tm="100000">
                                          <p:val>
                                            <p:strVal val="0-ppt_h/2"/>
                                          </p:val>
                                        </p:tav>
                                      </p:tavLst>
                                    </p:anim>
                                    <p:set>
                                      <p:cBhvr>
                                        <p:cTn id="126" dur="1" fill="hold">
                                          <p:stCondLst>
                                            <p:cond delay="1999"/>
                                          </p:stCondLst>
                                        </p:cTn>
                                        <p:tgtEl>
                                          <p:spTgt spid="42"/>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43"/>
                                        </p:tgtEl>
                                        <p:attrNameLst>
                                          <p:attrName>ppt_x</p:attrName>
                                        </p:attrNameLst>
                                      </p:cBhvr>
                                      <p:tavLst>
                                        <p:tav tm="0">
                                          <p:val>
                                            <p:strVal val="ppt_x"/>
                                          </p:val>
                                        </p:tav>
                                        <p:tav tm="100000">
                                          <p:val>
                                            <p:strVal val="0-ppt_w/2"/>
                                          </p:val>
                                        </p:tav>
                                      </p:tavLst>
                                    </p:anim>
                                    <p:anim calcmode="lin" valueType="num">
                                      <p:cBhvr additive="base">
                                        <p:cTn id="129" dur="2000"/>
                                        <p:tgtEl>
                                          <p:spTgt spid="43"/>
                                        </p:tgtEl>
                                        <p:attrNameLst>
                                          <p:attrName>ppt_y</p:attrName>
                                        </p:attrNameLst>
                                      </p:cBhvr>
                                      <p:tavLst>
                                        <p:tav tm="0">
                                          <p:val>
                                            <p:strVal val="ppt_y"/>
                                          </p:val>
                                        </p:tav>
                                        <p:tav tm="100000">
                                          <p:val>
                                            <p:strVal val="0-ppt_h/2"/>
                                          </p:val>
                                        </p:tav>
                                      </p:tavLst>
                                    </p:anim>
                                    <p:set>
                                      <p:cBhvr>
                                        <p:cTn id="130" dur="1" fill="hold">
                                          <p:stCondLst>
                                            <p:cond delay="1999"/>
                                          </p:stCondLst>
                                        </p:cTn>
                                        <p:tgtEl>
                                          <p:spTgt spid="43"/>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44"/>
                                        </p:tgtEl>
                                        <p:attrNameLst>
                                          <p:attrName>ppt_x</p:attrName>
                                        </p:attrNameLst>
                                      </p:cBhvr>
                                      <p:tavLst>
                                        <p:tav tm="0">
                                          <p:val>
                                            <p:strVal val="ppt_x"/>
                                          </p:val>
                                        </p:tav>
                                        <p:tav tm="100000">
                                          <p:val>
                                            <p:strVal val="0-ppt_w/2"/>
                                          </p:val>
                                        </p:tav>
                                      </p:tavLst>
                                    </p:anim>
                                    <p:anim calcmode="lin" valueType="num">
                                      <p:cBhvr additive="base">
                                        <p:cTn id="133" dur="2000"/>
                                        <p:tgtEl>
                                          <p:spTgt spid="44"/>
                                        </p:tgtEl>
                                        <p:attrNameLst>
                                          <p:attrName>ppt_y</p:attrName>
                                        </p:attrNameLst>
                                      </p:cBhvr>
                                      <p:tavLst>
                                        <p:tav tm="0">
                                          <p:val>
                                            <p:strVal val="ppt_y"/>
                                          </p:val>
                                        </p:tav>
                                        <p:tav tm="100000">
                                          <p:val>
                                            <p:strVal val="0-ppt_h/2"/>
                                          </p:val>
                                        </p:tav>
                                      </p:tavLst>
                                    </p:anim>
                                    <p:set>
                                      <p:cBhvr>
                                        <p:cTn id="134" dur="1" fill="hold">
                                          <p:stCondLst>
                                            <p:cond delay="1999"/>
                                          </p:stCondLst>
                                        </p:cTn>
                                        <p:tgtEl>
                                          <p:spTgt spid="44"/>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2000"/>
                                        <p:tgtEl>
                                          <p:spTgt spid="38"/>
                                        </p:tgtEl>
                                        <p:attrNameLst>
                                          <p:attrName>ppt_x</p:attrName>
                                        </p:attrNameLst>
                                      </p:cBhvr>
                                      <p:tavLst>
                                        <p:tav tm="0">
                                          <p:val>
                                            <p:strVal val="ppt_x"/>
                                          </p:val>
                                        </p:tav>
                                        <p:tav tm="100000">
                                          <p:val>
                                            <p:strVal val="1+ppt_w/2"/>
                                          </p:val>
                                        </p:tav>
                                      </p:tavLst>
                                    </p:anim>
                                    <p:anim calcmode="lin" valueType="num">
                                      <p:cBhvr additive="base">
                                        <p:cTn id="137" dur="2000"/>
                                        <p:tgtEl>
                                          <p:spTgt spid="38"/>
                                        </p:tgtEl>
                                        <p:attrNameLst>
                                          <p:attrName>ppt_y</p:attrName>
                                        </p:attrNameLst>
                                      </p:cBhvr>
                                      <p:tavLst>
                                        <p:tav tm="0">
                                          <p:val>
                                            <p:strVal val="ppt_y"/>
                                          </p:val>
                                        </p:tav>
                                        <p:tav tm="100000">
                                          <p:val>
                                            <p:strVal val="0-ppt_h/2"/>
                                          </p:val>
                                        </p:tav>
                                      </p:tavLst>
                                    </p:anim>
                                    <p:set>
                                      <p:cBhvr>
                                        <p:cTn id="138" dur="1" fill="hold">
                                          <p:stCondLst>
                                            <p:cond delay="1999"/>
                                          </p:stCondLst>
                                        </p:cTn>
                                        <p:tgtEl>
                                          <p:spTgt spid="38"/>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2000"/>
                                        <p:tgtEl>
                                          <p:spTgt spid="45"/>
                                        </p:tgtEl>
                                        <p:attrNameLst>
                                          <p:attrName>ppt_x</p:attrName>
                                        </p:attrNameLst>
                                      </p:cBhvr>
                                      <p:tavLst>
                                        <p:tav tm="0">
                                          <p:val>
                                            <p:strVal val="ppt_x"/>
                                          </p:val>
                                        </p:tav>
                                        <p:tav tm="100000">
                                          <p:val>
                                            <p:strVal val="1+ppt_w/2"/>
                                          </p:val>
                                        </p:tav>
                                      </p:tavLst>
                                    </p:anim>
                                    <p:anim calcmode="lin" valueType="num">
                                      <p:cBhvr additive="base">
                                        <p:cTn id="141" dur="2000"/>
                                        <p:tgtEl>
                                          <p:spTgt spid="45"/>
                                        </p:tgtEl>
                                        <p:attrNameLst>
                                          <p:attrName>ppt_y</p:attrName>
                                        </p:attrNameLst>
                                      </p:cBhvr>
                                      <p:tavLst>
                                        <p:tav tm="0">
                                          <p:val>
                                            <p:strVal val="ppt_y"/>
                                          </p:val>
                                        </p:tav>
                                        <p:tav tm="100000">
                                          <p:val>
                                            <p:strVal val="0-ppt_h/2"/>
                                          </p:val>
                                        </p:tav>
                                      </p:tavLst>
                                    </p:anim>
                                    <p:set>
                                      <p:cBhvr>
                                        <p:cTn id="142" dur="1" fill="hold">
                                          <p:stCondLst>
                                            <p:cond delay="1999"/>
                                          </p:stCondLst>
                                        </p:cTn>
                                        <p:tgtEl>
                                          <p:spTgt spid="45"/>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2000"/>
                                        <p:tgtEl>
                                          <p:spTgt spid="46"/>
                                        </p:tgtEl>
                                        <p:attrNameLst>
                                          <p:attrName>ppt_x</p:attrName>
                                        </p:attrNameLst>
                                      </p:cBhvr>
                                      <p:tavLst>
                                        <p:tav tm="0">
                                          <p:val>
                                            <p:strVal val="ppt_x"/>
                                          </p:val>
                                        </p:tav>
                                        <p:tav tm="100000">
                                          <p:val>
                                            <p:strVal val="1+ppt_w/2"/>
                                          </p:val>
                                        </p:tav>
                                      </p:tavLst>
                                    </p:anim>
                                    <p:anim calcmode="lin" valueType="num">
                                      <p:cBhvr additive="base">
                                        <p:cTn id="145" dur="2000"/>
                                        <p:tgtEl>
                                          <p:spTgt spid="46"/>
                                        </p:tgtEl>
                                        <p:attrNameLst>
                                          <p:attrName>ppt_y</p:attrName>
                                        </p:attrNameLst>
                                      </p:cBhvr>
                                      <p:tavLst>
                                        <p:tav tm="0">
                                          <p:val>
                                            <p:strVal val="ppt_y"/>
                                          </p:val>
                                        </p:tav>
                                        <p:tav tm="100000">
                                          <p:val>
                                            <p:strVal val="0-ppt_h/2"/>
                                          </p:val>
                                        </p:tav>
                                      </p:tavLst>
                                    </p:anim>
                                    <p:set>
                                      <p:cBhvr>
                                        <p:cTn id="146" dur="1" fill="hold">
                                          <p:stCondLst>
                                            <p:cond delay="1999"/>
                                          </p:stCondLst>
                                        </p:cTn>
                                        <p:tgtEl>
                                          <p:spTgt spid="46"/>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2000"/>
                                        <p:tgtEl>
                                          <p:spTgt spid="47"/>
                                        </p:tgtEl>
                                        <p:attrNameLst>
                                          <p:attrName>ppt_x</p:attrName>
                                        </p:attrNameLst>
                                      </p:cBhvr>
                                      <p:tavLst>
                                        <p:tav tm="0">
                                          <p:val>
                                            <p:strVal val="ppt_x"/>
                                          </p:val>
                                        </p:tav>
                                        <p:tav tm="100000">
                                          <p:val>
                                            <p:strVal val="1+ppt_w/2"/>
                                          </p:val>
                                        </p:tav>
                                      </p:tavLst>
                                    </p:anim>
                                    <p:anim calcmode="lin" valueType="num">
                                      <p:cBhvr additive="base">
                                        <p:cTn id="149" dur="2000"/>
                                        <p:tgtEl>
                                          <p:spTgt spid="47"/>
                                        </p:tgtEl>
                                        <p:attrNameLst>
                                          <p:attrName>ppt_y</p:attrName>
                                        </p:attrNameLst>
                                      </p:cBhvr>
                                      <p:tavLst>
                                        <p:tav tm="0">
                                          <p:val>
                                            <p:strVal val="ppt_y"/>
                                          </p:val>
                                        </p:tav>
                                        <p:tav tm="100000">
                                          <p:val>
                                            <p:strVal val="0-ppt_h/2"/>
                                          </p:val>
                                        </p:tav>
                                      </p:tavLst>
                                    </p:anim>
                                    <p:set>
                                      <p:cBhvr>
                                        <p:cTn id="150" dur="1" fill="hold">
                                          <p:stCondLst>
                                            <p:cond delay="1999"/>
                                          </p:stCondLst>
                                        </p:cTn>
                                        <p:tgtEl>
                                          <p:spTgt spid="47"/>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2000"/>
                                        <p:tgtEl>
                                          <p:spTgt spid="48"/>
                                        </p:tgtEl>
                                        <p:attrNameLst>
                                          <p:attrName>ppt_x</p:attrName>
                                        </p:attrNameLst>
                                      </p:cBhvr>
                                      <p:tavLst>
                                        <p:tav tm="0">
                                          <p:val>
                                            <p:strVal val="ppt_x"/>
                                          </p:val>
                                        </p:tav>
                                        <p:tav tm="100000">
                                          <p:val>
                                            <p:strVal val="1+ppt_w/2"/>
                                          </p:val>
                                        </p:tav>
                                      </p:tavLst>
                                    </p:anim>
                                    <p:anim calcmode="lin" valueType="num">
                                      <p:cBhvr additive="base">
                                        <p:cTn id="153" dur="2000"/>
                                        <p:tgtEl>
                                          <p:spTgt spid="48"/>
                                        </p:tgtEl>
                                        <p:attrNameLst>
                                          <p:attrName>ppt_y</p:attrName>
                                        </p:attrNameLst>
                                      </p:cBhvr>
                                      <p:tavLst>
                                        <p:tav tm="0">
                                          <p:val>
                                            <p:strVal val="ppt_y"/>
                                          </p:val>
                                        </p:tav>
                                        <p:tav tm="100000">
                                          <p:val>
                                            <p:strVal val="0-ppt_h/2"/>
                                          </p:val>
                                        </p:tav>
                                      </p:tavLst>
                                    </p:anim>
                                    <p:set>
                                      <p:cBhvr>
                                        <p:cTn id="154" dur="1" fill="hold">
                                          <p:stCondLst>
                                            <p:cond delay="1999"/>
                                          </p:stCondLst>
                                        </p:cTn>
                                        <p:tgtEl>
                                          <p:spTgt spid="4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2000"/>
                                        <p:tgtEl>
                                          <p:spTgt spid="49"/>
                                        </p:tgtEl>
                                        <p:attrNameLst>
                                          <p:attrName>ppt_x</p:attrName>
                                        </p:attrNameLst>
                                      </p:cBhvr>
                                      <p:tavLst>
                                        <p:tav tm="0">
                                          <p:val>
                                            <p:strVal val="ppt_x"/>
                                          </p:val>
                                        </p:tav>
                                        <p:tav tm="100000">
                                          <p:val>
                                            <p:strVal val="1+ppt_w/2"/>
                                          </p:val>
                                        </p:tav>
                                      </p:tavLst>
                                    </p:anim>
                                    <p:anim calcmode="lin" valueType="num">
                                      <p:cBhvr additive="base">
                                        <p:cTn id="157" dur="2000"/>
                                        <p:tgtEl>
                                          <p:spTgt spid="49"/>
                                        </p:tgtEl>
                                        <p:attrNameLst>
                                          <p:attrName>ppt_y</p:attrName>
                                        </p:attrNameLst>
                                      </p:cBhvr>
                                      <p:tavLst>
                                        <p:tav tm="0">
                                          <p:val>
                                            <p:strVal val="ppt_y"/>
                                          </p:val>
                                        </p:tav>
                                        <p:tav tm="100000">
                                          <p:val>
                                            <p:strVal val="0-ppt_h/2"/>
                                          </p:val>
                                        </p:tav>
                                      </p:tavLst>
                                    </p:anim>
                                    <p:set>
                                      <p:cBhvr>
                                        <p:cTn id="158" dur="1" fill="hold">
                                          <p:stCondLst>
                                            <p:cond delay="1999"/>
                                          </p:stCondLst>
                                        </p:cTn>
                                        <p:tgtEl>
                                          <p:spTgt spid="49"/>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2000"/>
                                        <p:tgtEl>
                                          <p:spTgt spid="50"/>
                                        </p:tgtEl>
                                        <p:attrNameLst>
                                          <p:attrName>ppt_x</p:attrName>
                                        </p:attrNameLst>
                                      </p:cBhvr>
                                      <p:tavLst>
                                        <p:tav tm="0">
                                          <p:val>
                                            <p:strVal val="ppt_x"/>
                                          </p:val>
                                        </p:tav>
                                        <p:tav tm="100000">
                                          <p:val>
                                            <p:strVal val="1+ppt_w/2"/>
                                          </p:val>
                                        </p:tav>
                                      </p:tavLst>
                                    </p:anim>
                                    <p:anim calcmode="lin" valueType="num">
                                      <p:cBhvr additive="base">
                                        <p:cTn id="161" dur="2000"/>
                                        <p:tgtEl>
                                          <p:spTgt spid="50"/>
                                        </p:tgtEl>
                                        <p:attrNameLst>
                                          <p:attrName>ppt_y</p:attrName>
                                        </p:attrNameLst>
                                      </p:cBhvr>
                                      <p:tavLst>
                                        <p:tav tm="0">
                                          <p:val>
                                            <p:strVal val="ppt_y"/>
                                          </p:val>
                                        </p:tav>
                                        <p:tav tm="100000">
                                          <p:val>
                                            <p:strVal val="0-ppt_h/2"/>
                                          </p:val>
                                        </p:tav>
                                      </p:tavLst>
                                    </p:anim>
                                    <p:set>
                                      <p:cBhvr>
                                        <p:cTn id="162" dur="1" fill="hold">
                                          <p:stCondLst>
                                            <p:cond delay="1999"/>
                                          </p:stCondLst>
                                        </p:cTn>
                                        <p:tgtEl>
                                          <p:spTgt spid="50"/>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2000" fill="hold"/>
                                        <p:tgtEl>
                                          <p:spTgt spid="4"/>
                                        </p:tgtEl>
                                        <p:attrNameLst>
                                          <p:attrName>ppt_w</p:attrName>
                                        </p:attrNameLst>
                                      </p:cBhvr>
                                      <p:tavLst>
                                        <p:tav tm="0">
                                          <p:val>
                                            <p:strVal val="2/3*#ppt_w"/>
                                          </p:val>
                                        </p:tav>
                                        <p:tav tm="100000">
                                          <p:val>
                                            <p:strVal val="#ppt_w"/>
                                          </p:val>
                                        </p:tav>
                                      </p:tavLst>
                                    </p:anim>
                                    <p:anim calcmode="lin" valueType="num">
                                      <p:cBhvr>
                                        <p:cTn id="166" dur="2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gradFill flip="none" rotWithShape="1">
            <a:gsLst>
              <a:gs pos="0">
                <a:srgbClr val="03D4A8"/>
              </a:gs>
              <a:gs pos="25000">
                <a:srgbClr val="21D6E0"/>
              </a:gs>
              <a:gs pos="75000">
                <a:srgbClr val="0087E6"/>
              </a:gs>
              <a:gs pos="100000">
                <a:srgbClr val="005CBF"/>
              </a:gs>
            </a:gsLst>
            <a:lin ang="162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1142984"/>
            <a:ext cx="7429552" cy="4524315"/>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Agency FB" pitchFamily="34" charset="0"/>
              </a:rPr>
              <a:t>Aunque el francés y el tahitiano son las principales lenguas habladas por los habitantes, las personas en contacto con los turistas en general tienen algún conocimiento de Inglés. La mayoría de los visitantes a Bora Bora son estadounidenses, japoneses o </a:t>
            </a:r>
            <a:r>
              <a:rPr lang="es-ES" sz="2400" dirty="0" err="1" smtClean="0">
                <a:effectLst>
                  <a:outerShdw blurRad="38100" dist="38100" dir="2700000" algn="tl">
                    <a:srgbClr val="000000">
                      <a:alpha val="43137"/>
                    </a:srgbClr>
                  </a:outerShdw>
                </a:effectLst>
                <a:latin typeface="Agency FB" pitchFamily="34" charset="0"/>
              </a:rPr>
              <a:t>europeos.El</a:t>
            </a:r>
            <a:r>
              <a:rPr lang="es-ES" sz="2400" dirty="0" smtClean="0">
                <a:effectLst>
                  <a:outerShdw blurRad="38100" dist="38100" dir="2700000" algn="tl">
                    <a:srgbClr val="000000">
                      <a:alpha val="43137"/>
                    </a:srgbClr>
                  </a:outerShdw>
                </a:effectLst>
                <a:latin typeface="Agency FB" pitchFamily="34" charset="0"/>
              </a:rPr>
              <a:t> transporte público en la isla es inexistente. El alquiler de coches y las bicicletas son el sistema recomendado para el transporte. También hay visitas en helicóptero, y alquiler de coches todoterreno o catamaranes en </a:t>
            </a:r>
            <a:r>
              <a:rPr lang="es-ES" sz="2400" dirty="0" err="1" smtClean="0">
                <a:effectLst>
                  <a:outerShdw blurRad="38100" dist="38100" dir="2700000" algn="tl">
                    <a:srgbClr val="000000">
                      <a:alpha val="43137"/>
                    </a:srgbClr>
                  </a:outerShdw>
                </a:effectLst>
                <a:latin typeface="Agency FB" pitchFamily="34" charset="0"/>
              </a:rPr>
              <a:t>Vaitape</a:t>
            </a:r>
            <a:r>
              <a:rPr lang="es-ES" sz="2400" dirty="0" smtClean="0">
                <a:effectLst>
                  <a:outerShdw blurRad="38100" dist="38100" dir="2700000" algn="tl">
                    <a:srgbClr val="000000">
                      <a:alpha val="43137"/>
                    </a:srgbClr>
                  </a:outerShdw>
                </a:effectLst>
                <a:latin typeface="Agency FB" pitchFamily="34" charset="0"/>
              </a:rPr>
              <a:t>. El </a:t>
            </a:r>
            <a:r>
              <a:rPr lang="es-ES" sz="2400" dirty="0" err="1" smtClean="0">
                <a:effectLst>
                  <a:outerShdw blurRad="38100" dist="38100" dir="2700000" algn="tl">
                    <a:srgbClr val="000000">
                      <a:alpha val="43137"/>
                    </a:srgbClr>
                  </a:outerShdw>
                </a:effectLst>
                <a:latin typeface="Agency FB" pitchFamily="34" charset="0"/>
              </a:rPr>
              <a:t>snorkeling</a:t>
            </a:r>
            <a:r>
              <a:rPr lang="es-ES" sz="2400" dirty="0" smtClean="0">
                <a:effectLst>
                  <a:outerShdw blurRad="38100" dist="38100" dir="2700000" algn="tl">
                    <a:srgbClr val="000000">
                      <a:alpha val="43137"/>
                    </a:srgbClr>
                  </a:outerShdw>
                </a:effectLst>
                <a:latin typeface="Agency FB" pitchFamily="34" charset="0"/>
              </a:rPr>
              <a:t> y el buceo en los alrededores de la laguna de Bora Bora son actividades populares. Muchas especies de tiburones y rayas habitan en la franja de agua que rodea la isla. Hay operadores de buceo que ofrecen inmersiones para observar los peces y ver como se alimentan los tiburones.</a:t>
            </a:r>
          </a:p>
          <a:p>
            <a:pPr algn="ctr"/>
            <a:endParaRPr lang="es-ES" sz="2400" b="1" dirty="0">
              <a:solidFill>
                <a:schemeClr val="accent5">
                  <a:lumMod val="50000"/>
                </a:schemeClr>
              </a:solidFill>
              <a:latin typeface="Agency FB" pitchFamily="34" charset="0"/>
            </a:endParaRPr>
          </a:p>
        </p:txBody>
      </p:sp>
      <p:sp>
        <p:nvSpPr>
          <p:cNvPr id="8" name="7 Marco"/>
          <p:cNvSpPr/>
          <p:nvPr/>
        </p:nvSpPr>
        <p:spPr>
          <a:xfrm>
            <a:off x="571472" y="571480"/>
            <a:ext cx="8001056" cy="5786478"/>
          </a:xfrm>
          <a:prstGeom prst="frame">
            <a:avLst>
              <a:gd name="adj1" fmla="val 191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Festival-tsvetov-na-Taiti.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85720" y="714356"/>
            <a:ext cx="1142976" cy="4857784"/>
          </a:xfrm>
          <a:prstGeom prst="donut">
            <a:avLst>
              <a:gd name="adj" fmla="val 13406"/>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54" y="785794"/>
            <a:ext cx="1142976" cy="4857784"/>
          </a:xfrm>
          <a:prstGeom prst="donut">
            <a:avLst>
              <a:gd name="adj" fmla="val 1217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428696" y="785794"/>
            <a:ext cx="1142976" cy="4857784"/>
          </a:xfrm>
          <a:prstGeom prst="donut">
            <a:avLst>
              <a:gd name="adj" fmla="val 11837"/>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00" y="785794"/>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42" y="857232"/>
            <a:ext cx="1142976"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14646" y="857232"/>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857588" y="857232"/>
            <a:ext cx="1142976"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429124" y="857232"/>
            <a:ext cx="1142976" cy="4857784"/>
          </a:xfrm>
          <a:prstGeom prst="donut">
            <a:avLst>
              <a:gd name="adj" fmla="val 1223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929158" y="857232"/>
            <a:ext cx="1142976"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572100" y="857232"/>
            <a:ext cx="1000132" cy="4857784"/>
          </a:xfrm>
          <a:prstGeom prst="donut">
            <a:avLst>
              <a:gd name="adj" fmla="val 1223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143604" y="857232"/>
            <a:ext cx="1000132"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643670" y="785794"/>
            <a:ext cx="1000132" cy="4857784"/>
          </a:xfrm>
          <a:prstGeom prst="donut">
            <a:avLst>
              <a:gd name="adj" fmla="val 10858"/>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143736" y="785794"/>
            <a:ext cx="1000132" cy="4857784"/>
          </a:xfrm>
          <a:prstGeom prst="donut">
            <a:avLst>
              <a:gd name="adj" fmla="val 9206"/>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643802" y="785794"/>
            <a:ext cx="928694"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286744" y="785794"/>
            <a:ext cx="857256" cy="4857784"/>
          </a:xfrm>
          <a:prstGeom prst="donut">
            <a:avLst>
              <a:gd name="adj" fmla="val 13489"/>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1014417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00B050"/>
              </a:gs>
              <a:gs pos="45000">
                <a:srgbClr val="FF7A00"/>
              </a:gs>
              <a:gs pos="70000">
                <a:srgbClr val="FF0300"/>
              </a:gs>
              <a:gs pos="100000">
                <a:srgbClr val="4D0808"/>
              </a:gs>
            </a:gsLst>
            <a:lin ang="0" scaled="0"/>
          </a:gradFill>
        </p:spPr>
        <p:txBody>
          <a:bodyPr/>
          <a:lstStyle/>
          <a:p>
            <a:endParaRPr lang="es-ES" dirty="0"/>
          </a:p>
        </p:txBody>
      </p:sp>
      <p:pic>
        <p:nvPicPr>
          <p:cNvPr id="23" name="22 Marcador de contenido" descr="ddbd8eb1bf899eb2ca4108fab4708dad.jpg"/>
          <p:cNvPicPr>
            <a:picLocks noGrp="1" noChangeAspect="1"/>
          </p:cNvPicPr>
          <p:nvPr>
            <p:ph idx="1"/>
          </p:nvPr>
        </p:nvPicPr>
        <p:blipFill>
          <a:blip r:embed="rId2"/>
          <a:stretch>
            <a:fillRect/>
          </a:stretch>
        </p:blipFill>
        <p:spPr>
          <a:xfrm>
            <a:off x="0" y="0"/>
            <a:ext cx="9144000" cy="6851309"/>
          </a:xfrm>
        </p:spPr>
      </p:pic>
      <p:sp>
        <p:nvSpPr>
          <p:cNvPr id="56" name="55 Triángulo isósceles"/>
          <p:cNvSpPr/>
          <p:nvPr/>
        </p:nvSpPr>
        <p:spPr>
          <a:xfrm rot="18817936">
            <a:off x="3226805" y="1665569"/>
            <a:ext cx="110693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2936561">
            <a:off x="4923814" y="1635361"/>
            <a:ext cx="1226852"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3886523">
            <a:off x="3077254" y="3393433"/>
            <a:ext cx="1175088"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8185329">
            <a:off x="5082803" y="3455027"/>
            <a:ext cx="111775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2936561">
            <a:off x="5352441" y="1278170"/>
            <a:ext cx="1226852"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8817936">
            <a:off x="2798177" y="1308380"/>
            <a:ext cx="110693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8185329">
            <a:off x="5511431" y="3883656"/>
            <a:ext cx="111775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3886523">
            <a:off x="2720064" y="3750623"/>
            <a:ext cx="1175088"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2936561">
            <a:off x="5781069" y="920981"/>
            <a:ext cx="1226852"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8817936">
            <a:off x="2369549" y="879752"/>
            <a:ext cx="110693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8185329">
            <a:off x="5940058" y="4312284"/>
            <a:ext cx="111775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13886523">
            <a:off x="2362875" y="4179250"/>
            <a:ext cx="1175088"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rot="2936561">
            <a:off x="6281135" y="492353"/>
            <a:ext cx="1226852"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riángulo isósceles"/>
          <p:cNvSpPr/>
          <p:nvPr/>
        </p:nvSpPr>
        <p:spPr>
          <a:xfrm rot="18817936">
            <a:off x="2012360" y="594000"/>
            <a:ext cx="110693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isósceles"/>
          <p:cNvSpPr/>
          <p:nvPr/>
        </p:nvSpPr>
        <p:spPr>
          <a:xfrm rot="13886523">
            <a:off x="2005685" y="4679317"/>
            <a:ext cx="1175088"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8185329">
            <a:off x="6368686" y="4669474"/>
            <a:ext cx="1117755" cy="1491496"/>
          </a:xfrm>
          <a:prstGeom prst="triangle">
            <a:avLst/>
          </a:prstGeom>
          <a:gradFill flip="none" rotWithShape="1">
            <a:gsLst>
              <a:gs pos="34000">
                <a:srgbClr val="FFF200">
                  <a:alpha val="3000"/>
                </a:srgbClr>
              </a:gs>
              <a:gs pos="45000">
                <a:srgbClr val="FF7A00"/>
              </a:gs>
              <a:gs pos="70000">
                <a:srgbClr val="FF0300"/>
              </a:gs>
              <a:gs pos="100000">
                <a:srgbClr val="4D0808"/>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6"/>
                                        </p:tgtEl>
                                        <p:attrNameLst>
                                          <p:attrName>style.visibility</p:attrName>
                                        </p:attrNameLst>
                                      </p:cBhvr>
                                      <p:to>
                                        <p:strVal val="visible"/>
                                      </p:to>
                                    </p:set>
                                    <p:anim calcmode="lin" valueType="num">
                                      <p:cBhvr additive="base">
                                        <p:cTn id="10" dur="2000" fill="hold"/>
                                        <p:tgtEl>
                                          <p:spTgt spid="56"/>
                                        </p:tgtEl>
                                        <p:attrNameLst>
                                          <p:attrName>ppt_x</p:attrName>
                                        </p:attrNameLst>
                                      </p:cBhvr>
                                      <p:tavLst>
                                        <p:tav tm="0">
                                          <p:val>
                                            <p:strVal val="1+#ppt_w/2"/>
                                          </p:val>
                                        </p:tav>
                                        <p:tav tm="100000">
                                          <p:val>
                                            <p:strVal val="#ppt_x"/>
                                          </p:val>
                                        </p:tav>
                                      </p:tavLst>
                                    </p:anim>
                                    <p:anim calcmode="lin" valueType="num">
                                      <p:cBhvr additive="base">
                                        <p:cTn id="11" dur="2000" fill="hold"/>
                                        <p:tgtEl>
                                          <p:spTgt spid="5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7"/>
                                        </p:tgtEl>
                                        <p:attrNameLst>
                                          <p:attrName>style.visibility</p:attrName>
                                        </p:attrNameLst>
                                      </p:cBhvr>
                                      <p:to>
                                        <p:strVal val="visible"/>
                                      </p:to>
                                    </p:set>
                                    <p:anim calcmode="lin" valueType="num">
                                      <p:cBhvr additive="base">
                                        <p:cTn id="14" dur="2000" fill="hold"/>
                                        <p:tgtEl>
                                          <p:spTgt spid="57"/>
                                        </p:tgtEl>
                                        <p:attrNameLst>
                                          <p:attrName>ppt_x</p:attrName>
                                        </p:attrNameLst>
                                      </p:cBhvr>
                                      <p:tavLst>
                                        <p:tav tm="0">
                                          <p:val>
                                            <p:strVal val="0-#ppt_w/2"/>
                                          </p:val>
                                        </p:tav>
                                        <p:tav tm="100000">
                                          <p:val>
                                            <p:strVal val="#ppt_x"/>
                                          </p:val>
                                        </p:tav>
                                      </p:tavLst>
                                    </p:anim>
                                    <p:anim calcmode="lin" valueType="num">
                                      <p:cBhvr additive="base">
                                        <p:cTn id="15" dur="2000" fill="hold"/>
                                        <p:tgtEl>
                                          <p:spTgt spid="5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additive="base">
                                        <p:cTn id="18" dur="2000" fill="hold"/>
                                        <p:tgtEl>
                                          <p:spTgt spid="58"/>
                                        </p:tgtEl>
                                        <p:attrNameLst>
                                          <p:attrName>ppt_x</p:attrName>
                                        </p:attrNameLst>
                                      </p:cBhvr>
                                      <p:tavLst>
                                        <p:tav tm="0">
                                          <p:val>
                                            <p:strVal val="1+#ppt_w/2"/>
                                          </p:val>
                                        </p:tav>
                                        <p:tav tm="100000">
                                          <p:val>
                                            <p:strVal val="#ppt_x"/>
                                          </p:val>
                                        </p:tav>
                                      </p:tavLst>
                                    </p:anim>
                                    <p:anim calcmode="lin" valueType="num">
                                      <p:cBhvr additive="base">
                                        <p:cTn id="19" dur="2000" fill="hold"/>
                                        <p:tgtEl>
                                          <p:spTgt spid="5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additive="base">
                                        <p:cTn id="22" dur="2000" fill="hold"/>
                                        <p:tgtEl>
                                          <p:spTgt spid="59"/>
                                        </p:tgtEl>
                                        <p:attrNameLst>
                                          <p:attrName>ppt_x</p:attrName>
                                        </p:attrNameLst>
                                      </p:cBhvr>
                                      <p:tavLst>
                                        <p:tav tm="0">
                                          <p:val>
                                            <p:strVal val="0-#ppt_w/2"/>
                                          </p:val>
                                        </p:tav>
                                        <p:tav tm="100000">
                                          <p:val>
                                            <p:strVal val="#ppt_x"/>
                                          </p:val>
                                        </p:tav>
                                      </p:tavLst>
                                    </p:anim>
                                    <p:anim calcmode="lin" valueType="num">
                                      <p:cBhvr additive="base">
                                        <p:cTn id="23" dur="2000" fill="hold"/>
                                        <p:tgtEl>
                                          <p:spTgt spid="59"/>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 calcmode="lin" valueType="num">
                                      <p:cBhvr additive="base">
                                        <p:cTn id="26" dur="2000" fill="hold"/>
                                        <p:tgtEl>
                                          <p:spTgt spid="60"/>
                                        </p:tgtEl>
                                        <p:attrNameLst>
                                          <p:attrName>ppt_x</p:attrName>
                                        </p:attrNameLst>
                                      </p:cBhvr>
                                      <p:tavLst>
                                        <p:tav tm="0">
                                          <p:val>
                                            <p:strVal val="0-#ppt_w/2"/>
                                          </p:val>
                                        </p:tav>
                                        <p:tav tm="100000">
                                          <p:val>
                                            <p:strVal val="#ppt_x"/>
                                          </p:val>
                                        </p:tav>
                                      </p:tavLst>
                                    </p:anim>
                                    <p:anim calcmode="lin" valueType="num">
                                      <p:cBhvr additive="base">
                                        <p:cTn id="27" dur="2000" fill="hold"/>
                                        <p:tgtEl>
                                          <p:spTgt spid="6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61"/>
                                        </p:tgtEl>
                                        <p:attrNameLst>
                                          <p:attrName>style.visibility</p:attrName>
                                        </p:attrNameLst>
                                      </p:cBhvr>
                                      <p:to>
                                        <p:strVal val="visible"/>
                                      </p:to>
                                    </p:set>
                                    <p:anim calcmode="lin" valueType="num">
                                      <p:cBhvr additive="base">
                                        <p:cTn id="30" dur="2000" fill="hold"/>
                                        <p:tgtEl>
                                          <p:spTgt spid="61"/>
                                        </p:tgtEl>
                                        <p:attrNameLst>
                                          <p:attrName>ppt_x</p:attrName>
                                        </p:attrNameLst>
                                      </p:cBhvr>
                                      <p:tavLst>
                                        <p:tav tm="0">
                                          <p:val>
                                            <p:strVal val="1+#ppt_w/2"/>
                                          </p:val>
                                        </p:tav>
                                        <p:tav tm="100000">
                                          <p:val>
                                            <p:strVal val="#ppt_x"/>
                                          </p:val>
                                        </p:tav>
                                      </p:tavLst>
                                    </p:anim>
                                    <p:anim calcmode="lin" valueType="num">
                                      <p:cBhvr additive="base">
                                        <p:cTn id="31" dur="2000" fill="hold"/>
                                        <p:tgtEl>
                                          <p:spTgt spid="6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 calcmode="lin" valueType="num">
                                      <p:cBhvr additive="base">
                                        <p:cTn id="34" dur="2000" fill="hold"/>
                                        <p:tgtEl>
                                          <p:spTgt spid="62"/>
                                        </p:tgtEl>
                                        <p:attrNameLst>
                                          <p:attrName>ppt_x</p:attrName>
                                        </p:attrNameLst>
                                      </p:cBhvr>
                                      <p:tavLst>
                                        <p:tav tm="0">
                                          <p:val>
                                            <p:strVal val="0-#ppt_w/2"/>
                                          </p:val>
                                        </p:tav>
                                        <p:tav tm="100000">
                                          <p:val>
                                            <p:strVal val="#ppt_x"/>
                                          </p:val>
                                        </p:tav>
                                      </p:tavLst>
                                    </p:anim>
                                    <p:anim calcmode="lin" valueType="num">
                                      <p:cBhvr additive="base">
                                        <p:cTn id="35" dur="2000" fill="hold"/>
                                        <p:tgtEl>
                                          <p:spTgt spid="6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3"/>
                                        </p:tgtEl>
                                        <p:attrNameLst>
                                          <p:attrName>style.visibility</p:attrName>
                                        </p:attrNameLst>
                                      </p:cBhvr>
                                      <p:to>
                                        <p:strVal val="visible"/>
                                      </p:to>
                                    </p:set>
                                    <p:anim calcmode="lin" valueType="num">
                                      <p:cBhvr additive="base">
                                        <p:cTn id="38" dur="2000" fill="hold"/>
                                        <p:tgtEl>
                                          <p:spTgt spid="63"/>
                                        </p:tgtEl>
                                        <p:attrNameLst>
                                          <p:attrName>ppt_x</p:attrName>
                                        </p:attrNameLst>
                                      </p:cBhvr>
                                      <p:tavLst>
                                        <p:tav tm="0">
                                          <p:val>
                                            <p:strVal val="1+#ppt_w/2"/>
                                          </p:val>
                                        </p:tav>
                                        <p:tav tm="100000">
                                          <p:val>
                                            <p:strVal val="#ppt_x"/>
                                          </p:val>
                                        </p:tav>
                                      </p:tavLst>
                                    </p:anim>
                                    <p:anim calcmode="lin" valueType="num">
                                      <p:cBhvr additive="base">
                                        <p:cTn id="39" dur="2000" fill="hold"/>
                                        <p:tgtEl>
                                          <p:spTgt spid="63"/>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4"/>
                                        </p:tgtEl>
                                        <p:attrNameLst>
                                          <p:attrName>style.visibility</p:attrName>
                                        </p:attrNameLst>
                                      </p:cBhvr>
                                      <p:to>
                                        <p:strVal val="visible"/>
                                      </p:to>
                                    </p:set>
                                    <p:anim calcmode="lin" valueType="num">
                                      <p:cBhvr additive="base">
                                        <p:cTn id="42" dur="2000" fill="hold"/>
                                        <p:tgtEl>
                                          <p:spTgt spid="64"/>
                                        </p:tgtEl>
                                        <p:attrNameLst>
                                          <p:attrName>ppt_x</p:attrName>
                                        </p:attrNameLst>
                                      </p:cBhvr>
                                      <p:tavLst>
                                        <p:tav tm="0">
                                          <p:val>
                                            <p:strVal val="0-#ppt_w/2"/>
                                          </p:val>
                                        </p:tav>
                                        <p:tav tm="100000">
                                          <p:val>
                                            <p:strVal val="#ppt_x"/>
                                          </p:val>
                                        </p:tav>
                                      </p:tavLst>
                                    </p:anim>
                                    <p:anim calcmode="lin" valueType="num">
                                      <p:cBhvr additive="base">
                                        <p:cTn id="43" dur="2000" fill="hold"/>
                                        <p:tgtEl>
                                          <p:spTgt spid="6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 calcmode="lin" valueType="num">
                                      <p:cBhvr additive="base">
                                        <p:cTn id="46" dur="2000" fill="hold"/>
                                        <p:tgtEl>
                                          <p:spTgt spid="65"/>
                                        </p:tgtEl>
                                        <p:attrNameLst>
                                          <p:attrName>ppt_x</p:attrName>
                                        </p:attrNameLst>
                                      </p:cBhvr>
                                      <p:tavLst>
                                        <p:tav tm="0">
                                          <p:val>
                                            <p:strVal val="1+#ppt_w/2"/>
                                          </p:val>
                                        </p:tav>
                                        <p:tav tm="100000">
                                          <p:val>
                                            <p:strVal val="#ppt_x"/>
                                          </p:val>
                                        </p:tav>
                                      </p:tavLst>
                                    </p:anim>
                                    <p:anim calcmode="lin" valueType="num">
                                      <p:cBhvr additive="base">
                                        <p:cTn id="47" dur="2000" fill="hold"/>
                                        <p:tgtEl>
                                          <p:spTgt spid="65"/>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2000" fill="hold"/>
                                        <p:tgtEl>
                                          <p:spTgt spid="66"/>
                                        </p:tgtEl>
                                        <p:attrNameLst>
                                          <p:attrName>ppt_x</p:attrName>
                                        </p:attrNameLst>
                                      </p:cBhvr>
                                      <p:tavLst>
                                        <p:tav tm="0">
                                          <p:val>
                                            <p:strVal val="0-#ppt_w/2"/>
                                          </p:val>
                                        </p:tav>
                                        <p:tav tm="100000">
                                          <p:val>
                                            <p:strVal val="#ppt_x"/>
                                          </p:val>
                                        </p:tav>
                                      </p:tavLst>
                                    </p:anim>
                                    <p:anim calcmode="lin" valueType="num">
                                      <p:cBhvr additive="base">
                                        <p:cTn id="51" dur="2000" fill="hold"/>
                                        <p:tgtEl>
                                          <p:spTgt spid="6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2000" fill="hold"/>
                                        <p:tgtEl>
                                          <p:spTgt spid="67"/>
                                        </p:tgtEl>
                                        <p:attrNameLst>
                                          <p:attrName>ppt_x</p:attrName>
                                        </p:attrNameLst>
                                      </p:cBhvr>
                                      <p:tavLst>
                                        <p:tav tm="0">
                                          <p:val>
                                            <p:strVal val="1+#ppt_w/2"/>
                                          </p:val>
                                        </p:tav>
                                        <p:tav tm="100000">
                                          <p:val>
                                            <p:strVal val="#ppt_x"/>
                                          </p:val>
                                        </p:tav>
                                      </p:tavLst>
                                    </p:anim>
                                    <p:anim calcmode="lin" valueType="num">
                                      <p:cBhvr additive="base">
                                        <p:cTn id="55" dur="2000" fill="hold"/>
                                        <p:tgtEl>
                                          <p:spTgt spid="6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2000" fill="hold"/>
                                        <p:tgtEl>
                                          <p:spTgt spid="68"/>
                                        </p:tgtEl>
                                        <p:attrNameLst>
                                          <p:attrName>ppt_x</p:attrName>
                                        </p:attrNameLst>
                                      </p:cBhvr>
                                      <p:tavLst>
                                        <p:tav tm="0">
                                          <p:val>
                                            <p:strVal val="0-#ppt_w/2"/>
                                          </p:val>
                                        </p:tav>
                                        <p:tav tm="100000">
                                          <p:val>
                                            <p:strVal val="#ppt_x"/>
                                          </p:val>
                                        </p:tav>
                                      </p:tavLst>
                                    </p:anim>
                                    <p:anim calcmode="lin" valueType="num">
                                      <p:cBhvr additive="base">
                                        <p:cTn id="59" dur="2000" fill="hold"/>
                                        <p:tgtEl>
                                          <p:spTgt spid="6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2000" fill="hold"/>
                                        <p:tgtEl>
                                          <p:spTgt spid="69"/>
                                        </p:tgtEl>
                                        <p:attrNameLst>
                                          <p:attrName>ppt_x</p:attrName>
                                        </p:attrNameLst>
                                      </p:cBhvr>
                                      <p:tavLst>
                                        <p:tav tm="0">
                                          <p:val>
                                            <p:strVal val="1+#ppt_w/2"/>
                                          </p:val>
                                        </p:tav>
                                        <p:tav tm="100000">
                                          <p:val>
                                            <p:strVal val="#ppt_x"/>
                                          </p:val>
                                        </p:tav>
                                      </p:tavLst>
                                    </p:anim>
                                    <p:anim calcmode="lin" valueType="num">
                                      <p:cBhvr additive="base">
                                        <p:cTn id="63" dur="2000" fill="hold"/>
                                        <p:tgtEl>
                                          <p:spTgt spid="6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70"/>
                                        </p:tgtEl>
                                        <p:attrNameLst>
                                          <p:attrName>style.visibility</p:attrName>
                                        </p:attrNameLst>
                                      </p:cBhvr>
                                      <p:to>
                                        <p:strVal val="visible"/>
                                      </p:to>
                                    </p:set>
                                    <p:anim calcmode="lin" valueType="num">
                                      <p:cBhvr additive="base">
                                        <p:cTn id="66" dur="2000" fill="hold"/>
                                        <p:tgtEl>
                                          <p:spTgt spid="70"/>
                                        </p:tgtEl>
                                        <p:attrNameLst>
                                          <p:attrName>ppt_x</p:attrName>
                                        </p:attrNameLst>
                                      </p:cBhvr>
                                      <p:tavLst>
                                        <p:tav tm="0">
                                          <p:val>
                                            <p:strVal val="1+#ppt_w/2"/>
                                          </p:val>
                                        </p:tav>
                                        <p:tav tm="100000">
                                          <p:val>
                                            <p:strVal val="#ppt_x"/>
                                          </p:val>
                                        </p:tav>
                                      </p:tavLst>
                                    </p:anim>
                                    <p:anim calcmode="lin" valueType="num">
                                      <p:cBhvr additive="base">
                                        <p:cTn id="67" dur="2000" fill="hold"/>
                                        <p:tgtEl>
                                          <p:spTgt spid="7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71"/>
                                        </p:tgtEl>
                                        <p:attrNameLst>
                                          <p:attrName>style.visibility</p:attrName>
                                        </p:attrNameLst>
                                      </p:cBhvr>
                                      <p:to>
                                        <p:strVal val="visible"/>
                                      </p:to>
                                    </p:set>
                                    <p:anim calcmode="lin" valueType="num">
                                      <p:cBhvr additive="base">
                                        <p:cTn id="70" dur="2000" fill="hold"/>
                                        <p:tgtEl>
                                          <p:spTgt spid="71"/>
                                        </p:tgtEl>
                                        <p:attrNameLst>
                                          <p:attrName>ppt_x</p:attrName>
                                        </p:attrNameLst>
                                      </p:cBhvr>
                                      <p:tavLst>
                                        <p:tav tm="0">
                                          <p:val>
                                            <p:strVal val="0-#ppt_w/2"/>
                                          </p:val>
                                        </p:tav>
                                        <p:tav tm="100000">
                                          <p:val>
                                            <p:strVal val="#ppt_x"/>
                                          </p:val>
                                        </p:tav>
                                      </p:tavLst>
                                    </p:anim>
                                    <p:anim calcmode="lin" valueType="num">
                                      <p:cBhvr additive="base">
                                        <p:cTn id="71" dur="2000" fill="hold"/>
                                        <p:tgtEl>
                                          <p:spTgt spid="71"/>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6"/>
                                        </p:tgtEl>
                                        <p:attrNameLst>
                                          <p:attrName>ppt_x</p:attrName>
                                        </p:attrNameLst>
                                      </p:cBhvr>
                                      <p:tavLst>
                                        <p:tav tm="0">
                                          <p:val>
                                            <p:strVal val="ppt_x"/>
                                          </p:val>
                                        </p:tav>
                                        <p:tav tm="100000">
                                          <p:val>
                                            <p:strVal val="1+ppt_w/2"/>
                                          </p:val>
                                        </p:tav>
                                      </p:tavLst>
                                    </p:anim>
                                    <p:anim calcmode="lin" valueType="num">
                                      <p:cBhvr additive="base">
                                        <p:cTn id="75" dur="2000"/>
                                        <p:tgtEl>
                                          <p:spTgt spid="56"/>
                                        </p:tgtEl>
                                        <p:attrNameLst>
                                          <p:attrName>ppt_y</p:attrName>
                                        </p:attrNameLst>
                                      </p:cBhvr>
                                      <p:tavLst>
                                        <p:tav tm="0">
                                          <p:val>
                                            <p:strVal val="ppt_y"/>
                                          </p:val>
                                        </p:tav>
                                        <p:tav tm="100000">
                                          <p:val>
                                            <p:strVal val="1+ppt_h/2"/>
                                          </p:val>
                                        </p:tav>
                                      </p:tavLst>
                                    </p:anim>
                                    <p:set>
                                      <p:cBhvr>
                                        <p:cTn id="76" dur="1" fill="hold">
                                          <p:stCondLst>
                                            <p:cond delay="1999"/>
                                          </p:stCondLst>
                                        </p:cTn>
                                        <p:tgtEl>
                                          <p:spTgt spid="56"/>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61"/>
                                        </p:tgtEl>
                                        <p:attrNameLst>
                                          <p:attrName>ppt_x</p:attrName>
                                        </p:attrNameLst>
                                      </p:cBhvr>
                                      <p:tavLst>
                                        <p:tav tm="0">
                                          <p:val>
                                            <p:strVal val="ppt_x"/>
                                          </p:val>
                                        </p:tav>
                                        <p:tav tm="100000">
                                          <p:val>
                                            <p:strVal val="1+ppt_w/2"/>
                                          </p:val>
                                        </p:tav>
                                      </p:tavLst>
                                    </p:anim>
                                    <p:anim calcmode="lin" valueType="num">
                                      <p:cBhvr additive="base">
                                        <p:cTn id="79" dur="2000"/>
                                        <p:tgtEl>
                                          <p:spTgt spid="61"/>
                                        </p:tgtEl>
                                        <p:attrNameLst>
                                          <p:attrName>ppt_y</p:attrName>
                                        </p:attrNameLst>
                                      </p:cBhvr>
                                      <p:tavLst>
                                        <p:tav tm="0">
                                          <p:val>
                                            <p:strVal val="ppt_y"/>
                                          </p:val>
                                        </p:tav>
                                        <p:tav tm="100000">
                                          <p:val>
                                            <p:strVal val="1+ppt_h/2"/>
                                          </p:val>
                                        </p:tav>
                                      </p:tavLst>
                                    </p:anim>
                                    <p:set>
                                      <p:cBhvr>
                                        <p:cTn id="80" dur="1" fill="hold">
                                          <p:stCondLst>
                                            <p:cond delay="1999"/>
                                          </p:stCondLst>
                                        </p:cTn>
                                        <p:tgtEl>
                                          <p:spTgt spid="61"/>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65"/>
                                        </p:tgtEl>
                                        <p:attrNameLst>
                                          <p:attrName>ppt_x</p:attrName>
                                        </p:attrNameLst>
                                      </p:cBhvr>
                                      <p:tavLst>
                                        <p:tav tm="0">
                                          <p:val>
                                            <p:strVal val="ppt_x"/>
                                          </p:val>
                                        </p:tav>
                                        <p:tav tm="100000">
                                          <p:val>
                                            <p:strVal val="1+ppt_w/2"/>
                                          </p:val>
                                        </p:tav>
                                      </p:tavLst>
                                    </p:anim>
                                    <p:anim calcmode="lin" valueType="num">
                                      <p:cBhvr additive="base">
                                        <p:cTn id="83" dur="2000"/>
                                        <p:tgtEl>
                                          <p:spTgt spid="65"/>
                                        </p:tgtEl>
                                        <p:attrNameLst>
                                          <p:attrName>ppt_y</p:attrName>
                                        </p:attrNameLst>
                                      </p:cBhvr>
                                      <p:tavLst>
                                        <p:tav tm="0">
                                          <p:val>
                                            <p:strVal val="ppt_y"/>
                                          </p:val>
                                        </p:tav>
                                        <p:tav tm="100000">
                                          <p:val>
                                            <p:strVal val="1+ppt_h/2"/>
                                          </p:val>
                                        </p:tav>
                                      </p:tavLst>
                                    </p:anim>
                                    <p:set>
                                      <p:cBhvr>
                                        <p:cTn id="84" dur="1" fill="hold">
                                          <p:stCondLst>
                                            <p:cond delay="1999"/>
                                          </p:stCondLst>
                                        </p:cTn>
                                        <p:tgtEl>
                                          <p:spTgt spid="65"/>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69"/>
                                        </p:tgtEl>
                                        <p:attrNameLst>
                                          <p:attrName>ppt_x</p:attrName>
                                        </p:attrNameLst>
                                      </p:cBhvr>
                                      <p:tavLst>
                                        <p:tav tm="0">
                                          <p:val>
                                            <p:strVal val="ppt_x"/>
                                          </p:val>
                                        </p:tav>
                                        <p:tav tm="100000">
                                          <p:val>
                                            <p:strVal val="1+ppt_w/2"/>
                                          </p:val>
                                        </p:tav>
                                      </p:tavLst>
                                    </p:anim>
                                    <p:anim calcmode="lin" valueType="num">
                                      <p:cBhvr additive="base">
                                        <p:cTn id="87" dur="2000"/>
                                        <p:tgtEl>
                                          <p:spTgt spid="69"/>
                                        </p:tgtEl>
                                        <p:attrNameLst>
                                          <p:attrName>ppt_y</p:attrName>
                                        </p:attrNameLst>
                                      </p:cBhvr>
                                      <p:tavLst>
                                        <p:tav tm="0">
                                          <p:val>
                                            <p:strVal val="ppt_y"/>
                                          </p:val>
                                        </p:tav>
                                        <p:tav tm="100000">
                                          <p:val>
                                            <p:strVal val="1+ppt_h/2"/>
                                          </p:val>
                                        </p:tav>
                                      </p:tavLst>
                                    </p:anim>
                                    <p:set>
                                      <p:cBhvr>
                                        <p:cTn id="88" dur="1" fill="hold">
                                          <p:stCondLst>
                                            <p:cond delay="1999"/>
                                          </p:stCondLst>
                                        </p:cTn>
                                        <p:tgtEl>
                                          <p:spTgt spid="69"/>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59"/>
                                        </p:tgtEl>
                                        <p:attrNameLst>
                                          <p:attrName>ppt_x</p:attrName>
                                        </p:attrNameLst>
                                      </p:cBhvr>
                                      <p:tavLst>
                                        <p:tav tm="0">
                                          <p:val>
                                            <p:strVal val="ppt_x"/>
                                          </p:val>
                                        </p:tav>
                                        <p:tav tm="100000">
                                          <p:val>
                                            <p:strVal val="0-ppt_w/2"/>
                                          </p:val>
                                        </p:tav>
                                      </p:tavLst>
                                    </p:anim>
                                    <p:anim calcmode="lin" valueType="num">
                                      <p:cBhvr additive="base">
                                        <p:cTn id="91" dur="2000"/>
                                        <p:tgtEl>
                                          <p:spTgt spid="59"/>
                                        </p:tgtEl>
                                        <p:attrNameLst>
                                          <p:attrName>ppt_y</p:attrName>
                                        </p:attrNameLst>
                                      </p:cBhvr>
                                      <p:tavLst>
                                        <p:tav tm="0">
                                          <p:val>
                                            <p:strVal val="ppt_y"/>
                                          </p:val>
                                        </p:tav>
                                        <p:tav tm="100000">
                                          <p:val>
                                            <p:strVal val="0-ppt_h/2"/>
                                          </p:val>
                                        </p:tav>
                                      </p:tavLst>
                                    </p:anim>
                                    <p:set>
                                      <p:cBhvr>
                                        <p:cTn id="92" dur="1" fill="hold">
                                          <p:stCondLst>
                                            <p:cond delay="1999"/>
                                          </p:stCondLst>
                                        </p:cTn>
                                        <p:tgtEl>
                                          <p:spTgt spid="59"/>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62"/>
                                        </p:tgtEl>
                                        <p:attrNameLst>
                                          <p:attrName>ppt_x</p:attrName>
                                        </p:attrNameLst>
                                      </p:cBhvr>
                                      <p:tavLst>
                                        <p:tav tm="0">
                                          <p:val>
                                            <p:strVal val="ppt_x"/>
                                          </p:val>
                                        </p:tav>
                                        <p:tav tm="100000">
                                          <p:val>
                                            <p:strVal val="0-ppt_w/2"/>
                                          </p:val>
                                        </p:tav>
                                      </p:tavLst>
                                    </p:anim>
                                    <p:anim calcmode="lin" valueType="num">
                                      <p:cBhvr additive="base">
                                        <p:cTn id="95" dur="2000"/>
                                        <p:tgtEl>
                                          <p:spTgt spid="62"/>
                                        </p:tgtEl>
                                        <p:attrNameLst>
                                          <p:attrName>ppt_y</p:attrName>
                                        </p:attrNameLst>
                                      </p:cBhvr>
                                      <p:tavLst>
                                        <p:tav tm="0">
                                          <p:val>
                                            <p:strVal val="ppt_y"/>
                                          </p:val>
                                        </p:tav>
                                        <p:tav tm="100000">
                                          <p:val>
                                            <p:strVal val="0-ppt_h/2"/>
                                          </p:val>
                                        </p:tav>
                                      </p:tavLst>
                                    </p:anim>
                                    <p:set>
                                      <p:cBhvr>
                                        <p:cTn id="96" dur="1" fill="hold">
                                          <p:stCondLst>
                                            <p:cond delay="1999"/>
                                          </p:stCondLst>
                                        </p:cTn>
                                        <p:tgtEl>
                                          <p:spTgt spid="6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66"/>
                                        </p:tgtEl>
                                        <p:attrNameLst>
                                          <p:attrName>ppt_x</p:attrName>
                                        </p:attrNameLst>
                                      </p:cBhvr>
                                      <p:tavLst>
                                        <p:tav tm="0">
                                          <p:val>
                                            <p:strVal val="ppt_x"/>
                                          </p:val>
                                        </p:tav>
                                        <p:tav tm="100000">
                                          <p:val>
                                            <p:strVal val="0-ppt_w/2"/>
                                          </p:val>
                                        </p:tav>
                                      </p:tavLst>
                                    </p:anim>
                                    <p:anim calcmode="lin" valueType="num">
                                      <p:cBhvr additive="base">
                                        <p:cTn id="99" dur="2000"/>
                                        <p:tgtEl>
                                          <p:spTgt spid="66"/>
                                        </p:tgtEl>
                                        <p:attrNameLst>
                                          <p:attrName>ppt_y</p:attrName>
                                        </p:attrNameLst>
                                      </p:cBhvr>
                                      <p:tavLst>
                                        <p:tav tm="0">
                                          <p:val>
                                            <p:strVal val="ppt_y"/>
                                          </p:val>
                                        </p:tav>
                                        <p:tav tm="100000">
                                          <p:val>
                                            <p:strVal val="0-ppt_h/2"/>
                                          </p:val>
                                        </p:tav>
                                      </p:tavLst>
                                    </p:anim>
                                    <p:set>
                                      <p:cBhvr>
                                        <p:cTn id="100" dur="1" fill="hold">
                                          <p:stCondLst>
                                            <p:cond delay="1999"/>
                                          </p:stCondLst>
                                        </p:cTn>
                                        <p:tgtEl>
                                          <p:spTgt spid="66"/>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71"/>
                                        </p:tgtEl>
                                        <p:attrNameLst>
                                          <p:attrName>ppt_x</p:attrName>
                                        </p:attrNameLst>
                                      </p:cBhvr>
                                      <p:tavLst>
                                        <p:tav tm="0">
                                          <p:val>
                                            <p:strVal val="ppt_x"/>
                                          </p:val>
                                        </p:tav>
                                        <p:tav tm="100000">
                                          <p:val>
                                            <p:strVal val="0-ppt_w/2"/>
                                          </p:val>
                                        </p:tav>
                                      </p:tavLst>
                                    </p:anim>
                                    <p:anim calcmode="lin" valueType="num">
                                      <p:cBhvr additive="base">
                                        <p:cTn id="103" dur="2000"/>
                                        <p:tgtEl>
                                          <p:spTgt spid="71"/>
                                        </p:tgtEl>
                                        <p:attrNameLst>
                                          <p:attrName>ppt_y</p:attrName>
                                        </p:attrNameLst>
                                      </p:cBhvr>
                                      <p:tavLst>
                                        <p:tav tm="0">
                                          <p:val>
                                            <p:strVal val="ppt_y"/>
                                          </p:val>
                                        </p:tav>
                                        <p:tav tm="100000">
                                          <p:val>
                                            <p:strVal val="0-ppt_h/2"/>
                                          </p:val>
                                        </p:tav>
                                      </p:tavLst>
                                    </p:anim>
                                    <p:set>
                                      <p:cBhvr>
                                        <p:cTn id="104" dur="1" fill="hold">
                                          <p:stCondLst>
                                            <p:cond delay="1999"/>
                                          </p:stCondLst>
                                        </p:cTn>
                                        <p:tgtEl>
                                          <p:spTgt spid="71"/>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58"/>
                                        </p:tgtEl>
                                        <p:attrNameLst>
                                          <p:attrName>ppt_x</p:attrName>
                                        </p:attrNameLst>
                                      </p:cBhvr>
                                      <p:tavLst>
                                        <p:tav tm="0">
                                          <p:val>
                                            <p:strVal val="ppt_x"/>
                                          </p:val>
                                        </p:tav>
                                        <p:tav tm="100000">
                                          <p:val>
                                            <p:strVal val="1+ppt_w/2"/>
                                          </p:val>
                                        </p:tav>
                                      </p:tavLst>
                                    </p:anim>
                                    <p:anim calcmode="lin" valueType="num">
                                      <p:cBhvr additive="base">
                                        <p:cTn id="107" dur="2000"/>
                                        <p:tgtEl>
                                          <p:spTgt spid="58"/>
                                        </p:tgtEl>
                                        <p:attrNameLst>
                                          <p:attrName>ppt_y</p:attrName>
                                        </p:attrNameLst>
                                      </p:cBhvr>
                                      <p:tavLst>
                                        <p:tav tm="0">
                                          <p:val>
                                            <p:strVal val="ppt_y"/>
                                          </p:val>
                                        </p:tav>
                                        <p:tav tm="100000">
                                          <p:val>
                                            <p:strVal val="0-ppt_h/2"/>
                                          </p:val>
                                        </p:tav>
                                      </p:tavLst>
                                    </p:anim>
                                    <p:set>
                                      <p:cBhvr>
                                        <p:cTn id="108" dur="1" fill="hold">
                                          <p:stCondLst>
                                            <p:cond delay="1999"/>
                                          </p:stCondLst>
                                        </p:cTn>
                                        <p:tgtEl>
                                          <p:spTgt spid="58"/>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63"/>
                                        </p:tgtEl>
                                        <p:attrNameLst>
                                          <p:attrName>ppt_x</p:attrName>
                                        </p:attrNameLst>
                                      </p:cBhvr>
                                      <p:tavLst>
                                        <p:tav tm="0">
                                          <p:val>
                                            <p:strVal val="ppt_x"/>
                                          </p:val>
                                        </p:tav>
                                        <p:tav tm="100000">
                                          <p:val>
                                            <p:strVal val="1+ppt_w/2"/>
                                          </p:val>
                                        </p:tav>
                                      </p:tavLst>
                                    </p:anim>
                                    <p:anim calcmode="lin" valueType="num">
                                      <p:cBhvr additive="base">
                                        <p:cTn id="111" dur="2000"/>
                                        <p:tgtEl>
                                          <p:spTgt spid="63"/>
                                        </p:tgtEl>
                                        <p:attrNameLst>
                                          <p:attrName>ppt_y</p:attrName>
                                        </p:attrNameLst>
                                      </p:cBhvr>
                                      <p:tavLst>
                                        <p:tav tm="0">
                                          <p:val>
                                            <p:strVal val="ppt_y"/>
                                          </p:val>
                                        </p:tav>
                                        <p:tav tm="100000">
                                          <p:val>
                                            <p:strVal val="0-ppt_h/2"/>
                                          </p:val>
                                        </p:tav>
                                      </p:tavLst>
                                    </p:anim>
                                    <p:set>
                                      <p:cBhvr>
                                        <p:cTn id="112" dur="1" fill="hold">
                                          <p:stCondLst>
                                            <p:cond delay="1999"/>
                                          </p:stCondLst>
                                        </p:cTn>
                                        <p:tgtEl>
                                          <p:spTgt spid="63"/>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67"/>
                                        </p:tgtEl>
                                        <p:attrNameLst>
                                          <p:attrName>ppt_x</p:attrName>
                                        </p:attrNameLst>
                                      </p:cBhvr>
                                      <p:tavLst>
                                        <p:tav tm="0">
                                          <p:val>
                                            <p:strVal val="ppt_x"/>
                                          </p:val>
                                        </p:tav>
                                        <p:tav tm="100000">
                                          <p:val>
                                            <p:strVal val="1+ppt_w/2"/>
                                          </p:val>
                                        </p:tav>
                                      </p:tavLst>
                                    </p:anim>
                                    <p:anim calcmode="lin" valueType="num">
                                      <p:cBhvr additive="base">
                                        <p:cTn id="115" dur="2000"/>
                                        <p:tgtEl>
                                          <p:spTgt spid="67"/>
                                        </p:tgtEl>
                                        <p:attrNameLst>
                                          <p:attrName>ppt_y</p:attrName>
                                        </p:attrNameLst>
                                      </p:cBhvr>
                                      <p:tavLst>
                                        <p:tav tm="0">
                                          <p:val>
                                            <p:strVal val="ppt_y"/>
                                          </p:val>
                                        </p:tav>
                                        <p:tav tm="100000">
                                          <p:val>
                                            <p:strVal val="0-ppt_h/2"/>
                                          </p:val>
                                        </p:tav>
                                      </p:tavLst>
                                    </p:anim>
                                    <p:set>
                                      <p:cBhvr>
                                        <p:cTn id="116" dur="1" fill="hold">
                                          <p:stCondLst>
                                            <p:cond delay="1999"/>
                                          </p:stCondLst>
                                        </p:cTn>
                                        <p:tgtEl>
                                          <p:spTgt spid="67"/>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70"/>
                                        </p:tgtEl>
                                        <p:attrNameLst>
                                          <p:attrName>ppt_x</p:attrName>
                                        </p:attrNameLst>
                                      </p:cBhvr>
                                      <p:tavLst>
                                        <p:tav tm="0">
                                          <p:val>
                                            <p:strVal val="ppt_x"/>
                                          </p:val>
                                        </p:tav>
                                        <p:tav tm="100000">
                                          <p:val>
                                            <p:strVal val="1+ppt_w/2"/>
                                          </p:val>
                                        </p:tav>
                                      </p:tavLst>
                                    </p:anim>
                                    <p:anim calcmode="lin" valueType="num">
                                      <p:cBhvr additive="base">
                                        <p:cTn id="119" dur="2000"/>
                                        <p:tgtEl>
                                          <p:spTgt spid="70"/>
                                        </p:tgtEl>
                                        <p:attrNameLst>
                                          <p:attrName>ppt_y</p:attrName>
                                        </p:attrNameLst>
                                      </p:cBhvr>
                                      <p:tavLst>
                                        <p:tav tm="0">
                                          <p:val>
                                            <p:strVal val="ppt_y"/>
                                          </p:val>
                                        </p:tav>
                                        <p:tav tm="100000">
                                          <p:val>
                                            <p:strVal val="0-ppt_h/2"/>
                                          </p:val>
                                        </p:tav>
                                      </p:tavLst>
                                    </p:anim>
                                    <p:set>
                                      <p:cBhvr>
                                        <p:cTn id="120" dur="1" fill="hold">
                                          <p:stCondLst>
                                            <p:cond delay="1999"/>
                                          </p:stCondLst>
                                        </p:cTn>
                                        <p:tgtEl>
                                          <p:spTgt spid="70"/>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57"/>
                                        </p:tgtEl>
                                        <p:attrNameLst>
                                          <p:attrName>ppt_x</p:attrName>
                                        </p:attrNameLst>
                                      </p:cBhvr>
                                      <p:tavLst>
                                        <p:tav tm="0">
                                          <p:val>
                                            <p:strVal val="ppt_x"/>
                                          </p:val>
                                        </p:tav>
                                        <p:tav tm="100000">
                                          <p:val>
                                            <p:strVal val="0-ppt_w/2"/>
                                          </p:val>
                                        </p:tav>
                                      </p:tavLst>
                                    </p:anim>
                                    <p:anim calcmode="lin" valueType="num">
                                      <p:cBhvr additive="base">
                                        <p:cTn id="123" dur="2000"/>
                                        <p:tgtEl>
                                          <p:spTgt spid="57"/>
                                        </p:tgtEl>
                                        <p:attrNameLst>
                                          <p:attrName>ppt_y</p:attrName>
                                        </p:attrNameLst>
                                      </p:cBhvr>
                                      <p:tavLst>
                                        <p:tav tm="0">
                                          <p:val>
                                            <p:strVal val="ppt_y"/>
                                          </p:val>
                                        </p:tav>
                                        <p:tav tm="100000">
                                          <p:val>
                                            <p:strVal val="1+ppt_h/2"/>
                                          </p:val>
                                        </p:tav>
                                      </p:tavLst>
                                    </p:anim>
                                    <p:set>
                                      <p:cBhvr>
                                        <p:cTn id="124" dur="1" fill="hold">
                                          <p:stCondLst>
                                            <p:cond delay="1999"/>
                                          </p:stCondLst>
                                        </p:cTn>
                                        <p:tgtEl>
                                          <p:spTgt spid="57"/>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60"/>
                                        </p:tgtEl>
                                        <p:attrNameLst>
                                          <p:attrName>ppt_x</p:attrName>
                                        </p:attrNameLst>
                                      </p:cBhvr>
                                      <p:tavLst>
                                        <p:tav tm="0">
                                          <p:val>
                                            <p:strVal val="ppt_x"/>
                                          </p:val>
                                        </p:tav>
                                        <p:tav tm="100000">
                                          <p:val>
                                            <p:strVal val="0-ppt_w/2"/>
                                          </p:val>
                                        </p:tav>
                                      </p:tavLst>
                                    </p:anim>
                                    <p:anim calcmode="lin" valueType="num">
                                      <p:cBhvr additive="base">
                                        <p:cTn id="127" dur="2000"/>
                                        <p:tgtEl>
                                          <p:spTgt spid="60"/>
                                        </p:tgtEl>
                                        <p:attrNameLst>
                                          <p:attrName>ppt_y</p:attrName>
                                        </p:attrNameLst>
                                      </p:cBhvr>
                                      <p:tavLst>
                                        <p:tav tm="0">
                                          <p:val>
                                            <p:strVal val="ppt_y"/>
                                          </p:val>
                                        </p:tav>
                                        <p:tav tm="100000">
                                          <p:val>
                                            <p:strVal val="1+ppt_h/2"/>
                                          </p:val>
                                        </p:tav>
                                      </p:tavLst>
                                    </p:anim>
                                    <p:set>
                                      <p:cBhvr>
                                        <p:cTn id="128" dur="1" fill="hold">
                                          <p:stCondLst>
                                            <p:cond delay="1999"/>
                                          </p:stCondLst>
                                        </p:cTn>
                                        <p:tgtEl>
                                          <p:spTgt spid="60"/>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64"/>
                                        </p:tgtEl>
                                        <p:attrNameLst>
                                          <p:attrName>ppt_x</p:attrName>
                                        </p:attrNameLst>
                                      </p:cBhvr>
                                      <p:tavLst>
                                        <p:tav tm="0">
                                          <p:val>
                                            <p:strVal val="ppt_x"/>
                                          </p:val>
                                        </p:tav>
                                        <p:tav tm="100000">
                                          <p:val>
                                            <p:strVal val="0-ppt_w/2"/>
                                          </p:val>
                                        </p:tav>
                                      </p:tavLst>
                                    </p:anim>
                                    <p:anim calcmode="lin" valueType="num">
                                      <p:cBhvr additive="base">
                                        <p:cTn id="131" dur="2000"/>
                                        <p:tgtEl>
                                          <p:spTgt spid="64"/>
                                        </p:tgtEl>
                                        <p:attrNameLst>
                                          <p:attrName>ppt_y</p:attrName>
                                        </p:attrNameLst>
                                      </p:cBhvr>
                                      <p:tavLst>
                                        <p:tav tm="0">
                                          <p:val>
                                            <p:strVal val="ppt_y"/>
                                          </p:val>
                                        </p:tav>
                                        <p:tav tm="100000">
                                          <p:val>
                                            <p:strVal val="1+ppt_h/2"/>
                                          </p:val>
                                        </p:tav>
                                      </p:tavLst>
                                    </p:anim>
                                    <p:set>
                                      <p:cBhvr>
                                        <p:cTn id="132" dur="1" fill="hold">
                                          <p:stCondLst>
                                            <p:cond delay="1999"/>
                                          </p:stCondLst>
                                        </p:cTn>
                                        <p:tgtEl>
                                          <p:spTgt spid="64"/>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68"/>
                                        </p:tgtEl>
                                        <p:attrNameLst>
                                          <p:attrName>ppt_x</p:attrName>
                                        </p:attrNameLst>
                                      </p:cBhvr>
                                      <p:tavLst>
                                        <p:tav tm="0">
                                          <p:val>
                                            <p:strVal val="ppt_x"/>
                                          </p:val>
                                        </p:tav>
                                        <p:tav tm="100000">
                                          <p:val>
                                            <p:strVal val="0-ppt_w/2"/>
                                          </p:val>
                                        </p:tav>
                                      </p:tavLst>
                                    </p:anim>
                                    <p:anim calcmode="lin" valueType="num">
                                      <p:cBhvr additive="base">
                                        <p:cTn id="135" dur="2000"/>
                                        <p:tgtEl>
                                          <p:spTgt spid="68"/>
                                        </p:tgtEl>
                                        <p:attrNameLst>
                                          <p:attrName>ppt_y</p:attrName>
                                        </p:attrNameLst>
                                      </p:cBhvr>
                                      <p:tavLst>
                                        <p:tav tm="0">
                                          <p:val>
                                            <p:strVal val="ppt_y"/>
                                          </p:val>
                                        </p:tav>
                                        <p:tav tm="100000">
                                          <p:val>
                                            <p:strVal val="1+ppt_h/2"/>
                                          </p:val>
                                        </p:tav>
                                      </p:tavLst>
                                    </p:anim>
                                    <p:set>
                                      <p:cBhvr>
                                        <p:cTn id="136" dur="1" fill="hold">
                                          <p:stCondLst>
                                            <p:cond delay="1999"/>
                                          </p:stCondLst>
                                        </p:cTn>
                                        <p:tgtEl>
                                          <p:spTgt spid="68"/>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p:cTn id="139" dur="2000" fill="hold"/>
                                        <p:tgtEl>
                                          <p:spTgt spid="23"/>
                                        </p:tgtEl>
                                        <p:attrNameLst>
                                          <p:attrName>ppt_w</p:attrName>
                                        </p:attrNameLst>
                                      </p:cBhvr>
                                      <p:tavLst>
                                        <p:tav tm="0">
                                          <p:val>
                                            <p:strVal val="2/3*#ppt_w"/>
                                          </p:val>
                                        </p:tav>
                                        <p:tav tm="100000">
                                          <p:val>
                                            <p:strVal val="#ppt_w"/>
                                          </p:val>
                                        </p:tav>
                                      </p:tavLst>
                                    </p:anim>
                                    <p:anim calcmode="lin" valueType="num">
                                      <p:cBhvr>
                                        <p:cTn id="140" dur="2000" fill="hold"/>
                                        <p:tgtEl>
                                          <p:spTgt spid="23"/>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23"/>
                                        </p:tgtEl>
                                        <p:attrNameLst>
                                          <p:attrName>style.visibility</p:attrName>
                                        </p:attrNameLst>
                                      </p:cBhvr>
                                      <p:to>
                                        <p:strVal val="visible"/>
                                      </p:to>
                                    </p:set>
                                    <p:animEffect transition="in" filter="box(out)">
                                      <p:cBhvr>
                                        <p:cTn id="143"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70" grpId="0" animBg="1"/>
      <p:bldP spid="70" grpId="1" animBg="1"/>
      <p:bldP spid="71" grpId="0" animBg="1"/>
      <p:bldP spid="71" grpId="1"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gradFill flip="none" rotWithShape="1">
            <a:gsLst>
              <a:gs pos="0">
                <a:srgbClr val="03D4A8"/>
              </a:gs>
              <a:gs pos="25000">
                <a:srgbClr val="21D6E0"/>
              </a:gs>
              <a:gs pos="75000">
                <a:srgbClr val="0087E6"/>
              </a:gs>
              <a:gs pos="100000">
                <a:srgbClr val="005CBF"/>
              </a:gs>
            </a:gsLst>
            <a:lin ang="162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643050"/>
            <a:ext cx="7429552" cy="3416320"/>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Agency FB" pitchFamily="34" charset="0"/>
              </a:rPr>
              <a:t>Hoy la isla es casi totalmente dependiente del turismo. En los últimos años varios centros turísticos se han construido en los islotes del arrecife (motu) que rodea la laguna. Hace treinta años, el Hotel Bora Bora construyó los primeros </a:t>
            </a:r>
            <a:r>
              <a:rPr lang="es-ES" sz="2400" i="1" dirty="0" err="1" smtClean="0">
                <a:effectLst>
                  <a:outerShdw blurRad="38100" dist="38100" dir="2700000" algn="tl">
                    <a:srgbClr val="000000">
                      <a:alpha val="43137"/>
                    </a:srgbClr>
                  </a:outerShdw>
                </a:effectLst>
                <a:latin typeface="Agency FB" pitchFamily="34" charset="0"/>
              </a:rPr>
              <a:t>over-the-water</a:t>
            </a:r>
            <a:r>
              <a:rPr lang="es-ES" sz="2400" dirty="0" smtClean="0">
                <a:effectLst>
                  <a:outerShdw blurRad="38100" dist="38100" dir="2700000" algn="tl">
                    <a:srgbClr val="000000">
                      <a:alpha val="43137"/>
                    </a:srgbClr>
                  </a:outerShdw>
                </a:effectLst>
                <a:latin typeface="Agency FB" pitchFamily="34" charset="0"/>
              </a:rPr>
              <a:t> ('sobre el agua'), </a:t>
            </a:r>
            <a:r>
              <a:rPr lang="es-ES" sz="2400" dirty="0" err="1" smtClean="0">
                <a:effectLst>
                  <a:outerShdw blurRad="38100" dist="38100" dir="2700000" algn="tl">
                    <a:srgbClr val="000000">
                      <a:alpha val="43137"/>
                    </a:srgbClr>
                  </a:outerShdw>
                </a:effectLst>
                <a:latin typeface="Agency FB" pitchFamily="34" charset="0"/>
              </a:rPr>
              <a:t>bungalows</a:t>
            </a:r>
            <a:r>
              <a:rPr lang="es-ES" sz="2400" dirty="0" smtClean="0">
                <a:effectLst>
                  <a:outerShdw blurRad="38100" dist="38100" dir="2700000" algn="tl">
                    <a:srgbClr val="000000">
                      <a:alpha val="43137"/>
                    </a:srgbClr>
                  </a:outerShdw>
                </a:effectLst>
                <a:latin typeface="Agency FB" pitchFamily="34" charset="0"/>
              </a:rPr>
              <a:t> sobre pilotes en la laguna y en la actualidad este tipo de edificaciones es una característica estándar en la mayoría de los complejos de Bora Bora. La calidad de los </a:t>
            </a:r>
            <a:r>
              <a:rPr lang="es-ES" sz="2400" dirty="0" err="1" smtClean="0">
                <a:effectLst>
                  <a:outerShdw blurRad="38100" dist="38100" dir="2700000" algn="tl">
                    <a:srgbClr val="000000">
                      <a:alpha val="43137"/>
                    </a:srgbClr>
                  </a:outerShdw>
                </a:effectLst>
                <a:latin typeface="Agency FB" pitchFamily="34" charset="0"/>
              </a:rPr>
              <a:t>bungalows</a:t>
            </a:r>
            <a:r>
              <a:rPr lang="es-ES" sz="2400" dirty="0" smtClean="0">
                <a:effectLst>
                  <a:outerShdw blurRad="38100" dist="38100" dir="2700000" algn="tl">
                    <a:srgbClr val="000000">
                      <a:alpha val="43137"/>
                    </a:srgbClr>
                  </a:outerShdw>
                </a:effectLst>
                <a:latin typeface="Agency FB" pitchFamily="34" charset="0"/>
              </a:rPr>
              <a:t> oscila de comparativamente baratos, con las condiciones básicas de alojamiento a lugares muy lujosos. La mayoría de los destinos turísticos son </a:t>
            </a:r>
            <a:r>
              <a:rPr lang="es-ES" sz="2400" dirty="0" err="1" smtClean="0">
                <a:effectLst>
                  <a:outerShdw blurRad="38100" dist="38100" dir="2700000" algn="tl">
                    <a:srgbClr val="000000">
                      <a:alpha val="43137"/>
                    </a:srgbClr>
                  </a:outerShdw>
                </a:effectLst>
                <a:latin typeface="Agency FB" pitchFamily="34" charset="0"/>
              </a:rPr>
              <a:t>aquacéntricos</a:t>
            </a:r>
            <a:endParaRPr lang="es-ES" sz="2400" dirty="0">
              <a:effectLst>
                <a:outerShdw blurRad="38100" dist="38100" dir="2700000" algn="tl">
                  <a:srgbClr val="000000">
                    <a:alpha val="43137"/>
                  </a:srgbClr>
                </a:outerShdw>
              </a:effectLst>
              <a:latin typeface="Agency FB" pitchFamily="34" charset="0"/>
            </a:endParaRPr>
          </a:p>
        </p:txBody>
      </p:sp>
      <p:sp>
        <p:nvSpPr>
          <p:cNvPr id="8" name="7 Marco"/>
          <p:cNvSpPr/>
          <p:nvPr/>
        </p:nvSpPr>
        <p:spPr>
          <a:xfrm>
            <a:off x="571472" y="571480"/>
            <a:ext cx="8001056" cy="5715040"/>
          </a:xfrm>
          <a:prstGeom prst="frame">
            <a:avLst>
              <a:gd name="adj1" fmla="val 191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3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9.jpg"/>
          <p:cNvPicPr>
            <a:picLocks noChangeAspect="1"/>
          </p:cNvPicPr>
          <p:nvPr/>
        </p:nvPicPr>
        <p:blipFill>
          <a:blip r:embed="rId2"/>
          <a:stretch>
            <a:fillRect/>
          </a:stretch>
        </p:blipFill>
        <p:spPr>
          <a:xfrm>
            <a:off x="0" y="6691"/>
            <a:ext cx="9144000" cy="6851309"/>
          </a:xfrm>
          <a:prstGeom prst="rect">
            <a:avLst/>
          </a:prstGeom>
        </p:spPr>
      </p:pic>
      <p:sp>
        <p:nvSpPr>
          <p:cNvPr id="6" name="5 Lágrima"/>
          <p:cNvSpPr/>
          <p:nvPr/>
        </p:nvSpPr>
        <p:spPr>
          <a:xfrm rot="8231600">
            <a:off x="3602524" y="1667985"/>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16242">
            <a:off x="3531279" y="3882716"/>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708927">
            <a:off x="4601963" y="2171286"/>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206212">
            <a:off x="2547722" y="2107352"/>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966182">
            <a:off x="2681965" y="3251562"/>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5350225">
            <a:off x="4525517" y="3300644"/>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ppt_x"/>
                                          </p:val>
                                        </p:tav>
                                      </p:tavLst>
                                    </p:anim>
                                    <p:anim calcmode="lin" valueType="num">
                                      <p:cBhvr additive="base">
                                        <p:cTn id="47" dur="2000"/>
                                        <p:tgtEl>
                                          <p:spTgt spid="6"/>
                                        </p:tgtEl>
                                        <p:attrNameLst>
                                          <p:attrName>ppt_y</p:attrName>
                                        </p:attrNameLst>
                                      </p:cBhvr>
                                      <p:tavLst>
                                        <p:tav tm="0">
                                          <p:val>
                                            <p:strVal val="ppt_y"/>
                                          </p:val>
                                        </p:tav>
                                        <p:tav tm="100000">
                                          <p:val>
                                            <p:strVal val="1+ppt_h/2"/>
                                          </p:val>
                                        </p:tav>
                                      </p:tavLst>
                                    </p:anim>
                                    <p:set>
                                      <p:cBhvr>
                                        <p:cTn id="48" dur="1" fill="hold">
                                          <p:stCondLst>
                                            <p:cond delay="1999"/>
                                          </p:stCondLst>
                                        </p:cTn>
                                        <p:tgtEl>
                                          <p:spTgt spid="6"/>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ppt_x"/>
                                          </p:val>
                                        </p:tav>
                                      </p:tavLst>
                                    </p:anim>
                                    <p:anim calcmode="lin" valueType="num">
                                      <p:cBhvr additive="base">
                                        <p:cTn id="51" dur="2000"/>
                                        <p:tgtEl>
                                          <p:spTgt spid="7"/>
                                        </p:tgtEl>
                                        <p:attrNameLst>
                                          <p:attrName>ppt_y</p:attrName>
                                        </p:attrNameLst>
                                      </p:cBhvr>
                                      <p:tavLst>
                                        <p:tav tm="0">
                                          <p:val>
                                            <p:strVal val="ppt_y"/>
                                          </p:val>
                                        </p:tav>
                                        <p:tav tm="100000">
                                          <p:val>
                                            <p:strVal val="0-ppt_h/2"/>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8"/>
                                        </p:tgtEl>
                                        <p:attrNameLst>
                                          <p:attrName>ppt_x</p:attrName>
                                        </p:attrNameLst>
                                      </p:cBhvr>
                                      <p:tavLst>
                                        <p:tav tm="0">
                                          <p:val>
                                            <p:strVal val="ppt_x"/>
                                          </p:val>
                                        </p:tav>
                                        <p:tav tm="100000">
                                          <p:val>
                                            <p:strVal val="0-ppt_w/2"/>
                                          </p:val>
                                        </p:tav>
                                      </p:tavLst>
                                    </p:anim>
                                    <p:anim calcmode="lin" valueType="num">
                                      <p:cBhvr additive="base">
                                        <p:cTn id="55" dur="2000"/>
                                        <p:tgtEl>
                                          <p:spTgt spid="8"/>
                                        </p:tgtEl>
                                        <p:attrNameLst>
                                          <p:attrName>ppt_y</p:attrName>
                                        </p:attrNameLst>
                                      </p:cBhvr>
                                      <p:tavLst>
                                        <p:tav tm="0">
                                          <p:val>
                                            <p:strVal val="ppt_y"/>
                                          </p:val>
                                        </p:tav>
                                        <p:tav tm="100000">
                                          <p:val>
                                            <p:strVal val="1+ppt_h/2"/>
                                          </p:val>
                                        </p:tav>
                                      </p:tavLst>
                                    </p:anim>
                                    <p:set>
                                      <p:cBhvr>
                                        <p:cTn id="56" dur="1" fill="hold">
                                          <p:stCondLst>
                                            <p:cond delay="1999"/>
                                          </p:stCondLst>
                                        </p:cTn>
                                        <p:tgtEl>
                                          <p:spTgt spid="8"/>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9"/>
                                        </p:tgtEl>
                                        <p:attrNameLst>
                                          <p:attrName>ppt_x</p:attrName>
                                        </p:attrNameLst>
                                      </p:cBhvr>
                                      <p:tavLst>
                                        <p:tav tm="0">
                                          <p:val>
                                            <p:strVal val="ppt_x"/>
                                          </p:val>
                                        </p:tav>
                                        <p:tav tm="100000">
                                          <p:val>
                                            <p:strVal val="1+ppt_w/2"/>
                                          </p:val>
                                        </p:tav>
                                      </p:tavLst>
                                    </p:anim>
                                    <p:anim calcmode="lin" valueType="num">
                                      <p:cBhvr additive="base">
                                        <p:cTn id="59" dur="2000"/>
                                        <p:tgtEl>
                                          <p:spTgt spid="9"/>
                                        </p:tgtEl>
                                        <p:attrNameLst>
                                          <p:attrName>ppt_y</p:attrName>
                                        </p:attrNameLst>
                                      </p:cBhvr>
                                      <p:tavLst>
                                        <p:tav tm="0">
                                          <p:val>
                                            <p:strVal val="ppt_y"/>
                                          </p:val>
                                        </p:tav>
                                        <p:tav tm="100000">
                                          <p:val>
                                            <p:strVal val="1+ppt_h/2"/>
                                          </p:val>
                                        </p:tav>
                                      </p:tavLst>
                                    </p:anim>
                                    <p:set>
                                      <p:cBhvr>
                                        <p:cTn id="60" dur="1" fill="hold">
                                          <p:stCondLst>
                                            <p:cond delay="1999"/>
                                          </p:stCondLst>
                                        </p:cTn>
                                        <p:tgtEl>
                                          <p:spTgt spid="9"/>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0-ppt_h/2"/>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1"/>
                                        </p:tgtEl>
                                        <p:attrNameLst>
                                          <p:attrName>ppt_x</p:attrName>
                                        </p:attrNameLst>
                                      </p:cBhvr>
                                      <p:tavLst>
                                        <p:tav tm="0">
                                          <p:val>
                                            <p:strVal val="ppt_x"/>
                                          </p:val>
                                        </p:tav>
                                        <p:tav tm="100000">
                                          <p:val>
                                            <p:strVal val="0-ppt_w/2"/>
                                          </p:val>
                                        </p:tav>
                                      </p:tavLst>
                                    </p:anim>
                                    <p:anim calcmode="lin" valueType="num">
                                      <p:cBhvr additive="base">
                                        <p:cTn id="67" dur="2000"/>
                                        <p:tgtEl>
                                          <p:spTgt spid="11"/>
                                        </p:tgtEl>
                                        <p:attrNameLst>
                                          <p:attrName>ppt_y</p:attrName>
                                        </p:attrNameLst>
                                      </p:cBhvr>
                                      <p:tavLst>
                                        <p:tav tm="0">
                                          <p:val>
                                            <p:strVal val="ppt_y"/>
                                          </p:val>
                                        </p:tav>
                                        <p:tav tm="100000">
                                          <p:val>
                                            <p:strVal val="0-ppt_h/2"/>
                                          </p:val>
                                        </p:tav>
                                      </p:tavLst>
                                    </p:anim>
                                    <p:set>
                                      <p:cBhvr>
                                        <p:cTn id="68" dur="1" fill="hold">
                                          <p:stCondLst>
                                            <p:cond delay="1999"/>
                                          </p:stCondLst>
                                        </p:cTn>
                                        <p:tgtEl>
                                          <p:spTgt spid="11"/>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4"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ox(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4" name="3 Imagen" descr="9a96b935ffa6c89ab3f5d12e940b2e1e.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4/3*#ppt_w"/>
                                          </p:val>
                                        </p:tav>
                                        <p:tav tm="100000">
                                          <p:val>
                                            <p:strVal val="#ppt_w"/>
                                          </p:val>
                                        </p:tav>
                                      </p:tavLst>
                                    </p:anim>
                                    <p:anim calcmode="lin" valueType="num">
                                      <p:cBhvr>
                                        <p:cTn id="572" dur="3000" fill="hold"/>
                                        <p:tgtEl>
                                          <p:spTgt spid="4"/>
                                        </p:tgtEl>
                                        <p:attrNameLst>
                                          <p:attrName>ppt_h</p:attrName>
                                        </p:attrNameLst>
                                      </p:cBhvr>
                                      <p:tavLst>
                                        <p:tav tm="0">
                                          <p:val>
                                            <p:strVal val="4/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gradFill flip="none" rotWithShape="1">
            <a:gsLst>
              <a:gs pos="0">
                <a:srgbClr val="03D4A8"/>
              </a:gs>
              <a:gs pos="25000">
                <a:srgbClr val="21D6E0"/>
              </a:gs>
              <a:gs pos="75000">
                <a:srgbClr val="0087E6"/>
              </a:gs>
              <a:gs pos="100000">
                <a:srgbClr val="005CBF"/>
              </a:gs>
            </a:gsLst>
            <a:lin ang="16200000" scaled="0"/>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643042" y="2643182"/>
            <a:ext cx="5429288" cy="1569660"/>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Agency FB" pitchFamily="34" charset="0"/>
              </a:rPr>
              <a:t>El buceo en estas aguas limpias y cálidas es una experiencia sublime, entre miles de peces multicolores que se divierten rozando, curiosos, a sus invitados.</a:t>
            </a:r>
            <a:endParaRPr lang="es-ES" sz="2400" dirty="0">
              <a:effectLst>
                <a:outerShdw blurRad="38100" dist="38100" dir="2700000" algn="tl">
                  <a:srgbClr val="000000">
                    <a:alpha val="43137"/>
                  </a:srgbClr>
                </a:outerShdw>
              </a:effectLst>
            </a:endParaRPr>
          </a:p>
        </p:txBody>
      </p:sp>
      <p:sp>
        <p:nvSpPr>
          <p:cNvPr id="7" name="6 Marco"/>
          <p:cNvSpPr/>
          <p:nvPr/>
        </p:nvSpPr>
        <p:spPr>
          <a:xfrm>
            <a:off x="571472" y="571480"/>
            <a:ext cx="8001056" cy="5715040"/>
          </a:xfrm>
          <a:prstGeom prst="frame">
            <a:avLst>
              <a:gd name="adj1" fmla="val 191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16200000" scaled="1"/>
            <a:tileRect/>
          </a:gradFill>
        </p:spPr>
        <p:txBody>
          <a:bodyPr/>
          <a:lstStyle/>
          <a:p>
            <a:endParaRPr lang="es-ES" dirty="0"/>
          </a:p>
        </p:txBody>
      </p:sp>
      <p:pic>
        <p:nvPicPr>
          <p:cNvPr id="37" name="36 Imagen" descr="8339fcbd9ff9f87fec8ddc6021aa6572.jpg"/>
          <p:cNvPicPr>
            <a:picLocks noChangeAspect="1"/>
          </p:cNvPicPr>
          <p:nvPr/>
        </p:nvPicPr>
        <p:blipFill>
          <a:blip r:embed="rId2"/>
          <a:stretch>
            <a:fillRect/>
          </a:stretch>
        </p:blipFill>
        <p:spPr>
          <a:xfrm>
            <a:off x="0" y="0"/>
            <a:ext cx="9144000" cy="6858000"/>
          </a:xfrm>
          <a:prstGeom prst="rect">
            <a:avLst/>
          </a:prstGeom>
        </p:spPr>
      </p:pic>
      <p:sp>
        <p:nvSpPr>
          <p:cNvPr id="38" name="37 Paralelogramo"/>
          <p:cNvSpPr/>
          <p:nvPr/>
        </p:nvSpPr>
        <p:spPr>
          <a:xfrm>
            <a:off x="0"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571472"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1071570"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1571604"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a:off x="2000264"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2500298"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a:off x="3071834"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3571868"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a:off x="4071966"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4572000"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a:off x="5143536"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5643570"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a:off x="6072230"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6572264"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a:off x="7000892"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Paralelogramo"/>
          <p:cNvSpPr/>
          <p:nvPr/>
        </p:nvSpPr>
        <p:spPr>
          <a:xfrm>
            <a:off x="7358050" y="2285992"/>
            <a:ext cx="1785950"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Paralelogramo"/>
          <p:cNvSpPr/>
          <p:nvPr/>
        </p:nvSpPr>
        <p:spPr>
          <a:xfrm flipH="1">
            <a:off x="1285852"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Paralelogramo"/>
          <p:cNvSpPr/>
          <p:nvPr/>
        </p:nvSpPr>
        <p:spPr>
          <a:xfrm flipH="1">
            <a:off x="428596"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Paralelogramo"/>
          <p:cNvSpPr/>
          <p:nvPr/>
        </p:nvSpPr>
        <p:spPr>
          <a:xfrm flipH="1">
            <a:off x="857224"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Paralelogramo"/>
          <p:cNvSpPr/>
          <p:nvPr/>
        </p:nvSpPr>
        <p:spPr>
          <a:xfrm flipH="1">
            <a:off x="0"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Paralelogramo"/>
          <p:cNvSpPr/>
          <p:nvPr/>
        </p:nvSpPr>
        <p:spPr>
          <a:xfrm flipH="1">
            <a:off x="1714480"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Paralelogramo"/>
          <p:cNvSpPr/>
          <p:nvPr/>
        </p:nvSpPr>
        <p:spPr>
          <a:xfrm flipH="1">
            <a:off x="2285984"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Paralelogramo"/>
          <p:cNvSpPr/>
          <p:nvPr/>
        </p:nvSpPr>
        <p:spPr>
          <a:xfrm flipH="1">
            <a:off x="2786050"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Paralelogramo"/>
          <p:cNvSpPr/>
          <p:nvPr/>
        </p:nvSpPr>
        <p:spPr>
          <a:xfrm flipH="1">
            <a:off x="3286116"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Paralelogramo"/>
          <p:cNvSpPr/>
          <p:nvPr/>
        </p:nvSpPr>
        <p:spPr>
          <a:xfrm flipH="1">
            <a:off x="3786182"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Paralelogramo"/>
          <p:cNvSpPr/>
          <p:nvPr/>
        </p:nvSpPr>
        <p:spPr>
          <a:xfrm flipH="1">
            <a:off x="4214810"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Paralelogramo"/>
          <p:cNvSpPr/>
          <p:nvPr/>
        </p:nvSpPr>
        <p:spPr>
          <a:xfrm flipH="1">
            <a:off x="4643438"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Paralelogramo"/>
          <p:cNvSpPr/>
          <p:nvPr/>
        </p:nvSpPr>
        <p:spPr>
          <a:xfrm flipH="1">
            <a:off x="5143504"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Paralelogramo"/>
          <p:cNvSpPr/>
          <p:nvPr/>
        </p:nvSpPr>
        <p:spPr>
          <a:xfrm flipH="1">
            <a:off x="5572132"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Paralelogramo"/>
          <p:cNvSpPr/>
          <p:nvPr/>
        </p:nvSpPr>
        <p:spPr>
          <a:xfrm flipH="1">
            <a:off x="6072198"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Paralelogramo"/>
          <p:cNvSpPr/>
          <p:nvPr/>
        </p:nvSpPr>
        <p:spPr>
          <a:xfrm flipH="1">
            <a:off x="6429388"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Paralelogramo"/>
          <p:cNvSpPr/>
          <p:nvPr/>
        </p:nvSpPr>
        <p:spPr>
          <a:xfrm flipH="1">
            <a:off x="6858016" y="2285992"/>
            <a:ext cx="1500198" cy="2500330"/>
          </a:xfrm>
          <a:prstGeom prst="parallelogram">
            <a:avLst>
              <a:gd name="adj" fmla="val 83832"/>
            </a:avLst>
          </a:prstGeom>
          <a:gradFill flip="none" rotWithShape="1">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0"/>
                                        </p:tgtEl>
                                        <p:attrNameLst>
                                          <p:attrName>style.opacity</p:attrName>
                                        </p:attrNameLst>
                                      </p:cBhvr>
                                      <p:to>
                                        <p:strVal val="0"/>
                                      </p:to>
                                    </p:set>
                                    <p:animEffect filter="image" prLst="opacity: 0">
                                      <p:cBhvr rctx="IE">
                                        <p:cTn id="7" dur="indefinite"/>
                                        <p:tgtEl>
                                          <p:spTgt spid="70"/>
                                        </p:tgtEl>
                                      </p:cBhvr>
                                    </p:animEffect>
                                  </p:childTnLst>
                                </p:cTn>
                              </p:par>
                              <p:par>
                                <p:cTn id="8" presetID="2" presetClass="exit" presetSubtype="2" fill="hold" grpId="0" nodeType="withEffect">
                                  <p:stCondLst>
                                    <p:cond delay="0"/>
                                  </p:stCondLst>
                                  <p:childTnLst>
                                    <p:anim calcmode="lin" valueType="num">
                                      <p:cBhvr additive="base">
                                        <p:cTn id="9" dur="2000"/>
                                        <p:tgtEl>
                                          <p:spTgt spid="38"/>
                                        </p:tgtEl>
                                        <p:attrNameLst>
                                          <p:attrName>ppt_x</p:attrName>
                                        </p:attrNameLst>
                                      </p:cBhvr>
                                      <p:tavLst>
                                        <p:tav tm="0">
                                          <p:val>
                                            <p:strVal val="ppt_x"/>
                                          </p:val>
                                        </p:tav>
                                        <p:tav tm="100000">
                                          <p:val>
                                            <p:strVal val="1+ppt_w/2"/>
                                          </p:val>
                                        </p:tav>
                                      </p:tavLst>
                                    </p:anim>
                                    <p:anim calcmode="lin" valueType="num">
                                      <p:cBhvr additive="base">
                                        <p:cTn id="10" dur="2000"/>
                                        <p:tgtEl>
                                          <p:spTgt spid="38"/>
                                        </p:tgtEl>
                                        <p:attrNameLst>
                                          <p:attrName>ppt_y</p:attrName>
                                        </p:attrNameLst>
                                      </p:cBhvr>
                                      <p:tavLst>
                                        <p:tav tm="0">
                                          <p:val>
                                            <p:strVal val="ppt_y"/>
                                          </p:val>
                                        </p:tav>
                                        <p:tav tm="100000">
                                          <p:val>
                                            <p:strVal val="ppt_y"/>
                                          </p:val>
                                        </p:tav>
                                      </p:tavLst>
                                    </p:anim>
                                    <p:set>
                                      <p:cBhvr>
                                        <p:cTn id="11" dur="1" fill="hold">
                                          <p:stCondLst>
                                            <p:cond delay="1999"/>
                                          </p:stCondLst>
                                        </p:cTn>
                                        <p:tgtEl>
                                          <p:spTgt spid="38"/>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2000"/>
                                        <p:tgtEl>
                                          <p:spTgt spid="39"/>
                                        </p:tgtEl>
                                        <p:attrNameLst>
                                          <p:attrName>ppt_x</p:attrName>
                                        </p:attrNameLst>
                                      </p:cBhvr>
                                      <p:tavLst>
                                        <p:tav tm="0">
                                          <p:val>
                                            <p:strVal val="ppt_x"/>
                                          </p:val>
                                        </p:tav>
                                        <p:tav tm="100000">
                                          <p:val>
                                            <p:strVal val="1+ppt_w/2"/>
                                          </p:val>
                                        </p:tav>
                                      </p:tavLst>
                                    </p:anim>
                                    <p:anim calcmode="lin" valueType="num">
                                      <p:cBhvr additive="base">
                                        <p:cTn id="14" dur="2000"/>
                                        <p:tgtEl>
                                          <p:spTgt spid="39"/>
                                        </p:tgtEl>
                                        <p:attrNameLst>
                                          <p:attrName>ppt_y</p:attrName>
                                        </p:attrNameLst>
                                      </p:cBhvr>
                                      <p:tavLst>
                                        <p:tav tm="0">
                                          <p:val>
                                            <p:strVal val="ppt_y"/>
                                          </p:val>
                                        </p:tav>
                                        <p:tav tm="100000">
                                          <p:val>
                                            <p:strVal val="ppt_y"/>
                                          </p:val>
                                        </p:tav>
                                      </p:tavLst>
                                    </p:anim>
                                    <p:set>
                                      <p:cBhvr>
                                        <p:cTn id="15" dur="1" fill="hold">
                                          <p:stCondLst>
                                            <p:cond delay="1999"/>
                                          </p:stCondLst>
                                        </p:cTn>
                                        <p:tgtEl>
                                          <p:spTgt spid="39"/>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2000"/>
                                        <p:tgtEl>
                                          <p:spTgt spid="40"/>
                                        </p:tgtEl>
                                        <p:attrNameLst>
                                          <p:attrName>ppt_x</p:attrName>
                                        </p:attrNameLst>
                                      </p:cBhvr>
                                      <p:tavLst>
                                        <p:tav tm="0">
                                          <p:val>
                                            <p:strVal val="ppt_x"/>
                                          </p:val>
                                        </p:tav>
                                        <p:tav tm="100000">
                                          <p:val>
                                            <p:strVal val="1+ppt_w/2"/>
                                          </p:val>
                                        </p:tav>
                                      </p:tavLst>
                                    </p:anim>
                                    <p:anim calcmode="lin" valueType="num">
                                      <p:cBhvr additive="base">
                                        <p:cTn id="18" dur="2000"/>
                                        <p:tgtEl>
                                          <p:spTgt spid="40"/>
                                        </p:tgtEl>
                                        <p:attrNameLst>
                                          <p:attrName>ppt_y</p:attrName>
                                        </p:attrNameLst>
                                      </p:cBhvr>
                                      <p:tavLst>
                                        <p:tav tm="0">
                                          <p:val>
                                            <p:strVal val="ppt_y"/>
                                          </p:val>
                                        </p:tav>
                                        <p:tav tm="100000">
                                          <p:val>
                                            <p:strVal val="ppt_y"/>
                                          </p:val>
                                        </p:tav>
                                      </p:tavLst>
                                    </p:anim>
                                    <p:set>
                                      <p:cBhvr>
                                        <p:cTn id="19" dur="1" fill="hold">
                                          <p:stCondLst>
                                            <p:cond delay="1999"/>
                                          </p:stCondLst>
                                        </p:cTn>
                                        <p:tgtEl>
                                          <p:spTgt spid="40"/>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2000"/>
                                        <p:tgtEl>
                                          <p:spTgt spid="41"/>
                                        </p:tgtEl>
                                        <p:attrNameLst>
                                          <p:attrName>ppt_x</p:attrName>
                                        </p:attrNameLst>
                                      </p:cBhvr>
                                      <p:tavLst>
                                        <p:tav tm="0">
                                          <p:val>
                                            <p:strVal val="ppt_x"/>
                                          </p:val>
                                        </p:tav>
                                        <p:tav tm="100000">
                                          <p:val>
                                            <p:strVal val="1+ppt_w/2"/>
                                          </p:val>
                                        </p:tav>
                                      </p:tavLst>
                                    </p:anim>
                                    <p:anim calcmode="lin" valueType="num">
                                      <p:cBhvr additive="base">
                                        <p:cTn id="22" dur="2000"/>
                                        <p:tgtEl>
                                          <p:spTgt spid="41"/>
                                        </p:tgtEl>
                                        <p:attrNameLst>
                                          <p:attrName>ppt_y</p:attrName>
                                        </p:attrNameLst>
                                      </p:cBhvr>
                                      <p:tavLst>
                                        <p:tav tm="0">
                                          <p:val>
                                            <p:strVal val="ppt_y"/>
                                          </p:val>
                                        </p:tav>
                                        <p:tav tm="100000">
                                          <p:val>
                                            <p:strVal val="ppt_y"/>
                                          </p:val>
                                        </p:tav>
                                      </p:tavLst>
                                    </p:anim>
                                    <p:set>
                                      <p:cBhvr>
                                        <p:cTn id="23" dur="1" fill="hold">
                                          <p:stCondLst>
                                            <p:cond delay="1999"/>
                                          </p:stCondLst>
                                        </p:cTn>
                                        <p:tgtEl>
                                          <p:spTgt spid="41"/>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2000"/>
                                        <p:tgtEl>
                                          <p:spTgt spid="42"/>
                                        </p:tgtEl>
                                        <p:attrNameLst>
                                          <p:attrName>ppt_x</p:attrName>
                                        </p:attrNameLst>
                                      </p:cBhvr>
                                      <p:tavLst>
                                        <p:tav tm="0">
                                          <p:val>
                                            <p:strVal val="ppt_x"/>
                                          </p:val>
                                        </p:tav>
                                        <p:tav tm="100000">
                                          <p:val>
                                            <p:strVal val="1+ppt_w/2"/>
                                          </p:val>
                                        </p:tav>
                                      </p:tavLst>
                                    </p:anim>
                                    <p:anim calcmode="lin" valueType="num">
                                      <p:cBhvr additive="base">
                                        <p:cTn id="26" dur="2000"/>
                                        <p:tgtEl>
                                          <p:spTgt spid="42"/>
                                        </p:tgtEl>
                                        <p:attrNameLst>
                                          <p:attrName>ppt_y</p:attrName>
                                        </p:attrNameLst>
                                      </p:cBhvr>
                                      <p:tavLst>
                                        <p:tav tm="0">
                                          <p:val>
                                            <p:strVal val="ppt_y"/>
                                          </p:val>
                                        </p:tav>
                                        <p:tav tm="100000">
                                          <p:val>
                                            <p:strVal val="ppt_y"/>
                                          </p:val>
                                        </p:tav>
                                      </p:tavLst>
                                    </p:anim>
                                    <p:set>
                                      <p:cBhvr>
                                        <p:cTn id="27" dur="1" fill="hold">
                                          <p:stCondLst>
                                            <p:cond delay="1999"/>
                                          </p:stCondLst>
                                        </p:cTn>
                                        <p:tgtEl>
                                          <p:spTgt spid="42"/>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2000"/>
                                        <p:tgtEl>
                                          <p:spTgt spid="43"/>
                                        </p:tgtEl>
                                        <p:attrNameLst>
                                          <p:attrName>ppt_x</p:attrName>
                                        </p:attrNameLst>
                                      </p:cBhvr>
                                      <p:tavLst>
                                        <p:tav tm="0">
                                          <p:val>
                                            <p:strVal val="ppt_x"/>
                                          </p:val>
                                        </p:tav>
                                        <p:tav tm="100000">
                                          <p:val>
                                            <p:strVal val="1+ppt_w/2"/>
                                          </p:val>
                                        </p:tav>
                                      </p:tavLst>
                                    </p:anim>
                                    <p:anim calcmode="lin" valueType="num">
                                      <p:cBhvr additive="base">
                                        <p:cTn id="30" dur="2000"/>
                                        <p:tgtEl>
                                          <p:spTgt spid="43"/>
                                        </p:tgtEl>
                                        <p:attrNameLst>
                                          <p:attrName>ppt_y</p:attrName>
                                        </p:attrNameLst>
                                      </p:cBhvr>
                                      <p:tavLst>
                                        <p:tav tm="0">
                                          <p:val>
                                            <p:strVal val="ppt_y"/>
                                          </p:val>
                                        </p:tav>
                                        <p:tav tm="100000">
                                          <p:val>
                                            <p:strVal val="ppt_y"/>
                                          </p:val>
                                        </p:tav>
                                      </p:tavLst>
                                    </p:anim>
                                    <p:set>
                                      <p:cBhvr>
                                        <p:cTn id="31" dur="1" fill="hold">
                                          <p:stCondLst>
                                            <p:cond delay="1999"/>
                                          </p:stCondLst>
                                        </p:cTn>
                                        <p:tgtEl>
                                          <p:spTgt spid="43"/>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2000"/>
                                        <p:tgtEl>
                                          <p:spTgt spid="44"/>
                                        </p:tgtEl>
                                        <p:attrNameLst>
                                          <p:attrName>ppt_x</p:attrName>
                                        </p:attrNameLst>
                                      </p:cBhvr>
                                      <p:tavLst>
                                        <p:tav tm="0">
                                          <p:val>
                                            <p:strVal val="ppt_x"/>
                                          </p:val>
                                        </p:tav>
                                        <p:tav tm="100000">
                                          <p:val>
                                            <p:strVal val="1+ppt_w/2"/>
                                          </p:val>
                                        </p:tav>
                                      </p:tavLst>
                                    </p:anim>
                                    <p:anim calcmode="lin" valueType="num">
                                      <p:cBhvr additive="base">
                                        <p:cTn id="34" dur="2000"/>
                                        <p:tgtEl>
                                          <p:spTgt spid="44"/>
                                        </p:tgtEl>
                                        <p:attrNameLst>
                                          <p:attrName>ppt_y</p:attrName>
                                        </p:attrNameLst>
                                      </p:cBhvr>
                                      <p:tavLst>
                                        <p:tav tm="0">
                                          <p:val>
                                            <p:strVal val="ppt_y"/>
                                          </p:val>
                                        </p:tav>
                                        <p:tav tm="100000">
                                          <p:val>
                                            <p:strVal val="ppt_y"/>
                                          </p:val>
                                        </p:tav>
                                      </p:tavLst>
                                    </p:anim>
                                    <p:set>
                                      <p:cBhvr>
                                        <p:cTn id="35" dur="1" fill="hold">
                                          <p:stCondLst>
                                            <p:cond delay="1999"/>
                                          </p:stCondLst>
                                        </p:cTn>
                                        <p:tgtEl>
                                          <p:spTgt spid="44"/>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2000"/>
                                        <p:tgtEl>
                                          <p:spTgt spid="45"/>
                                        </p:tgtEl>
                                        <p:attrNameLst>
                                          <p:attrName>ppt_x</p:attrName>
                                        </p:attrNameLst>
                                      </p:cBhvr>
                                      <p:tavLst>
                                        <p:tav tm="0">
                                          <p:val>
                                            <p:strVal val="ppt_x"/>
                                          </p:val>
                                        </p:tav>
                                        <p:tav tm="100000">
                                          <p:val>
                                            <p:strVal val="1+ppt_w/2"/>
                                          </p:val>
                                        </p:tav>
                                      </p:tavLst>
                                    </p:anim>
                                    <p:anim calcmode="lin" valueType="num">
                                      <p:cBhvr additive="base">
                                        <p:cTn id="38" dur="2000"/>
                                        <p:tgtEl>
                                          <p:spTgt spid="45"/>
                                        </p:tgtEl>
                                        <p:attrNameLst>
                                          <p:attrName>ppt_y</p:attrName>
                                        </p:attrNameLst>
                                      </p:cBhvr>
                                      <p:tavLst>
                                        <p:tav tm="0">
                                          <p:val>
                                            <p:strVal val="ppt_y"/>
                                          </p:val>
                                        </p:tav>
                                        <p:tav tm="100000">
                                          <p:val>
                                            <p:strVal val="ppt_y"/>
                                          </p:val>
                                        </p:tav>
                                      </p:tavLst>
                                    </p:anim>
                                    <p:set>
                                      <p:cBhvr>
                                        <p:cTn id="39" dur="1" fill="hold">
                                          <p:stCondLst>
                                            <p:cond delay="1999"/>
                                          </p:stCondLst>
                                        </p:cTn>
                                        <p:tgtEl>
                                          <p:spTgt spid="45"/>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2000"/>
                                        <p:tgtEl>
                                          <p:spTgt spid="46"/>
                                        </p:tgtEl>
                                        <p:attrNameLst>
                                          <p:attrName>ppt_x</p:attrName>
                                        </p:attrNameLst>
                                      </p:cBhvr>
                                      <p:tavLst>
                                        <p:tav tm="0">
                                          <p:val>
                                            <p:strVal val="ppt_x"/>
                                          </p:val>
                                        </p:tav>
                                        <p:tav tm="100000">
                                          <p:val>
                                            <p:strVal val="1+ppt_w/2"/>
                                          </p:val>
                                        </p:tav>
                                      </p:tavLst>
                                    </p:anim>
                                    <p:anim calcmode="lin" valueType="num">
                                      <p:cBhvr additive="base">
                                        <p:cTn id="42" dur="2000"/>
                                        <p:tgtEl>
                                          <p:spTgt spid="46"/>
                                        </p:tgtEl>
                                        <p:attrNameLst>
                                          <p:attrName>ppt_y</p:attrName>
                                        </p:attrNameLst>
                                      </p:cBhvr>
                                      <p:tavLst>
                                        <p:tav tm="0">
                                          <p:val>
                                            <p:strVal val="ppt_y"/>
                                          </p:val>
                                        </p:tav>
                                        <p:tav tm="100000">
                                          <p:val>
                                            <p:strVal val="ppt_y"/>
                                          </p:val>
                                        </p:tav>
                                      </p:tavLst>
                                    </p:anim>
                                    <p:set>
                                      <p:cBhvr>
                                        <p:cTn id="43" dur="1" fill="hold">
                                          <p:stCondLst>
                                            <p:cond delay="1999"/>
                                          </p:stCondLst>
                                        </p:cTn>
                                        <p:tgtEl>
                                          <p:spTgt spid="46"/>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2000"/>
                                        <p:tgtEl>
                                          <p:spTgt spid="47"/>
                                        </p:tgtEl>
                                        <p:attrNameLst>
                                          <p:attrName>ppt_x</p:attrName>
                                        </p:attrNameLst>
                                      </p:cBhvr>
                                      <p:tavLst>
                                        <p:tav tm="0">
                                          <p:val>
                                            <p:strVal val="ppt_x"/>
                                          </p:val>
                                        </p:tav>
                                        <p:tav tm="100000">
                                          <p:val>
                                            <p:strVal val="1+ppt_w/2"/>
                                          </p:val>
                                        </p:tav>
                                      </p:tavLst>
                                    </p:anim>
                                    <p:anim calcmode="lin" valueType="num">
                                      <p:cBhvr additive="base">
                                        <p:cTn id="46" dur="2000"/>
                                        <p:tgtEl>
                                          <p:spTgt spid="47"/>
                                        </p:tgtEl>
                                        <p:attrNameLst>
                                          <p:attrName>ppt_y</p:attrName>
                                        </p:attrNameLst>
                                      </p:cBhvr>
                                      <p:tavLst>
                                        <p:tav tm="0">
                                          <p:val>
                                            <p:strVal val="ppt_y"/>
                                          </p:val>
                                        </p:tav>
                                        <p:tav tm="100000">
                                          <p:val>
                                            <p:strVal val="ppt_y"/>
                                          </p:val>
                                        </p:tav>
                                      </p:tavLst>
                                    </p:anim>
                                    <p:set>
                                      <p:cBhvr>
                                        <p:cTn id="47" dur="1" fill="hold">
                                          <p:stCondLst>
                                            <p:cond delay="1999"/>
                                          </p:stCondLst>
                                        </p:cTn>
                                        <p:tgtEl>
                                          <p:spTgt spid="47"/>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2000"/>
                                        <p:tgtEl>
                                          <p:spTgt spid="48"/>
                                        </p:tgtEl>
                                        <p:attrNameLst>
                                          <p:attrName>ppt_x</p:attrName>
                                        </p:attrNameLst>
                                      </p:cBhvr>
                                      <p:tavLst>
                                        <p:tav tm="0">
                                          <p:val>
                                            <p:strVal val="ppt_x"/>
                                          </p:val>
                                        </p:tav>
                                        <p:tav tm="100000">
                                          <p:val>
                                            <p:strVal val="1+ppt_w/2"/>
                                          </p:val>
                                        </p:tav>
                                      </p:tavLst>
                                    </p:anim>
                                    <p:anim calcmode="lin" valueType="num">
                                      <p:cBhvr additive="base">
                                        <p:cTn id="50" dur="2000"/>
                                        <p:tgtEl>
                                          <p:spTgt spid="48"/>
                                        </p:tgtEl>
                                        <p:attrNameLst>
                                          <p:attrName>ppt_y</p:attrName>
                                        </p:attrNameLst>
                                      </p:cBhvr>
                                      <p:tavLst>
                                        <p:tav tm="0">
                                          <p:val>
                                            <p:strVal val="ppt_y"/>
                                          </p:val>
                                        </p:tav>
                                        <p:tav tm="100000">
                                          <p:val>
                                            <p:strVal val="ppt_y"/>
                                          </p:val>
                                        </p:tav>
                                      </p:tavLst>
                                    </p:anim>
                                    <p:set>
                                      <p:cBhvr>
                                        <p:cTn id="51" dur="1" fill="hold">
                                          <p:stCondLst>
                                            <p:cond delay="1999"/>
                                          </p:stCondLst>
                                        </p:cTn>
                                        <p:tgtEl>
                                          <p:spTgt spid="48"/>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2000"/>
                                        <p:tgtEl>
                                          <p:spTgt spid="49"/>
                                        </p:tgtEl>
                                        <p:attrNameLst>
                                          <p:attrName>ppt_x</p:attrName>
                                        </p:attrNameLst>
                                      </p:cBhvr>
                                      <p:tavLst>
                                        <p:tav tm="0">
                                          <p:val>
                                            <p:strVal val="ppt_x"/>
                                          </p:val>
                                        </p:tav>
                                        <p:tav tm="100000">
                                          <p:val>
                                            <p:strVal val="1+ppt_w/2"/>
                                          </p:val>
                                        </p:tav>
                                      </p:tavLst>
                                    </p:anim>
                                    <p:anim calcmode="lin" valueType="num">
                                      <p:cBhvr additive="base">
                                        <p:cTn id="54" dur="2000"/>
                                        <p:tgtEl>
                                          <p:spTgt spid="49"/>
                                        </p:tgtEl>
                                        <p:attrNameLst>
                                          <p:attrName>ppt_y</p:attrName>
                                        </p:attrNameLst>
                                      </p:cBhvr>
                                      <p:tavLst>
                                        <p:tav tm="0">
                                          <p:val>
                                            <p:strVal val="ppt_y"/>
                                          </p:val>
                                        </p:tav>
                                        <p:tav tm="100000">
                                          <p:val>
                                            <p:strVal val="ppt_y"/>
                                          </p:val>
                                        </p:tav>
                                      </p:tavLst>
                                    </p:anim>
                                    <p:set>
                                      <p:cBhvr>
                                        <p:cTn id="55" dur="1" fill="hold">
                                          <p:stCondLst>
                                            <p:cond delay="1999"/>
                                          </p:stCondLst>
                                        </p:cTn>
                                        <p:tgtEl>
                                          <p:spTgt spid="49"/>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2000"/>
                                        <p:tgtEl>
                                          <p:spTgt spid="50"/>
                                        </p:tgtEl>
                                        <p:attrNameLst>
                                          <p:attrName>ppt_x</p:attrName>
                                        </p:attrNameLst>
                                      </p:cBhvr>
                                      <p:tavLst>
                                        <p:tav tm="0">
                                          <p:val>
                                            <p:strVal val="ppt_x"/>
                                          </p:val>
                                        </p:tav>
                                        <p:tav tm="100000">
                                          <p:val>
                                            <p:strVal val="1+ppt_w/2"/>
                                          </p:val>
                                        </p:tav>
                                      </p:tavLst>
                                    </p:anim>
                                    <p:anim calcmode="lin" valueType="num">
                                      <p:cBhvr additive="base">
                                        <p:cTn id="58" dur="2000"/>
                                        <p:tgtEl>
                                          <p:spTgt spid="50"/>
                                        </p:tgtEl>
                                        <p:attrNameLst>
                                          <p:attrName>ppt_y</p:attrName>
                                        </p:attrNameLst>
                                      </p:cBhvr>
                                      <p:tavLst>
                                        <p:tav tm="0">
                                          <p:val>
                                            <p:strVal val="ppt_y"/>
                                          </p:val>
                                        </p:tav>
                                        <p:tav tm="100000">
                                          <p:val>
                                            <p:strVal val="ppt_y"/>
                                          </p:val>
                                        </p:tav>
                                      </p:tavLst>
                                    </p:anim>
                                    <p:set>
                                      <p:cBhvr>
                                        <p:cTn id="59" dur="1" fill="hold">
                                          <p:stCondLst>
                                            <p:cond delay="1999"/>
                                          </p:stCondLst>
                                        </p:cTn>
                                        <p:tgtEl>
                                          <p:spTgt spid="50"/>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2000"/>
                                        <p:tgtEl>
                                          <p:spTgt spid="51"/>
                                        </p:tgtEl>
                                        <p:attrNameLst>
                                          <p:attrName>ppt_x</p:attrName>
                                        </p:attrNameLst>
                                      </p:cBhvr>
                                      <p:tavLst>
                                        <p:tav tm="0">
                                          <p:val>
                                            <p:strVal val="ppt_x"/>
                                          </p:val>
                                        </p:tav>
                                        <p:tav tm="100000">
                                          <p:val>
                                            <p:strVal val="1+ppt_w/2"/>
                                          </p:val>
                                        </p:tav>
                                      </p:tavLst>
                                    </p:anim>
                                    <p:anim calcmode="lin" valueType="num">
                                      <p:cBhvr additive="base">
                                        <p:cTn id="62" dur="2000"/>
                                        <p:tgtEl>
                                          <p:spTgt spid="51"/>
                                        </p:tgtEl>
                                        <p:attrNameLst>
                                          <p:attrName>ppt_y</p:attrName>
                                        </p:attrNameLst>
                                      </p:cBhvr>
                                      <p:tavLst>
                                        <p:tav tm="0">
                                          <p:val>
                                            <p:strVal val="ppt_y"/>
                                          </p:val>
                                        </p:tav>
                                        <p:tav tm="100000">
                                          <p:val>
                                            <p:strVal val="ppt_y"/>
                                          </p:val>
                                        </p:tav>
                                      </p:tavLst>
                                    </p:anim>
                                    <p:set>
                                      <p:cBhvr>
                                        <p:cTn id="63" dur="1" fill="hold">
                                          <p:stCondLst>
                                            <p:cond delay="1999"/>
                                          </p:stCondLst>
                                        </p:cTn>
                                        <p:tgtEl>
                                          <p:spTgt spid="51"/>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2000"/>
                                        <p:tgtEl>
                                          <p:spTgt spid="52"/>
                                        </p:tgtEl>
                                        <p:attrNameLst>
                                          <p:attrName>ppt_x</p:attrName>
                                        </p:attrNameLst>
                                      </p:cBhvr>
                                      <p:tavLst>
                                        <p:tav tm="0">
                                          <p:val>
                                            <p:strVal val="ppt_x"/>
                                          </p:val>
                                        </p:tav>
                                        <p:tav tm="100000">
                                          <p:val>
                                            <p:strVal val="1+ppt_w/2"/>
                                          </p:val>
                                        </p:tav>
                                      </p:tavLst>
                                    </p:anim>
                                    <p:anim calcmode="lin" valueType="num">
                                      <p:cBhvr additive="base">
                                        <p:cTn id="66" dur="2000"/>
                                        <p:tgtEl>
                                          <p:spTgt spid="52"/>
                                        </p:tgtEl>
                                        <p:attrNameLst>
                                          <p:attrName>ppt_y</p:attrName>
                                        </p:attrNameLst>
                                      </p:cBhvr>
                                      <p:tavLst>
                                        <p:tav tm="0">
                                          <p:val>
                                            <p:strVal val="ppt_y"/>
                                          </p:val>
                                        </p:tav>
                                        <p:tav tm="100000">
                                          <p:val>
                                            <p:strVal val="ppt_y"/>
                                          </p:val>
                                        </p:tav>
                                      </p:tavLst>
                                    </p:anim>
                                    <p:set>
                                      <p:cBhvr>
                                        <p:cTn id="67" dur="1" fill="hold">
                                          <p:stCondLst>
                                            <p:cond delay="1999"/>
                                          </p:stCondLst>
                                        </p:cTn>
                                        <p:tgtEl>
                                          <p:spTgt spid="52"/>
                                        </p:tgtEl>
                                        <p:attrNameLst>
                                          <p:attrName>style.visibility</p:attrName>
                                        </p:attrNameLst>
                                      </p:cBhvr>
                                      <p:to>
                                        <p:strVal val="hidden"/>
                                      </p:to>
                                    </p:set>
                                  </p:childTnLst>
                                </p:cTn>
                              </p:par>
                              <p:par>
                                <p:cTn id="68" presetID="2" presetClass="exit" presetSubtype="2" fill="hold" grpId="0" nodeType="withEffect">
                                  <p:stCondLst>
                                    <p:cond delay="0"/>
                                  </p:stCondLst>
                                  <p:childTnLst>
                                    <p:anim calcmode="lin" valueType="num">
                                      <p:cBhvr additive="base">
                                        <p:cTn id="69" dur="2000"/>
                                        <p:tgtEl>
                                          <p:spTgt spid="53"/>
                                        </p:tgtEl>
                                        <p:attrNameLst>
                                          <p:attrName>ppt_x</p:attrName>
                                        </p:attrNameLst>
                                      </p:cBhvr>
                                      <p:tavLst>
                                        <p:tav tm="0">
                                          <p:val>
                                            <p:strVal val="ppt_x"/>
                                          </p:val>
                                        </p:tav>
                                        <p:tav tm="100000">
                                          <p:val>
                                            <p:strVal val="1+ppt_w/2"/>
                                          </p:val>
                                        </p:tav>
                                      </p:tavLst>
                                    </p:anim>
                                    <p:anim calcmode="lin" valueType="num">
                                      <p:cBhvr additive="base">
                                        <p:cTn id="70" dur="2000"/>
                                        <p:tgtEl>
                                          <p:spTgt spid="53"/>
                                        </p:tgtEl>
                                        <p:attrNameLst>
                                          <p:attrName>ppt_y</p:attrName>
                                        </p:attrNameLst>
                                      </p:cBhvr>
                                      <p:tavLst>
                                        <p:tav tm="0">
                                          <p:val>
                                            <p:strVal val="ppt_y"/>
                                          </p:val>
                                        </p:tav>
                                        <p:tav tm="100000">
                                          <p:val>
                                            <p:strVal val="ppt_y"/>
                                          </p:val>
                                        </p:tav>
                                      </p:tavLst>
                                    </p:anim>
                                    <p:set>
                                      <p:cBhvr>
                                        <p:cTn id="71" dur="1" fill="hold">
                                          <p:stCondLst>
                                            <p:cond delay="1999"/>
                                          </p:stCondLst>
                                        </p:cTn>
                                        <p:tgtEl>
                                          <p:spTgt spid="53"/>
                                        </p:tgtEl>
                                        <p:attrNameLst>
                                          <p:attrName>style.visibility</p:attrName>
                                        </p:attrNameLst>
                                      </p:cBhvr>
                                      <p:to>
                                        <p:strVal val="hidden"/>
                                      </p:to>
                                    </p:set>
                                  </p:childTnLst>
                                </p:cTn>
                              </p:par>
                              <p:par>
                                <p:cTn id="72" presetID="2" presetClass="exit" presetSubtype="8" fill="hold" grpId="0" nodeType="withEffect">
                                  <p:stCondLst>
                                    <p:cond delay="0"/>
                                  </p:stCondLst>
                                  <p:childTnLst>
                                    <p:anim calcmode="lin" valueType="num">
                                      <p:cBhvr additive="base">
                                        <p:cTn id="73" dur="2000"/>
                                        <p:tgtEl>
                                          <p:spTgt spid="54"/>
                                        </p:tgtEl>
                                        <p:attrNameLst>
                                          <p:attrName>ppt_x</p:attrName>
                                        </p:attrNameLst>
                                      </p:cBhvr>
                                      <p:tavLst>
                                        <p:tav tm="0">
                                          <p:val>
                                            <p:strVal val="ppt_x"/>
                                          </p:val>
                                        </p:tav>
                                        <p:tav tm="100000">
                                          <p:val>
                                            <p:strVal val="0-ppt_w/2"/>
                                          </p:val>
                                        </p:tav>
                                      </p:tavLst>
                                    </p:anim>
                                    <p:anim calcmode="lin" valueType="num">
                                      <p:cBhvr additive="base">
                                        <p:cTn id="74" dur="2000"/>
                                        <p:tgtEl>
                                          <p:spTgt spid="54"/>
                                        </p:tgtEl>
                                        <p:attrNameLst>
                                          <p:attrName>ppt_y</p:attrName>
                                        </p:attrNameLst>
                                      </p:cBhvr>
                                      <p:tavLst>
                                        <p:tav tm="0">
                                          <p:val>
                                            <p:strVal val="ppt_y"/>
                                          </p:val>
                                        </p:tav>
                                        <p:tav tm="100000">
                                          <p:val>
                                            <p:strVal val="ppt_y"/>
                                          </p:val>
                                        </p:tav>
                                      </p:tavLst>
                                    </p:anim>
                                    <p:set>
                                      <p:cBhvr>
                                        <p:cTn id="75" dur="1" fill="hold">
                                          <p:stCondLst>
                                            <p:cond delay="1999"/>
                                          </p:stCondLst>
                                        </p:cTn>
                                        <p:tgtEl>
                                          <p:spTgt spid="54"/>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2000"/>
                                        <p:tgtEl>
                                          <p:spTgt spid="55"/>
                                        </p:tgtEl>
                                        <p:attrNameLst>
                                          <p:attrName>ppt_x</p:attrName>
                                        </p:attrNameLst>
                                      </p:cBhvr>
                                      <p:tavLst>
                                        <p:tav tm="0">
                                          <p:val>
                                            <p:strVal val="ppt_x"/>
                                          </p:val>
                                        </p:tav>
                                        <p:tav tm="100000">
                                          <p:val>
                                            <p:strVal val="0-ppt_w/2"/>
                                          </p:val>
                                        </p:tav>
                                      </p:tavLst>
                                    </p:anim>
                                    <p:anim calcmode="lin" valueType="num">
                                      <p:cBhvr additive="base">
                                        <p:cTn id="78" dur="2000"/>
                                        <p:tgtEl>
                                          <p:spTgt spid="55"/>
                                        </p:tgtEl>
                                        <p:attrNameLst>
                                          <p:attrName>ppt_y</p:attrName>
                                        </p:attrNameLst>
                                      </p:cBhvr>
                                      <p:tavLst>
                                        <p:tav tm="0">
                                          <p:val>
                                            <p:strVal val="ppt_y"/>
                                          </p:val>
                                        </p:tav>
                                        <p:tav tm="100000">
                                          <p:val>
                                            <p:strVal val="ppt_y"/>
                                          </p:val>
                                        </p:tav>
                                      </p:tavLst>
                                    </p:anim>
                                    <p:set>
                                      <p:cBhvr>
                                        <p:cTn id="79" dur="1" fill="hold">
                                          <p:stCondLst>
                                            <p:cond delay="1999"/>
                                          </p:stCondLst>
                                        </p:cTn>
                                        <p:tgtEl>
                                          <p:spTgt spid="55"/>
                                        </p:tgtEl>
                                        <p:attrNameLst>
                                          <p:attrName>style.visibility</p:attrName>
                                        </p:attrNameLst>
                                      </p:cBhvr>
                                      <p:to>
                                        <p:strVal val="hidden"/>
                                      </p:to>
                                    </p:set>
                                  </p:childTnLst>
                                </p:cTn>
                              </p:par>
                              <p:par>
                                <p:cTn id="80" presetID="2" presetClass="exit" presetSubtype="8" fill="hold" grpId="0" nodeType="withEffect">
                                  <p:stCondLst>
                                    <p:cond delay="0"/>
                                  </p:stCondLst>
                                  <p:childTnLst>
                                    <p:anim calcmode="lin" valueType="num">
                                      <p:cBhvr additive="base">
                                        <p:cTn id="81" dur="2000"/>
                                        <p:tgtEl>
                                          <p:spTgt spid="56"/>
                                        </p:tgtEl>
                                        <p:attrNameLst>
                                          <p:attrName>ppt_x</p:attrName>
                                        </p:attrNameLst>
                                      </p:cBhvr>
                                      <p:tavLst>
                                        <p:tav tm="0">
                                          <p:val>
                                            <p:strVal val="ppt_x"/>
                                          </p:val>
                                        </p:tav>
                                        <p:tav tm="100000">
                                          <p:val>
                                            <p:strVal val="0-ppt_w/2"/>
                                          </p:val>
                                        </p:tav>
                                      </p:tavLst>
                                    </p:anim>
                                    <p:anim calcmode="lin" valueType="num">
                                      <p:cBhvr additive="base">
                                        <p:cTn id="82" dur="2000"/>
                                        <p:tgtEl>
                                          <p:spTgt spid="56"/>
                                        </p:tgtEl>
                                        <p:attrNameLst>
                                          <p:attrName>ppt_y</p:attrName>
                                        </p:attrNameLst>
                                      </p:cBhvr>
                                      <p:tavLst>
                                        <p:tav tm="0">
                                          <p:val>
                                            <p:strVal val="ppt_y"/>
                                          </p:val>
                                        </p:tav>
                                        <p:tav tm="100000">
                                          <p:val>
                                            <p:strVal val="ppt_y"/>
                                          </p:val>
                                        </p:tav>
                                      </p:tavLst>
                                    </p:anim>
                                    <p:set>
                                      <p:cBhvr>
                                        <p:cTn id="83" dur="1" fill="hold">
                                          <p:stCondLst>
                                            <p:cond delay="1999"/>
                                          </p:stCondLst>
                                        </p:cTn>
                                        <p:tgtEl>
                                          <p:spTgt spid="56"/>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2000"/>
                                        <p:tgtEl>
                                          <p:spTgt spid="57"/>
                                        </p:tgtEl>
                                        <p:attrNameLst>
                                          <p:attrName>ppt_x</p:attrName>
                                        </p:attrNameLst>
                                      </p:cBhvr>
                                      <p:tavLst>
                                        <p:tav tm="0">
                                          <p:val>
                                            <p:strVal val="ppt_x"/>
                                          </p:val>
                                        </p:tav>
                                        <p:tav tm="100000">
                                          <p:val>
                                            <p:strVal val="0-ppt_w/2"/>
                                          </p:val>
                                        </p:tav>
                                      </p:tavLst>
                                    </p:anim>
                                    <p:anim calcmode="lin" valueType="num">
                                      <p:cBhvr additive="base">
                                        <p:cTn id="86" dur="2000"/>
                                        <p:tgtEl>
                                          <p:spTgt spid="57"/>
                                        </p:tgtEl>
                                        <p:attrNameLst>
                                          <p:attrName>ppt_y</p:attrName>
                                        </p:attrNameLst>
                                      </p:cBhvr>
                                      <p:tavLst>
                                        <p:tav tm="0">
                                          <p:val>
                                            <p:strVal val="ppt_y"/>
                                          </p:val>
                                        </p:tav>
                                        <p:tav tm="100000">
                                          <p:val>
                                            <p:strVal val="ppt_y"/>
                                          </p:val>
                                        </p:tav>
                                      </p:tavLst>
                                    </p:anim>
                                    <p:set>
                                      <p:cBhvr>
                                        <p:cTn id="87" dur="1" fill="hold">
                                          <p:stCondLst>
                                            <p:cond delay="1999"/>
                                          </p:stCondLst>
                                        </p:cTn>
                                        <p:tgtEl>
                                          <p:spTgt spid="57"/>
                                        </p:tgtEl>
                                        <p:attrNameLst>
                                          <p:attrName>style.visibility</p:attrName>
                                        </p:attrNameLst>
                                      </p:cBhvr>
                                      <p:to>
                                        <p:strVal val="hidden"/>
                                      </p:to>
                                    </p:set>
                                  </p:childTnLst>
                                </p:cTn>
                              </p:par>
                              <p:par>
                                <p:cTn id="88" presetID="2" presetClass="exit" presetSubtype="8" fill="hold" grpId="0" nodeType="withEffect">
                                  <p:stCondLst>
                                    <p:cond delay="0"/>
                                  </p:stCondLst>
                                  <p:childTnLst>
                                    <p:anim calcmode="lin" valueType="num">
                                      <p:cBhvr additive="base">
                                        <p:cTn id="89" dur="2000"/>
                                        <p:tgtEl>
                                          <p:spTgt spid="58"/>
                                        </p:tgtEl>
                                        <p:attrNameLst>
                                          <p:attrName>ppt_x</p:attrName>
                                        </p:attrNameLst>
                                      </p:cBhvr>
                                      <p:tavLst>
                                        <p:tav tm="0">
                                          <p:val>
                                            <p:strVal val="ppt_x"/>
                                          </p:val>
                                        </p:tav>
                                        <p:tav tm="100000">
                                          <p:val>
                                            <p:strVal val="0-ppt_w/2"/>
                                          </p:val>
                                        </p:tav>
                                      </p:tavLst>
                                    </p:anim>
                                    <p:anim calcmode="lin" valueType="num">
                                      <p:cBhvr additive="base">
                                        <p:cTn id="90" dur="2000"/>
                                        <p:tgtEl>
                                          <p:spTgt spid="58"/>
                                        </p:tgtEl>
                                        <p:attrNameLst>
                                          <p:attrName>ppt_y</p:attrName>
                                        </p:attrNameLst>
                                      </p:cBhvr>
                                      <p:tavLst>
                                        <p:tav tm="0">
                                          <p:val>
                                            <p:strVal val="ppt_y"/>
                                          </p:val>
                                        </p:tav>
                                        <p:tav tm="100000">
                                          <p:val>
                                            <p:strVal val="ppt_y"/>
                                          </p:val>
                                        </p:tav>
                                      </p:tavLst>
                                    </p:anim>
                                    <p:set>
                                      <p:cBhvr>
                                        <p:cTn id="91" dur="1" fill="hold">
                                          <p:stCondLst>
                                            <p:cond delay="1999"/>
                                          </p:stCondLst>
                                        </p:cTn>
                                        <p:tgtEl>
                                          <p:spTgt spid="58"/>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2000"/>
                                        <p:tgtEl>
                                          <p:spTgt spid="59"/>
                                        </p:tgtEl>
                                        <p:attrNameLst>
                                          <p:attrName>ppt_x</p:attrName>
                                        </p:attrNameLst>
                                      </p:cBhvr>
                                      <p:tavLst>
                                        <p:tav tm="0">
                                          <p:val>
                                            <p:strVal val="ppt_x"/>
                                          </p:val>
                                        </p:tav>
                                        <p:tav tm="100000">
                                          <p:val>
                                            <p:strVal val="0-ppt_w/2"/>
                                          </p:val>
                                        </p:tav>
                                      </p:tavLst>
                                    </p:anim>
                                    <p:anim calcmode="lin" valueType="num">
                                      <p:cBhvr additive="base">
                                        <p:cTn id="94" dur="2000"/>
                                        <p:tgtEl>
                                          <p:spTgt spid="59"/>
                                        </p:tgtEl>
                                        <p:attrNameLst>
                                          <p:attrName>ppt_y</p:attrName>
                                        </p:attrNameLst>
                                      </p:cBhvr>
                                      <p:tavLst>
                                        <p:tav tm="0">
                                          <p:val>
                                            <p:strVal val="ppt_y"/>
                                          </p:val>
                                        </p:tav>
                                        <p:tav tm="100000">
                                          <p:val>
                                            <p:strVal val="ppt_y"/>
                                          </p:val>
                                        </p:tav>
                                      </p:tavLst>
                                    </p:anim>
                                    <p:set>
                                      <p:cBhvr>
                                        <p:cTn id="95" dur="1" fill="hold">
                                          <p:stCondLst>
                                            <p:cond delay="1999"/>
                                          </p:stCondLst>
                                        </p:cTn>
                                        <p:tgtEl>
                                          <p:spTgt spid="59"/>
                                        </p:tgtEl>
                                        <p:attrNameLst>
                                          <p:attrName>style.visibility</p:attrName>
                                        </p:attrNameLst>
                                      </p:cBhvr>
                                      <p:to>
                                        <p:strVal val="hidden"/>
                                      </p:to>
                                    </p:set>
                                  </p:childTnLst>
                                </p:cTn>
                              </p:par>
                              <p:par>
                                <p:cTn id="96" presetID="2" presetClass="exit" presetSubtype="8" fill="hold" grpId="0" nodeType="withEffect">
                                  <p:stCondLst>
                                    <p:cond delay="0"/>
                                  </p:stCondLst>
                                  <p:childTnLst>
                                    <p:anim calcmode="lin" valueType="num">
                                      <p:cBhvr additive="base">
                                        <p:cTn id="97" dur="2000"/>
                                        <p:tgtEl>
                                          <p:spTgt spid="60"/>
                                        </p:tgtEl>
                                        <p:attrNameLst>
                                          <p:attrName>ppt_x</p:attrName>
                                        </p:attrNameLst>
                                      </p:cBhvr>
                                      <p:tavLst>
                                        <p:tav tm="0">
                                          <p:val>
                                            <p:strVal val="ppt_x"/>
                                          </p:val>
                                        </p:tav>
                                        <p:tav tm="100000">
                                          <p:val>
                                            <p:strVal val="0-ppt_w/2"/>
                                          </p:val>
                                        </p:tav>
                                      </p:tavLst>
                                    </p:anim>
                                    <p:anim calcmode="lin" valueType="num">
                                      <p:cBhvr additive="base">
                                        <p:cTn id="98" dur="2000"/>
                                        <p:tgtEl>
                                          <p:spTgt spid="60"/>
                                        </p:tgtEl>
                                        <p:attrNameLst>
                                          <p:attrName>ppt_y</p:attrName>
                                        </p:attrNameLst>
                                      </p:cBhvr>
                                      <p:tavLst>
                                        <p:tav tm="0">
                                          <p:val>
                                            <p:strVal val="ppt_y"/>
                                          </p:val>
                                        </p:tav>
                                        <p:tav tm="100000">
                                          <p:val>
                                            <p:strVal val="ppt_y"/>
                                          </p:val>
                                        </p:tav>
                                      </p:tavLst>
                                    </p:anim>
                                    <p:set>
                                      <p:cBhvr>
                                        <p:cTn id="99" dur="1" fill="hold">
                                          <p:stCondLst>
                                            <p:cond delay="1999"/>
                                          </p:stCondLst>
                                        </p:cTn>
                                        <p:tgtEl>
                                          <p:spTgt spid="60"/>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2000"/>
                                        <p:tgtEl>
                                          <p:spTgt spid="61"/>
                                        </p:tgtEl>
                                        <p:attrNameLst>
                                          <p:attrName>ppt_x</p:attrName>
                                        </p:attrNameLst>
                                      </p:cBhvr>
                                      <p:tavLst>
                                        <p:tav tm="0">
                                          <p:val>
                                            <p:strVal val="ppt_x"/>
                                          </p:val>
                                        </p:tav>
                                        <p:tav tm="100000">
                                          <p:val>
                                            <p:strVal val="0-ppt_w/2"/>
                                          </p:val>
                                        </p:tav>
                                      </p:tavLst>
                                    </p:anim>
                                    <p:anim calcmode="lin" valueType="num">
                                      <p:cBhvr additive="base">
                                        <p:cTn id="102" dur="2000"/>
                                        <p:tgtEl>
                                          <p:spTgt spid="61"/>
                                        </p:tgtEl>
                                        <p:attrNameLst>
                                          <p:attrName>ppt_y</p:attrName>
                                        </p:attrNameLst>
                                      </p:cBhvr>
                                      <p:tavLst>
                                        <p:tav tm="0">
                                          <p:val>
                                            <p:strVal val="ppt_y"/>
                                          </p:val>
                                        </p:tav>
                                        <p:tav tm="100000">
                                          <p:val>
                                            <p:strVal val="ppt_y"/>
                                          </p:val>
                                        </p:tav>
                                      </p:tavLst>
                                    </p:anim>
                                    <p:set>
                                      <p:cBhvr>
                                        <p:cTn id="103" dur="1" fill="hold">
                                          <p:stCondLst>
                                            <p:cond delay="1999"/>
                                          </p:stCondLst>
                                        </p:cTn>
                                        <p:tgtEl>
                                          <p:spTgt spid="61"/>
                                        </p:tgtEl>
                                        <p:attrNameLst>
                                          <p:attrName>style.visibility</p:attrName>
                                        </p:attrNameLst>
                                      </p:cBhvr>
                                      <p:to>
                                        <p:strVal val="hidden"/>
                                      </p:to>
                                    </p:set>
                                  </p:childTnLst>
                                </p:cTn>
                              </p:par>
                              <p:par>
                                <p:cTn id="104" presetID="2" presetClass="exit" presetSubtype="8" fill="hold" grpId="0" nodeType="withEffect">
                                  <p:stCondLst>
                                    <p:cond delay="0"/>
                                  </p:stCondLst>
                                  <p:childTnLst>
                                    <p:anim calcmode="lin" valueType="num">
                                      <p:cBhvr additive="base">
                                        <p:cTn id="105" dur="2000"/>
                                        <p:tgtEl>
                                          <p:spTgt spid="62"/>
                                        </p:tgtEl>
                                        <p:attrNameLst>
                                          <p:attrName>ppt_x</p:attrName>
                                        </p:attrNameLst>
                                      </p:cBhvr>
                                      <p:tavLst>
                                        <p:tav tm="0">
                                          <p:val>
                                            <p:strVal val="ppt_x"/>
                                          </p:val>
                                        </p:tav>
                                        <p:tav tm="100000">
                                          <p:val>
                                            <p:strVal val="0-ppt_w/2"/>
                                          </p:val>
                                        </p:tav>
                                      </p:tavLst>
                                    </p:anim>
                                    <p:anim calcmode="lin" valueType="num">
                                      <p:cBhvr additive="base">
                                        <p:cTn id="106" dur="2000"/>
                                        <p:tgtEl>
                                          <p:spTgt spid="62"/>
                                        </p:tgtEl>
                                        <p:attrNameLst>
                                          <p:attrName>ppt_y</p:attrName>
                                        </p:attrNameLst>
                                      </p:cBhvr>
                                      <p:tavLst>
                                        <p:tav tm="0">
                                          <p:val>
                                            <p:strVal val="ppt_y"/>
                                          </p:val>
                                        </p:tav>
                                        <p:tav tm="100000">
                                          <p:val>
                                            <p:strVal val="ppt_y"/>
                                          </p:val>
                                        </p:tav>
                                      </p:tavLst>
                                    </p:anim>
                                    <p:set>
                                      <p:cBhvr>
                                        <p:cTn id="107" dur="1" fill="hold">
                                          <p:stCondLst>
                                            <p:cond delay="1999"/>
                                          </p:stCondLst>
                                        </p:cTn>
                                        <p:tgtEl>
                                          <p:spTgt spid="62"/>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2000"/>
                                        <p:tgtEl>
                                          <p:spTgt spid="63"/>
                                        </p:tgtEl>
                                        <p:attrNameLst>
                                          <p:attrName>ppt_x</p:attrName>
                                        </p:attrNameLst>
                                      </p:cBhvr>
                                      <p:tavLst>
                                        <p:tav tm="0">
                                          <p:val>
                                            <p:strVal val="ppt_x"/>
                                          </p:val>
                                        </p:tav>
                                        <p:tav tm="100000">
                                          <p:val>
                                            <p:strVal val="0-ppt_w/2"/>
                                          </p:val>
                                        </p:tav>
                                      </p:tavLst>
                                    </p:anim>
                                    <p:anim calcmode="lin" valueType="num">
                                      <p:cBhvr additive="base">
                                        <p:cTn id="110" dur="2000"/>
                                        <p:tgtEl>
                                          <p:spTgt spid="63"/>
                                        </p:tgtEl>
                                        <p:attrNameLst>
                                          <p:attrName>ppt_y</p:attrName>
                                        </p:attrNameLst>
                                      </p:cBhvr>
                                      <p:tavLst>
                                        <p:tav tm="0">
                                          <p:val>
                                            <p:strVal val="ppt_y"/>
                                          </p:val>
                                        </p:tav>
                                        <p:tav tm="100000">
                                          <p:val>
                                            <p:strVal val="ppt_y"/>
                                          </p:val>
                                        </p:tav>
                                      </p:tavLst>
                                    </p:anim>
                                    <p:set>
                                      <p:cBhvr>
                                        <p:cTn id="111" dur="1" fill="hold">
                                          <p:stCondLst>
                                            <p:cond delay="1999"/>
                                          </p:stCondLst>
                                        </p:cTn>
                                        <p:tgtEl>
                                          <p:spTgt spid="63"/>
                                        </p:tgtEl>
                                        <p:attrNameLst>
                                          <p:attrName>style.visibility</p:attrName>
                                        </p:attrNameLst>
                                      </p:cBhvr>
                                      <p:to>
                                        <p:strVal val="hidden"/>
                                      </p:to>
                                    </p:set>
                                  </p:childTnLst>
                                </p:cTn>
                              </p:par>
                              <p:par>
                                <p:cTn id="112" presetID="2" presetClass="exit" presetSubtype="8" fill="hold" grpId="0" nodeType="withEffect">
                                  <p:stCondLst>
                                    <p:cond delay="0"/>
                                  </p:stCondLst>
                                  <p:childTnLst>
                                    <p:anim calcmode="lin" valueType="num">
                                      <p:cBhvr additive="base">
                                        <p:cTn id="113" dur="2000"/>
                                        <p:tgtEl>
                                          <p:spTgt spid="64"/>
                                        </p:tgtEl>
                                        <p:attrNameLst>
                                          <p:attrName>ppt_x</p:attrName>
                                        </p:attrNameLst>
                                      </p:cBhvr>
                                      <p:tavLst>
                                        <p:tav tm="0">
                                          <p:val>
                                            <p:strVal val="ppt_x"/>
                                          </p:val>
                                        </p:tav>
                                        <p:tav tm="100000">
                                          <p:val>
                                            <p:strVal val="0-ppt_w/2"/>
                                          </p:val>
                                        </p:tav>
                                      </p:tavLst>
                                    </p:anim>
                                    <p:anim calcmode="lin" valueType="num">
                                      <p:cBhvr additive="base">
                                        <p:cTn id="114" dur="2000"/>
                                        <p:tgtEl>
                                          <p:spTgt spid="64"/>
                                        </p:tgtEl>
                                        <p:attrNameLst>
                                          <p:attrName>ppt_y</p:attrName>
                                        </p:attrNameLst>
                                      </p:cBhvr>
                                      <p:tavLst>
                                        <p:tav tm="0">
                                          <p:val>
                                            <p:strVal val="ppt_y"/>
                                          </p:val>
                                        </p:tav>
                                        <p:tav tm="100000">
                                          <p:val>
                                            <p:strVal val="ppt_y"/>
                                          </p:val>
                                        </p:tav>
                                      </p:tavLst>
                                    </p:anim>
                                    <p:set>
                                      <p:cBhvr>
                                        <p:cTn id="115" dur="1" fill="hold">
                                          <p:stCondLst>
                                            <p:cond delay="1999"/>
                                          </p:stCondLst>
                                        </p:cTn>
                                        <p:tgtEl>
                                          <p:spTgt spid="64"/>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2000"/>
                                        <p:tgtEl>
                                          <p:spTgt spid="65"/>
                                        </p:tgtEl>
                                        <p:attrNameLst>
                                          <p:attrName>ppt_x</p:attrName>
                                        </p:attrNameLst>
                                      </p:cBhvr>
                                      <p:tavLst>
                                        <p:tav tm="0">
                                          <p:val>
                                            <p:strVal val="ppt_x"/>
                                          </p:val>
                                        </p:tav>
                                        <p:tav tm="100000">
                                          <p:val>
                                            <p:strVal val="0-ppt_w/2"/>
                                          </p:val>
                                        </p:tav>
                                      </p:tavLst>
                                    </p:anim>
                                    <p:anim calcmode="lin" valueType="num">
                                      <p:cBhvr additive="base">
                                        <p:cTn id="118" dur="2000"/>
                                        <p:tgtEl>
                                          <p:spTgt spid="65"/>
                                        </p:tgtEl>
                                        <p:attrNameLst>
                                          <p:attrName>ppt_y</p:attrName>
                                        </p:attrNameLst>
                                      </p:cBhvr>
                                      <p:tavLst>
                                        <p:tav tm="0">
                                          <p:val>
                                            <p:strVal val="ppt_y"/>
                                          </p:val>
                                        </p:tav>
                                        <p:tav tm="100000">
                                          <p:val>
                                            <p:strVal val="ppt_y"/>
                                          </p:val>
                                        </p:tav>
                                      </p:tavLst>
                                    </p:anim>
                                    <p:set>
                                      <p:cBhvr>
                                        <p:cTn id="119" dur="1" fill="hold">
                                          <p:stCondLst>
                                            <p:cond delay="1999"/>
                                          </p:stCondLst>
                                        </p:cTn>
                                        <p:tgtEl>
                                          <p:spTgt spid="65"/>
                                        </p:tgtEl>
                                        <p:attrNameLst>
                                          <p:attrName>style.visibility</p:attrName>
                                        </p:attrNameLst>
                                      </p:cBhvr>
                                      <p:to>
                                        <p:strVal val="hidden"/>
                                      </p:to>
                                    </p:set>
                                  </p:childTnLst>
                                </p:cTn>
                              </p:par>
                              <p:par>
                                <p:cTn id="120" presetID="2" presetClass="exit" presetSubtype="8" fill="hold" grpId="0" nodeType="withEffect">
                                  <p:stCondLst>
                                    <p:cond delay="0"/>
                                  </p:stCondLst>
                                  <p:childTnLst>
                                    <p:anim calcmode="lin" valueType="num">
                                      <p:cBhvr additive="base">
                                        <p:cTn id="121" dur="2000"/>
                                        <p:tgtEl>
                                          <p:spTgt spid="66"/>
                                        </p:tgtEl>
                                        <p:attrNameLst>
                                          <p:attrName>ppt_x</p:attrName>
                                        </p:attrNameLst>
                                      </p:cBhvr>
                                      <p:tavLst>
                                        <p:tav tm="0">
                                          <p:val>
                                            <p:strVal val="ppt_x"/>
                                          </p:val>
                                        </p:tav>
                                        <p:tav tm="100000">
                                          <p:val>
                                            <p:strVal val="0-ppt_w/2"/>
                                          </p:val>
                                        </p:tav>
                                      </p:tavLst>
                                    </p:anim>
                                    <p:anim calcmode="lin" valueType="num">
                                      <p:cBhvr additive="base">
                                        <p:cTn id="122" dur="2000"/>
                                        <p:tgtEl>
                                          <p:spTgt spid="66"/>
                                        </p:tgtEl>
                                        <p:attrNameLst>
                                          <p:attrName>ppt_y</p:attrName>
                                        </p:attrNameLst>
                                      </p:cBhvr>
                                      <p:tavLst>
                                        <p:tav tm="0">
                                          <p:val>
                                            <p:strVal val="ppt_y"/>
                                          </p:val>
                                        </p:tav>
                                        <p:tav tm="100000">
                                          <p:val>
                                            <p:strVal val="ppt_y"/>
                                          </p:val>
                                        </p:tav>
                                      </p:tavLst>
                                    </p:anim>
                                    <p:set>
                                      <p:cBhvr>
                                        <p:cTn id="123" dur="1" fill="hold">
                                          <p:stCondLst>
                                            <p:cond delay="1999"/>
                                          </p:stCondLst>
                                        </p:cTn>
                                        <p:tgtEl>
                                          <p:spTgt spid="66"/>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2000"/>
                                        <p:tgtEl>
                                          <p:spTgt spid="67"/>
                                        </p:tgtEl>
                                        <p:attrNameLst>
                                          <p:attrName>ppt_x</p:attrName>
                                        </p:attrNameLst>
                                      </p:cBhvr>
                                      <p:tavLst>
                                        <p:tav tm="0">
                                          <p:val>
                                            <p:strVal val="ppt_x"/>
                                          </p:val>
                                        </p:tav>
                                        <p:tav tm="100000">
                                          <p:val>
                                            <p:strVal val="0-ppt_w/2"/>
                                          </p:val>
                                        </p:tav>
                                      </p:tavLst>
                                    </p:anim>
                                    <p:anim calcmode="lin" valueType="num">
                                      <p:cBhvr additive="base">
                                        <p:cTn id="126" dur="2000"/>
                                        <p:tgtEl>
                                          <p:spTgt spid="67"/>
                                        </p:tgtEl>
                                        <p:attrNameLst>
                                          <p:attrName>ppt_y</p:attrName>
                                        </p:attrNameLst>
                                      </p:cBhvr>
                                      <p:tavLst>
                                        <p:tav tm="0">
                                          <p:val>
                                            <p:strVal val="ppt_y"/>
                                          </p:val>
                                        </p:tav>
                                        <p:tav tm="100000">
                                          <p:val>
                                            <p:strVal val="ppt_y"/>
                                          </p:val>
                                        </p:tav>
                                      </p:tavLst>
                                    </p:anim>
                                    <p:set>
                                      <p:cBhvr>
                                        <p:cTn id="127" dur="1" fill="hold">
                                          <p:stCondLst>
                                            <p:cond delay="1999"/>
                                          </p:stCondLst>
                                        </p:cTn>
                                        <p:tgtEl>
                                          <p:spTgt spid="67"/>
                                        </p:tgtEl>
                                        <p:attrNameLst>
                                          <p:attrName>style.visibility</p:attrName>
                                        </p:attrNameLst>
                                      </p:cBhvr>
                                      <p:to>
                                        <p:strVal val="hidden"/>
                                      </p:to>
                                    </p:set>
                                  </p:childTnLst>
                                </p:cTn>
                              </p:par>
                              <p:par>
                                <p:cTn id="128" presetID="2" presetClass="exit" presetSubtype="8" fill="hold" grpId="0" nodeType="withEffect">
                                  <p:stCondLst>
                                    <p:cond delay="0"/>
                                  </p:stCondLst>
                                  <p:childTnLst>
                                    <p:anim calcmode="lin" valueType="num">
                                      <p:cBhvr additive="base">
                                        <p:cTn id="129" dur="2000"/>
                                        <p:tgtEl>
                                          <p:spTgt spid="68"/>
                                        </p:tgtEl>
                                        <p:attrNameLst>
                                          <p:attrName>ppt_x</p:attrName>
                                        </p:attrNameLst>
                                      </p:cBhvr>
                                      <p:tavLst>
                                        <p:tav tm="0">
                                          <p:val>
                                            <p:strVal val="ppt_x"/>
                                          </p:val>
                                        </p:tav>
                                        <p:tav tm="100000">
                                          <p:val>
                                            <p:strVal val="0-ppt_w/2"/>
                                          </p:val>
                                        </p:tav>
                                      </p:tavLst>
                                    </p:anim>
                                    <p:anim calcmode="lin" valueType="num">
                                      <p:cBhvr additive="base">
                                        <p:cTn id="130" dur="2000"/>
                                        <p:tgtEl>
                                          <p:spTgt spid="68"/>
                                        </p:tgtEl>
                                        <p:attrNameLst>
                                          <p:attrName>ppt_y</p:attrName>
                                        </p:attrNameLst>
                                      </p:cBhvr>
                                      <p:tavLst>
                                        <p:tav tm="0">
                                          <p:val>
                                            <p:strVal val="ppt_y"/>
                                          </p:val>
                                        </p:tav>
                                        <p:tav tm="100000">
                                          <p:val>
                                            <p:strVal val="ppt_y"/>
                                          </p:val>
                                        </p:tav>
                                      </p:tavLst>
                                    </p:anim>
                                    <p:set>
                                      <p:cBhvr>
                                        <p:cTn id="131" dur="1" fill="hold">
                                          <p:stCondLst>
                                            <p:cond delay="1999"/>
                                          </p:stCondLst>
                                        </p:cTn>
                                        <p:tgtEl>
                                          <p:spTgt spid="68"/>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2000"/>
                                        <p:tgtEl>
                                          <p:spTgt spid="69"/>
                                        </p:tgtEl>
                                        <p:attrNameLst>
                                          <p:attrName>ppt_x</p:attrName>
                                        </p:attrNameLst>
                                      </p:cBhvr>
                                      <p:tavLst>
                                        <p:tav tm="0">
                                          <p:val>
                                            <p:strVal val="ppt_x"/>
                                          </p:val>
                                        </p:tav>
                                        <p:tav tm="100000">
                                          <p:val>
                                            <p:strVal val="0-ppt_w/2"/>
                                          </p:val>
                                        </p:tav>
                                      </p:tavLst>
                                    </p:anim>
                                    <p:anim calcmode="lin" valueType="num">
                                      <p:cBhvr additive="base">
                                        <p:cTn id="134" dur="2000"/>
                                        <p:tgtEl>
                                          <p:spTgt spid="69"/>
                                        </p:tgtEl>
                                        <p:attrNameLst>
                                          <p:attrName>ppt_y</p:attrName>
                                        </p:attrNameLst>
                                      </p:cBhvr>
                                      <p:tavLst>
                                        <p:tav tm="0">
                                          <p:val>
                                            <p:strVal val="ppt_y"/>
                                          </p:val>
                                        </p:tav>
                                        <p:tav tm="100000">
                                          <p:val>
                                            <p:strVal val="ppt_y"/>
                                          </p:val>
                                        </p:tav>
                                      </p:tavLst>
                                    </p:anim>
                                    <p:set>
                                      <p:cBhvr>
                                        <p:cTn id="135" dur="1" fill="hold">
                                          <p:stCondLst>
                                            <p:cond delay="1999"/>
                                          </p:stCondLst>
                                        </p:cTn>
                                        <p:tgtEl>
                                          <p:spTgt spid="69"/>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p:cTn id="138" dur="2000" fill="hold"/>
                                        <p:tgtEl>
                                          <p:spTgt spid="37"/>
                                        </p:tgtEl>
                                        <p:attrNameLst>
                                          <p:attrName>ppt_w</p:attrName>
                                        </p:attrNameLst>
                                      </p:cBhvr>
                                      <p:tavLst>
                                        <p:tav tm="0">
                                          <p:val>
                                            <p:strVal val="4/3*#ppt_w"/>
                                          </p:val>
                                        </p:tav>
                                        <p:tav tm="100000">
                                          <p:val>
                                            <p:strVal val="#ppt_w"/>
                                          </p:val>
                                        </p:tav>
                                      </p:tavLst>
                                    </p:anim>
                                    <p:anim calcmode="lin" valueType="num">
                                      <p:cBhvr>
                                        <p:cTn id="139" dur="2000" fill="hold"/>
                                        <p:tgtEl>
                                          <p:spTgt spid="37"/>
                                        </p:tgtEl>
                                        <p:attrNameLst>
                                          <p:attrName>ppt_h</p:attrName>
                                        </p:attrNameLst>
                                      </p:cBhvr>
                                      <p:tavLst>
                                        <p:tav tm="0">
                                          <p:val>
                                            <p:strVal val="4/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37"/>
                                        </p:tgtEl>
                                        <p:attrNameLst>
                                          <p:attrName>style.visibility</p:attrName>
                                        </p:attrNameLst>
                                      </p:cBhvr>
                                      <p:to>
                                        <p:strVal val="visible"/>
                                      </p:to>
                                    </p:set>
                                    <p:animEffect transition="in" filter="barn(outVertical)">
                                      <p:cBhvr>
                                        <p:cTn id="142"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431321.jpg"/>
          <p:cNvPicPr>
            <a:picLocks noChangeAspect="1"/>
          </p:cNvPicPr>
          <p:nvPr/>
        </p:nvPicPr>
        <p:blipFill>
          <a:blip r:embed="rId2"/>
          <a:stretch>
            <a:fillRect/>
          </a:stretch>
        </p:blipFill>
        <p:spPr>
          <a:xfrm>
            <a:off x="0" y="0"/>
            <a:ext cx="9144000" cy="6858000"/>
          </a:xfrm>
          <a:prstGeom prst="rect">
            <a:avLst/>
          </a:prstGeom>
        </p:spPr>
      </p:pic>
      <p:sp>
        <p:nvSpPr>
          <p:cNvPr id="22" name="21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6386116"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871541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1+#ppt_w/2"/>
                                          </p:val>
                                        </p:tav>
                                        <p:tav tm="100000">
                                          <p:val>
                                            <p:strVal val="#ppt_x"/>
                                          </p:val>
                                        </p:tav>
                                      </p:tavLst>
                                    </p:anim>
                                    <p:anim calcmode="lin" valueType="num">
                                      <p:cBhvr additive="base">
                                        <p:cTn id="11" dur="3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3000" fill="hold"/>
                                        <p:tgtEl>
                                          <p:spTgt spid="24"/>
                                        </p:tgtEl>
                                        <p:attrNameLst>
                                          <p:attrName>ppt_x</p:attrName>
                                        </p:attrNameLst>
                                      </p:cBhvr>
                                      <p:tavLst>
                                        <p:tav tm="0">
                                          <p:val>
                                            <p:strVal val="1+#ppt_w/2"/>
                                          </p:val>
                                        </p:tav>
                                        <p:tav tm="100000">
                                          <p:val>
                                            <p:strVal val="#ppt_x"/>
                                          </p:val>
                                        </p:tav>
                                      </p:tavLst>
                                    </p:anim>
                                    <p:anim calcmode="lin" valueType="num">
                                      <p:cBhvr additive="base">
                                        <p:cTn id="15" dur="30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3000" fill="hold"/>
                                        <p:tgtEl>
                                          <p:spTgt spid="25"/>
                                        </p:tgtEl>
                                        <p:attrNameLst>
                                          <p:attrName>ppt_x</p:attrName>
                                        </p:attrNameLst>
                                      </p:cBhvr>
                                      <p:tavLst>
                                        <p:tav tm="0">
                                          <p:val>
                                            <p:strVal val="1+#ppt_w/2"/>
                                          </p:val>
                                        </p:tav>
                                        <p:tav tm="100000">
                                          <p:val>
                                            <p:strVal val="#ppt_x"/>
                                          </p:val>
                                        </p:tav>
                                      </p:tavLst>
                                    </p:anim>
                                    <p:anim calcmode="lin" valueType="num">
                                      <p:cBhvr additive="base">
                                        <p:cTn id="19" dur="30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3000" fill="hold"/>
                                        <p:tgtEl>
                                          <p:spTgt spid="26"/>
                                        </p:tgtEl>
                                        <p:attrNameLst>
                                          <p:attrName>ppt_x</p:attrName>
                                        </p:attrNameLst>
                                      </p:cBhvr>
                                      <p:tavLst>
                                        <p:tav tm="0">
                                          <p:val>
                                            <p:strVal val="1+#ppt_w/2"/>
                                          </p:val>
                                        </p:tav>
                                        <p:tav tm="100000">
                                          <p:val>
                                            <p:strVal val="#ppt_x"/>
                                          </p:val>
                                        </p:tav>
                                      </p:tavLst>
                                    </p:anim>
                                    <p:anim calcmode="lin" valueType="num">
                                      <p:cBhvr additive="base">
                                        <p:cTn id="23" dur="3000" fill="hold"/>
                                        <p:tgtEl>
                                          <p:spTgt spid="2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3000" fill="hold"/>
                                        <p:tgtEl>
                                          <p:spTgt spid="27"/>
                                        </p:tgtEl>
                                        <p:attrNameLst>
                                          <p:attrName>ppt_x</p:attrName>
                                        </p:attrNameLst>
                                      </p:cBhvr>
                                      <p:tavLst>
                                        <p:tav tm="0">
                                          <p:val>
                                            <p:strVal val="1+#ppt_w/2"/>
                                          </p:val>
                                        </p:tav>
                                        <p:tav tm="100000">
                                          <p:val>
                                            <p:strVal val="#ppt_x"/>
                                          </p:val>
                                        </p:tav>
                                      </p:tavLst>
                                    </p:anim>
                                    <p:anim calcmode="lin" valueType="num">
                                      <p:cBhvr additive="base">
                                        <p:cTn id="27" dur="30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3000" fill="hold"/>
                                        <p:tgtEl>
                                          <p:spTgt spid="28"/>
                                        </p:tgtEl>
                                        <p:attrNameLst>
                                          <p:attrName>ppt_x</p:attrName>
                                        </p:attrNameLst>
                                      </p:cBhvr>
                                      <p:tavLst>
                                        <p:tav tm="0">
                                          <p:val>
                                            <p:strVal val="1+#ppt_w/2"/>
                                          </p:val>
                                        </p:tav>
                                        <p:tav tm="100000">
                                          <p:val>
                                            <p:strVal val="#ppt_x"/>
                                          </p:val>
                                        </p:tav>
                                      </p:tavLst>
                                    </p:anim>
                                    <p:anim calcmode="lin" valueType="num">
                                      <p:cBhvr additive="base">
                                        <p:cTn id="31" dur="3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000" fill="hold"/>
                                        <p:tgtEl>
                                          <p:spTgt spid="29"/>
                                        </p:tgtEl>
                                        <p:attrNameLst>
                                          <p:attrName>ppt_x</p:attrName>
                                        </p:attrNameLst>
                                      </p:cBhvr>
                                      <p:tavLst>
                                        <p:tav tm="0">
                                          <p:val>
                                            <p:strVal val="1+#ppt_w/2"/>
                                          </p:val>
                                        </p:tav>
                                        <p:tav tm="100000">
                                          <p:val>
                                            <p:strVal val="#ppt_x"/>
                                          </p:val>
                                        </p:tav>
                                      </p:tavLst>
                                    </p:anim>
                                    <p:anim calcmode="lin" valueType="num">
                                      <p:cBhvr additive="base">
                                        <p:cTn id="35" dur="30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0-#ppt_w/2"/>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3000" fill="hold"/>
                                        <p:tgtEl>
                                          <p:spTgt spid="30"/>
                                        </p:tgtEl>
                                        <p:attrNameLst>
                                          <p:attrName>ppt_x</p:attrName>
                                        </p:attrNameLst>
                                      </p:cBhvr>
                                      <p:tavLst>
                                        <p:tav tm="0">
                                          <p:val>
                                            <p:strVal val="0-#ppt_w/2"/>
                                          </p:val>
                                        </p:tav>
                                        <p:tav tm="100000">
                                          <p:val>
                                            <p:strVal val="#ppt_x"/>
                                          </p:val>
                                        </p:tav>
                                      </p:tavLst>
                                    </p:anim>
                                    <p:anim calcmode="lin" valueType="num">
                                      <p:cBhvr additive="base">
                                        <p:cTn id="43" dur="3000" fill="hold"/>
                                        <p:tgtEl>
                                          <p:spTgt spid="3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3000" fill="hold"/>
                                        <p:tgtEl>
                                          <p:spTgt spid="31"/>
                                        </p:tgtEl>
                                        <p:attrNameLst>
                                          <p:attrName>ppt_x</p:attrName>
                                        </p:attrNameLst>
                                      </p:cBhvr>
                                      <p:tavLst>
                                        <p:tav tm="0">
                                          <p:val>
                                            <p:strVal val="0-#ppt_w/2"/>
                                          </p:val>
                                        </p:tav>
                                        <p:tav tm="100000">
                                          <p:val>
                                            <p:strVal val="#ppt_x"/>
                                          </p:val>
                                        </p:tav>
                                      </p:tavLst>
                                    </p:anim>
                                    <p:anim calcmode="lin" valueType="num">
                                      <p:cBhvr additive="base">
                                        <p:cTn id="47" dur="3000" fill="hold"/>
                                        <p:tgtEl>
                                          <p:spTgt spid="3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3000" fill="hold"/>
                                        <p:tgtEl>
                                          <p:spTgt spid="32"/>
                                        </p:tgtEl>
                                        <p:attrNameLst>
                                          <p:attrName>ppt_x</p:attrName>
                                        </p:attrNameLst>
                                      </p:cBhvr>
                                      <p:tavLst>
                                        <p:tav tm="0">
                                          <p:val>
                                            <p:strVal val="0-#ppt_w/2"/>
                                          </p:val>
                                        </p:tav>
                                        <p:tav tm="100000">
                                          <p:val>
                                            <p:strVal val="#ppt_x"/>
                                          </p:val>
                                        </p:tav>
                                      </p:tavLst>
                                    </p:anim>
                                    <p:anim calcmode="lin" valueType="num">
                                      <p:cBhvr additive="base">
                                        <p:cTn id="51" dur="3000" fill="hold"/>
                                        <p:tgtEl>
                                          <p:spTgt spid="3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3000" fill="hold"/>
                                        <p:tgtEl>
                                          <p:spTgt spid="33"/>
                                        </p:tgtEl>
                                        <p:attrNameLst>
                                          <p:attrName>ppt_x</p:attrName>
                                        </p:attrNameLst>
                                      </p:cBhvr>
                                      <p:tavLst>
                                        <p:tav tm="0">
                                          <p:val>
                                            <p:strVal val="0-#ppt_w/2"/>
                                          </p:val>
                                        </p:tav>
                                        <p:tav tm="100000">
                                          <p:val>
                                            <p:strVal val="#ppt_x"/>
                                          </p:val>
                                        </p:tav>
                                      </p:tavLst>
                                    </p:anim>
                                    <p:anim calcmode="lin" valueType="num">
                                      <p:cBhvr additive="base">
                                        <p:cTn id="55" dur="3000" fill="hold"/>
                                        <p:tgtEl>
                                          <p:spTgt spid="3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3000" fill="hold"/>
                                        <p:tgtEl>
                                          <p:spTgt spid="34"/>
                                        </p:tgtEl>
                                        <p:attrNameLst>
                                          <p:attrName>ppt_x</p:attrName>
                                        </p:attrNameLst>
                                      </p:cBhvr>
                                      <p:tavLst>
                                        <p:tav tm="0">
                                          <p:val>
                                            <p:strVal val="0-#ppt_w/2"/>
                                          </p:val>
                                        </p:tav>
                                        <p:tav tm="100000">
                                          <p:val>
                                            <p:strVal val="#ppt_x"/>
                                          </p:val>
                                        </p:tav>
                                      </p:tavLst>
                                    </p:anim>
                                    <p:anim calcmode="lin" valueType="num">
                                      <p:cBhvr additive="base">
                                        <p:cTn id="59" dur="30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3000" fill="hold"/>
                                        <p:tgtEl>
                                          <p:spTgt spid="35"/>
                                        </p:tgtEl>
                                        <p:attrNameLst>
                                          <p:attrName>ppt_x</p:attrName>
                                        </p:attrNameLst>
                                      </p:cBhvr>
                                      <p:tavLst>
                                        <p:tav tm="0">
                                          <p:val>
                                            <p:strVal val="0-#ppt_w/2"/>
                                          </p:val>
                                        </p:tav>
                                        <p:tav tm="100000">
                                          <p:val>
                                            <p:strVal val="#ppt_x"/>
                                          </p:val>
                                        </p:tav>
                                      </p:tavLst>
                                    </p:anim>
                                    <p:anim calcmode="lin" valueType="num">
                                      <p:cBhvr additive="base">
                                        <p:cTn id="63" dur="3000" fill="hold"/>
                                        <p:tgtEl>
                                          <p:spTgt spid="35"/>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linds(horizontal)">
                                      <p:cBhvr>
                                        <p:cTn id="66" dur="3000"/>
                                        <p:tgtEl>
                                          <p:spTgt spid="22"/>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blinds(horizontal)">
                                      <p:cBhvr>
                                        <p:cTn id="69" dur="3000"/>
                                        <p:tgtEl>
                                          <p:spTgt spid="24"/>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blinds(horizontal)">
                                      <p:cBhvr>
                                        <p:cTn id="72" dur="3000"/>
                                        <p:tgtEl>
                                          <p:spTgt spid="25"/>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blinds(horizontal)">
                                      <p:cBhvr>
                                        <p:cTn id="75" dur="3000"/>
                                        <p:tgtEl>
                                          <p:spTgt spid="26"/>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blinds(horizontal)">
                                      <p:cBhvr>
                                        <p:cTn id="78" dur="3000"/>
                                        <p:tgtEl>
                                          <p:spTgt spid="27"/>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blinds(horizontal)">
                                      <p:cBhvr>
                                        <p:cTn id="81" dur="3000"/>
                                        <p:tgtEl>
                                          <p:spTgt spid="28"/>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blinds(horizontal)">
                                      <p:cBhvr>
                                        <p:cTn id="84" dur="3000"/>
                                        <p:tgtEl>
                                          <p:spTgt spid="29"/>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blinds(horizontal)">
                                      <p:cBhvr>
                                        <p:cTn id="87" dur="3000"/>
                                        <p:tgtEl>
                                          <p:spTgt spid="30"/>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blinds(horizontal)">
                                      <p:cBhvr>
                                        <p:cTn id="90" dur="3000"/>
                                        <p:tgtEl>
                                          <p:spTgt spid="31"/>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blinds(horizontal)">
                                      <p:cBhvr>
                                        <p:cTn id="93" dur="3000"/>
                                        <p:tgtEl>
                                          <p:spTgt spid="32"/>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blinds(horizontal)">
                                      <p:cBhvr>
                                        <p:cTn id="96" dur="3000"/>
                                        <p:tgtEl>
                                          <p:spTgt spid="33"/>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blinds(horizontal)">
                                      <p:cBhvr>
                                        <p:cTn id="99" dur="3000"/>
                                        <p:tgtEl>
                                          <p:spTgt spid="34"/>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blinds(horizontal)">
                                      <p:cBhvr>
                                        <p:cTn id="102" dur="3000"/>
                                        <p:tgtEl>
                                          <p:spTgt spid="35"/>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23"/>
                                        </p:tgtEl>
                                        <p:attrNameLst>
                                          <p:attrName>style.visibility</p:attrName>
                                        </p:attrNameLst>
                                      </p:cBhvr>
                                      <p:to>
                                        <p:strVal val="visible"/>
                                      </p:to>
                                    </p:set>
                                    <p:animEffect transition="in" filter="blinds(horizontal)">
                                      <p:cBhvr>
                                        <p:cTn id="105" dur="3000"/>
                                        <p:tgtEl>
                                          <p:spTgt spid="23"/>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22"/>
                                        </p:tgtEl>
                                        <p:attrNameLst>
                                          <p:attrName>ppt_x</p:attrName>
                                        </p:attrNameLst>
                                      </p:cBhvr>
                                      <p:tavLst>
                                        <p:tav tm="0">
                                          <p:val>
                                            <p:strVal val="ppt_x"/>
                                          </p:val>
                                        </p:tav>
                                        <p:tav tm="100000">
                                          <p:val>
                                            <p:strVal val="0-ppt_w/2"/>
                                          </p:val>
                                        </p:tav>
                                      </p:tavLst>
                                    </p:anim>
                                    <p:anim calcmode="lin" valueType="num">
                                      <p:cBhvr additive="base">
                                        <p:cTn id="109" dur="3000"/>
                                        <p:tgtEl>
                                          <p:spTgt spid="22"/>
                                        </p:tgtEl>
                                        <p:attrNameLst>
                                          <p:attrName>ppt_y</p:attrName>
                                        </p:attrNameLst>
                                      </p:cBhvr>
                                      <p:tavLst>
                                        <p:tav tm="0">
                                          <p:val>
                                            <p:strVal val="ppt_y"/>
                                          </p:val>
                                        </p:tav>
                                        <p:tav tm="100000">
                                          <p:val>
                                            <p:strVal val="0-ppt_h/2"/>
                                          </p:val>
                                        </p:tav>
                                      </p:tavLst>
                                    </p:anim>
                                    <p:set>
                                      <p:cBhvr>
                                        <p:cTn id="110" dur="1" fill="hold">
                                          <p:stCondLst>
                                            <p:cond delay="2999"/>
                                          </p:stCondLst>
                                        </p:cTn>
                                        <p:tgtEl>
                                          <p:spTgt spid="22"/>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24"/>
                                        </p:tgtEl>
                                        <p:attrNameLst>
                                          <p:attrName>ppt_x</p:attrName>
                                        </p:attrNameLst>
                                      </p:cBhvr>
                                      <p:tavLst>
                                        <p:tav tm="0">
                                          <p:val>
                                            <p:strVal val="ppt_x"/>
                                          </p:val>
                                        </p:tav>
                                        <p:tav tm="100000">
                                          <p:val>
                                            <p:strVal val="0-ppt_w/2"/>
                                          </p:val>
                                        </p:tav>
                                      </p:tavLst>
                                    </p:anim>
                                    <p:anim calcmode="lin" valueType="num">
                                      <p:cBhvr additive="base">
                                        <p:cTn id="113" dur="3000"/>
                                        <p:tgtEl>
                                          <p:spTgt spid="24"/>
                                        </p:tgtEl>
                                        <p:attrNameLst>
                                          <p:attrName>ppt_y</p:attrName>
                                        </p:attrNameLst>
                                      </p:cBhvr>
                                      <p:tavLst>
                                        <p:tav tm="0">
                                          <p:val>
                                            <p:strVal val="ppt_y"/>
                                          </p:val>
                                        </p:tav>
                                        <p:tav tm="100000">
                                          <p:val>
                                            <p:strVal val="0-ppt_h/2"/>
                                          </p:val>
                                        </p:tav>
                                      </p:tavLst>
                                    </p:anim>
                                    <p:set>
                                      <p:cBhvr>
                                        <p:cTn id="114" dur="1" fill="hold">
                                          <p:stCondLst>
                                            <p:cond delay="2999"/>
                                          </p:stCondLst>
                                        </p:cTn>
                                        <p:tgtEl>
                                          <p:spTgt spid="24"/>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25"/>
                                        </p:tgtEl>
                                        <p:attrNameLst>
                                          <p:attrName>ppt_x</p:attrName>
                                        </p:attrNameLst>
                                      </p:cBhvr>
                                      <p:tavLst>
                                        <p:tav tm="0">
                                          <p:val>
                                            <p:strVal val="ppt_x"/>
                                          </p:val>
                                        </p:tav>
                                        <p:tav tm="100000">
                                          <p:val>
                                            <p:strVal val="0-ppt_w/2"/>
                                          </p:val>
                                        </p:tav>
                                      </p:tavLst>
                                    </p:anim>
                                    <p:anim calcmode="lin" valueType="num">
                                      <p:cBhvr additive="base">
                                        <p:cTn id="117" dur="3000"/>
                                        <p:tgtEl>
                                          <p:spTgt spid="25"/>
                                        </p:tgtEl>
                                        <p:attrNameLst>
                                          <p:attrName>ppt_y</p:attrName>
                                        </p:attrNameLst>
                                      </p:cBhvr>
                                      <p:tavLst>
                                        <p:tav tm="0">
                                          <p:val>
                                            <p:strVal val="ppt_y"/>
                                          </p:val>
                                        </p:tav>
                                        <p:tav tm="100000">
                                          <p:val>
                                            <p:strVal val="0-ppt_h/2"/>
                                          </p:val>
                                        </p:tav>
                                      </p:tavLst>
                                    </p:anim>
                                    <p:set>
                                      <p:cBhvr>
                                        <p:cTn id="118" dur="1" fill="hold">
                                          <p:stCondLst>
                                            <p:cond delay="2999"/>
                                          </p:stCondLst>
                                        </p:cTn>
                                        <p:tgtEl>
                                          <p:spTgt spid="25"/>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26"/>
                                        </p:tgtEl>
                                        <p:attrNameLst>
                                          <p:attrName>ppt_x</p:attrName>
                                        </p:attrNameLst>
                                      </p:cBhvr>
                                      <p:tavLst>
                                        <p:tav tm="0">
                                          <p:val>
                                            <p:strVal val="ppt_x"/>
                                          </p:val>
                                        </p:tav>
                                        <p:tav tm="100000">
                                          <p:val>
                                            <p:strVal val="0-ppt_w/2"/>
                                          </p:val>
                                        </p:tav>
                                      </p:tavLst>
                                    </p:anim>
                                    <p:anim calcmode="lin" valueType="num">
                                      <p:cBhvr additive="base">
                                        <p:cTn id="121" dur="3000"/>
                                        <p:tgtEl>
                                          <p:spTgt spid="26"/>
                                        </p:tgtEl>
                                        <p:attrNameLst>
                                          <p:attrName>ppt_y</p:attrName>
                                        </p:attrNameLst>
                                      </p:cBhvr>
                                      <p:tavLst>
                                        <p:tav tm="0">
                                          <p:val>
                                            <p:strVal val="ppt_y"/>
                                          </p:val>
                                        </p:tav>
                                        <p:tav tm="100000">
                                          <p:val>
                                            <p:strVal val="0-ppt_h/2"/>
                                          </p:val>
                                        </p:tav>
                                      </p:tavLst>
                                    </p:anim>
                                    <p:set>
                                      <p:cBhvr>
                                        <p:cTn id="122" dur="1" fill="hold">
                                          <p:stCondLst>
                                            <p:cond delay="2999"/>
                                          </p:stCondLst>
                                        </p:cTn>
                                        <p:tgtEl>
                                          <p:spTgt spid="26"/>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27"/>
                                        </p:tgtEl>
                                        <p:attrNameLst>
                                          <p:attrName>ppt_x</p:attrName>
                                        </p:attrNameLst>
                                      </p:cBhvr>
                                      <p:tavLst>
                                        <p:tav tm="0">
                                          <p:val>
                                            <p:strVal val="ppt_x"/>
                                          </p:val>
                                        </p:tav>
                                        <p:tav tm="100000">
                                          <p:val>
                                            <p:strVal val="0-ppt_w/2"/>
                                          </p:val>
                                        </p:tav>
                                      </p:tavLst>
                                    </p:anim>
                                    <p:anim calcmode="lin" valueType="num">
                                      <p:cBhvr additive="base">
                                        <p:cTn id="125" dur="3000"/>
                                        <p:tgtEl>
                                          <p:spTgt spid="27"/>
                                        </p:tgtEl>
                                        <p:attrNameLst>
                                          <p:attrName>ppt_y</p:attrName>
                                        </p:attrNameLst>
                                      </p:cBhvr>
                                      <p:tavLst>
                                        <p:tav tm="0">
                                          <p:val>
                                            <p:strVal val="ppt_y"/>
                                          </p:val>
                                        </p:tav>
                                        <p:tav tm="100000">
                                          <p:val>
                                            <p:strVal val="0-ppt_h/2"/>
                                          </p:val>
                                        </p:tav>
                                      </p:tavLst>
                                    </p:anim>
                                    <p:set>
                                      <p:cBhvr>
                                        <p:cTn id="126" dur="1" fill="hold">
                                          <p:stCondLst>
                                            <p:cond delay="2999"/>
                                          </p:stCondLst>
                                        </p:cTn>
                                        <p:tgtEl>
                                          <p:spTgt spid="27"/>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28"/>
                                        </p:tgtEl>
                                        <p:attrNameLst>
                                          <p:attrName>ppt_x</p:attrName>
                                        </p:attrNameLst>
                                      </p:cBhvr>
                                      <p:tavLst>
                                        <p:tav tm="0">
                                          <p:val>
                                            <p:strVal val="ppt_x"/>
                                          </p:val>
                                        </p:tav>
                                        <p:tav tm="100000">
                                          <p:val>
                                            <p:strVal val="0-ppt_w/2"/>
                                          </p:val>
                                        </p:tav>
                                      </p:tavLst>
                                    </p:anim>
                                    <p:anim calcmode="lin" valueType="num">
                                      <p:cBhvr additive="base">
                                        <p:cTn id="129" dur="3000"/>
                                        <p:tgtEl>
                                          <p:spTgt spid="28"/>
                                        </p:tgtEl>
                                        <p:attrNameLst>
                                          <p:attrName>ppt_y</p:attrName>
                                        </p:attrNameLst>
                                      </p:cBhvr>
                                      <p:tavLst>
                                        <p:tav tm="0">
                                          <p:val>
                                            <p:strVal val="ppt_y"/>
                                          </p:val>
                                        </p:tav>
                                        <p:tav tm="100000">
                                          <p:val>
                                            <p:strVal val="0-ppt_h/2"/>
                                          </p:val>
                                        </p:tav>
                                      </p:tavLst>
                                    </p:anim>
                                    <p:set>
                                      <p:cBhvr>
                                        <p:cTn id="130" dur="1" fill="hold">
                                          <p:stCondLst>
                                            <p:cond delay="2999"/>
                                          </p:stCondLst>
                                        </p:cTn>
                                        <p:tgtEl>
                                          <p:spTgt spid="28"/>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29"/>
                                        </p:tgtEl>
                                        <p:attrNameLst>
                                          <p:attrName>ppt_x</p:attrName>
                                        </p:attrNameLst>
                                      </p:cBhvr>
                                      <p:tavLst>
                                        <p:tav tm="0">
                                          <p:val>
                                            <p:strVal val="ppt_x"/>
                                          </p:val>
                                        </p:tav>
                                        <p:tav tm="100000">
                                          <p:val>
                                            <p:strVal val="0-ppt_w/2"/>
                                          </p:val>
                                        </p:tav>
                                      </p:tavLst>
                                    </p:anim>
                                    <p:anim calcmode="lin" valueType="num">
                                      <p:cBhvr additive="base">
                                        <p:cTn id="133" dur="3000"/>
                                        <p:tgtEl>
                                          <p:spTgt spid="29"/>
                                        </p:tgtEl>
                                        <p:attrNameLst>
                                          <p:attrName>ppt_y</p:attrName>
                                        </p:attrNameLst>
                                      </p:cBhvr>
                                      <p:tavLst>
                                        <p:tav tm="0">
                                          <p:val>
                                            <p:strVal val="ppt_y"/>
                                          </p:val>
                                        </p:tav>
                                        <p:tav tm="100000">
                                          <p:val>
                                            <p:strVal val="0-ppt_h/2"/>
                                          </p:val>
                                        </p:tav>
                                      </p:tavLst>
                                    </p:anim>
                                    <p:set>
                                      <p:cBhvr>
                                        <p:cTn id="134" dur="1" fill="hold">
                                          <p:stCondLst>
                                            <p:cond delay="2999"/>
                                          </p:stCondLst>
                                        </p:cTn>
                                        <p:tgtEl>
                                          <p:spTgt spid="29"/>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23"/>
                                        </p:tgtEl>
                                        <p:attrNameLst>
                                          <p:attrName>ppt_x</p:attrName>
                                        </p:attrNameLst>
                                      </p:cBhvr>
                                      <p:tavLst>
                                        <p:tav tm="0">
                                          <p:val>
                                            <p:strVal val="ppt_x"/>
                                          </p:val>
                                        </p:tav>
                                        <p:tav tm="100000">
                                          <p:val>
                                            <p:strVal val="1+ppt_w/2"/>
                                          </p:val>
                                        </p:tav>
                                      </p:tavLst>
                                    </p:anim>
                                    <p:anim calcmode="lin" valueType="num">
                                      <p:cBhvr additive="base">
                                        <p:cTn id="137" dur="3000"/>
                                        <p:tgtEl>
                                          <p:spTgt spid="23"/>
                                        </p:tgtEl>
                                        <p:attrNameLst>
                                          <p:attrName>ppt_y</p:attrName>
                                        </p:attrNameLst>
                                      </p:cBhvr>
                                      <p:tavLst>
                                        <p:tav tm="0">
                                          <p:val>
                                            <p:strVal val="ppt_y"/>
                                          </p:val>
                                        </p:tav>
                                        <p:tav tm="100000">
                                          <p:val>
                                            <p:strVal val="0-ppt_h/2"/>
                                          </p:val>
                                        </p:tav>
                                      </p:tavLst>
                                    </p:anim>
                                    <p:set>
                                      <p:cBhvr>
                                        <p:cTn id="138" dur="1" fill="hold">
                                          <p:stCondLst>
                                            <p:cond delay="2999"/>
                                          </p:stCondLst>
                                        </p:cTn>
                                        <p:tgtEl>
                                          <p:spTgt spid="23"/>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30"/>
                                        </p:tgtEl>
                                        <p:attrNameLst>
                                          <p:attrName>ppt_x</p:attrName>
                                        </p:attrNameLst>
                                      </p:cBhvr>
                                      <p:tavLst>
                                        <p:tav tm="0">
                                          <p:val>
                                            <p:strVal val="ppt_x"/>
                                          </p:val>
                                        </p:tav>
                                        <p:tav tm="100000">
                                          <p:val>
                                            <p:strVal val="1+ppt_w/2"/>
                                          </p:val>
                                        </p:tav>
                                      </p:tavLst>
                                    </p:anim>
                                    <p:anim calcmode="lin" valueType="num">
                                      <p:cBhvr additive="base">
                                        <p:cTn id="141" dur="3000"/>
                                        <p:tgtEl>
                                          <p:spTgt spid="30"/>
                                        </p:tgtEl>
                                        <p:attrNameLst>
                                          <p:attrName>ppt_y</p:attrName>
                                        </p:attrNameLst>
                                      </p:cBhvr>
                                      <p:tavLst>
                                        <p:tav tm="0">
                                          <p:val>
                                            <p:strVal val="ppt_y"/>
                                          </p:val>
                                        </p:tav>
                                        <p:tav tm="100000">
                                          <p:val>
                                            <p:strVal val="0-ppt_h/2"/>
                                          </p:val>
                                        </p:tav>
                                      </p:tavLst>
                                    </p:anim>
                                    <p:set>
                                      <p:cBhvr>
                                        <p:cTn id="142" dur="1" fill="hold">
                                          <p:stCondLst>
                                            <p:cond delay="2999"/>
                                          </p:stCondLst>
                                        </p:cTn>
                                        <p:tgtEl>
                                          <p:spTgt spid="30"/>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31"/>
                                        </p:tgtEl>
                                        <p:attrNameLst>
                                          <p:attrName>ppt_x</p:attrName>
                                        </p:attrNameLst>
                                      </p:cBhvr>
                                      <p:tavLst>
                                        <p:tav tm="0">
                                          <p:val>
                                            <p:strVal val="ppt_x"/>
                                          </p:val>
                                        </p:tav>
                                        <p:tav tm="100000">
                                          <p:val>
                                            <p:strVal val="1+ppt_w/2"/>
                                          </p:val>
                                        </p:tav>
                                      </p:tavLst>
                                    </p:anim>
                                    <p:anim calcmode="lin" valueType="num">
                                      <p:cBhvr additive="base">
                                        <p:cTn id="145" dur="3000"/>
                                        <p:tgtEl>
                                          <p:spTgt spid="31"/>
                                        </p:tgtEl>
                                        <p:attrNameLst>
                                          <p:attrName>ppt_y</p:attrName>
                                        </p:attrNameLst>
                                      </p:cBhvr>
                                      <p:tavLst>
                                        <p:tav tm="0">
                                          <p:val>
                                            <p:strVal val="ppt_y"/>
                                          </p:val>
                                        </p:tav>
                                        <p:tav tm="100000">
                                          <p:val>
                                            <p:strVal val="0-ppt_h/2"/>
                                          </p:val>
                                        </p:tav>
                                      </p:tavLst>
                                    </p:anim>
                                    <p:set>
                                      <p:cBhvr>
                                        <p:cTn id="146" dur="1" fill="hold">
                                          <p:stCondLst>
                                            <p:cond delay="2999"/>
                                          </p:stCondLst>
                                        </p:cTn>
                                        <p:tgtEl>
                                          <p:spTgt spid="31"/>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32"/>
                                        </p:tgtEl>
                                        <p:attrNameLst>
                                          <p:attrName>ppt_x</p:attrName>
                                        </p:attrNameLst>
                                      </p:cBhvr>
                                      <p:tavLst>
                                        <p:tav tm="0">
                                          <p:val>
                                            <p:strVal val="ppt_x"/>
                                          </p:val>
                                        </p:tav>
                                        <p:tav tm="100000">
                                          <p:val>
                                            <p:strVal val="1+ppt_w/2"/>
                                          </p:val>
                                        </p:tav>
                                      </p:tavLst>
                                    </p:anim>
                                    <p:anim calcmode="lin" valueType="num">
                                      <p:cBhvr additive="base">
                                        <p:cTn id="149" dur="3000"/>
                                        <p:tgtEl>
                                          <p:spTgt spid="32"/>
                                        </p:tgtEl>
                                        <p:attrNameLst>
                                          <p:attrName>ppt_y</p:attrName>
                                        </p:attrNameLst>
                                      </p:cBhvr>
                                      <p:tavLst>
                                        <p:tav tm="0">
                                          <p:val>
                                            <p:strVal val="ppt_y"/>
                                          </p:val>
                                        </p:tav>
                                        <p:tav tm="100000">
                                          <p:val>
                                            <p:strVal val="0-ppt_h/2"/>
                                          </p:val>
                                        </p:tav>
                                      </p:tavLst>
                                    </p:anim>
                                    <p:set>
                                      <p:cBhvr>
                                        <p:cTn id="150" dur="1" fill="hold">
                                          <p:stCondLst>
                                            <p:cond delay="2999"/>
                                          </p:stCondLst>
                                        </p:cTn>
                                        <p:tgtEl>
                                          <p:spTgt spid="32"/>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33"/>
                                        </p:tgtEl>
                                        <p:attrNameLst>
                                          <p:attrName>ppt_x</p:attrName>
                                        </p:attrNameLst>
                                      </p:cBhvr>
                                      <p:tavLst>
                                        <p:tav tm="0">
                                          <p:val>
                                            <p:strVal val="ppt_x"/>
                                          </p:val>
                                        </p:tav>
                                        <p:tav tm="100000">
                                          <p:val>
                                            <p:strVal val="1+ppt_w/2"/>
                                          </p:val>
                                        </p:tav>
                                      </p:tavLst>
                                    </p:anim>
                                    <p:anim calcmode="lin" valueType="num">
                                      <p:cBhvr additive="base">
                                        <p:cTn id="153" dur="3000"/>
                                        <p:tgtEl>
                                          <p:spTgt spid="33"/>
                                        </p:tgtEl>
                                        <p:attrNameLst>
                                          <p:attrName>ppt_y</p:attrName>
                                        </p:attrNameLst>
                                      </p:cBhvr>
                                      <p:tavLst>
                                        <p:tav tm="0">
                                          <p:val>
                                            <p:strVal val="ppt_y"/>
                                          </p:val>
                                        </p:tav>
                                        <p:tav tm="100000">
                                          <p:val>
                                            <p:strVal val="0-ppt_h/2"/>
                                          </p:val>
                                        </p:tav>
                                      </p:tavLst>
                                    </p:anim>
                                    <p:set>
                                      <p:cBhvr>
                                        <p:cTn id="154" dur="1" fill="hold">
                                          <p:stCondLst>
                                            <p:cond delay="2999"/>
                                          </p:stCondLst>
                                        </p:cTn>
                                        <p:tgtEl>
                                          <p:spTgt spid="33"/>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34"/>
                                        </p:tgtEl>
                                        <p:attrNameLst>
                                          <p:attrName>ppt_x</p:attrName>
                                        </p:attrNameLst>
                                      </p:cBhvr>
                                      <p:tavLst>
                                        <p:tav tm="0">
                                          <p:val>
                                            <p:strVal val="ppt_x"/>
                                          </p:val>
                                        </p:tav>
                                        <p:tav tm="100000">
                                          <p:val>
                                            <p:strVal val="1+ppt_w/2"/>
                                          </p:val>
                                        </p:tav>
                                      </p:tavLst>
                                    </p:anim>
                                    <p:anim calcmode="lin" valueType="num">
                                      <p:cBhvr additive="base">
                                        <p:cTn id="157" dur="3000"/>
                                        <p:tgtEl>
                                          <p:spTgt spid="34"/>
                                        </p:tgtEl>
                                        <p:attrNameLst>
                                          <p:attrName>ppt_y</p:attrName>
                                        </p:attrNameLst>
                                      </p:cBhvr>
                                      <p:tavLst>
                                        <p:tav tm="0">
                                          <p:val>
                                            <p:strVal val="ppt_y"/>
                                          </p:val>
                                        </p:tav>
                                        <p:tav tm="100000">
                                          <p:val>
                                            <p:strVal val="0-ppt_h/2"/>
                                          </p:val>
                                        </p:tav>
                                      </p:tavLst>
                                    </p:anim>
                                    <p:set>
                                      <p:cBhvr>
                                        <p:cTn id="158" dur="1" fill="hold">
                                          <p:stCondLst>
                                            <p:cond delay="2999"/>
                                          </p:stCondLst>
                                        </p:cTn>
                                        <p:tgtEl>
                                          <p:spTgt spid="34"/>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35"/>
                                        </p:tgtEl>
                                        <p:attrNameLst>
                                          <p:attrName>ppt_x</p:attrName>
                                        </p:attrNameLst>
                                      </p:cBhvr>
                                      <p:tavLst>
                                        <p:tav tm="0">
                                          <p:val>
                                            <p:strVal val="ppt_x"/>
                                          </p:val>
                                        </p:tav>
                                        <p:tav tm="100000">
                                          <p:val>
                                            <p:strVal val="1+ppt_w/2"/>
                                          </p:val>
                                        </p:tav>
                                      </p:tavLst>
                                    </p:anim>
                                    <p:anim calcmode="lin" valueType="num">
                                      <p:cBhvr additive="base">
                                        <p:cTn id="161" dur="3000"/>
                                        <p:tgtEl>
                                          <p:spTgt spid="35"/>
                                        </p:tgtEl>
                                        <p:attrNameLst>
                                          <p:attrName>ppt_y</p:attrName>
                                        </p:attrNameLst>
                                      </p:cBhvr>
                                      <p:tavLst>
                                        <p:tav tm="0">
                                          <p:val>
                                            <p:strVal val="ppt_y"/>
                                          </p:val>
                                        </p:tav>
                                        <p:tav tm="100000">
                                          <p:val>
                                            <p:strVal val="0-ppt_h/2"/>
                                          </p:val>
                                        </p:tav>
                                      </p:tavLst>
                                    </p:anim>
                                    <p:set>
                                      <p:cBhvr>
                                        <p:cTn id="162" dur="1" fill="hold">
                                          <p:stCondLst>
                                            <p:cond delay="2999"/>
                                          </p:stCondLst>
                                        </p:cTn>
                                        <p:tgtEl>
                                          <p:spTgt spid="35"/>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gradFill>
            <a:gsLst>
              <a:gs pos="0">
                <a:srgbClr val="03D4A8"/>
              </a:gs>
              <a:gs pos="25000">
                <a:srgbClr val="21D6E0"/>
              </a:gs>
              <a:gs pos="75000">
                <a:srgbClr val="0087E6"/>
              </a:gs>
              <a:gs pos="100000">
                <a:srgbClr val="005CBF"/>
              </a:gs>
            </a:gsLst>
            <a:lin ang="162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857356" y="2428868"/>
            <a:ext cx="5429288" cy="1938992"/>
          </a:xfrm>
          <a:prstGeom prst="rect">
            <a:avLst/>
          </a:prstGeom>
          <a:noFill/>
        </p:spPr>
        <p:txBody>
          <a:bodyPr wrap="square" rtlCol="0">
            <a:spAutoFit/>
          </a:bodyPr>
          <a:lstStyle/>
          <a:p>
            <a:pPr algn="ctr"/>
            <a:r>
              <a:rPr lang="es-ES" sz="2400" b="1" dirty="0" smtClean="0">
                <a:solidFill>
                  <a:schemeClr val="accent5">
                    <a:lumMod val="50000"/>
                  </a:schemeClr>
                </a:solidFill>
                <a:latin typeface="Agency FB" pitchFamily="34" charset="0"/>
              </a:rPr>
              <a:t>Una gastronomía refinada </a:t>
            </a:r>
            <a:br>
              <a:rPr lang="es-ES" sz="2400" b="1" dirty="0" smtClean="0">
                <a:solidFill>
                  <a:schemeClr val="accent5">
                    <a:lumMod val="50000"/>
                  </a:schemeClr>
                </a:solidFill>
                <a:latin typeface="Agency FB" pitchFamily="34" charset="0"/>
              </a:rPr>
            </a:br>
            <a:r>
              <a:rPr lang="es-ES" sz="2400" b="1" dirty="0" smtClean="0">
                <a:solidFill>
                  <a:schemeClr val="accent5">
                    <a:lumMod val="50000"/>
                  </a:schemeClr>
                </a:solidFill>
                <a:latin typeface="Agency FB" pitchFamily="34" charset="0"/>
              </a:rPr>
              <a:t>Mezcla de platos franceses e internacionales y las especialidades tahitianas, al ritmo hechizado de cantos y danzas tradicionales.</a:t>
            </a:r>
          </a:p>
          <a:p>
            <a:endParaRPr lang="es-ES" sz="2400" b="1" dirty="0">
              <a:solidFill>
                <a:schemeClr val="accent5">
                  <a:lumMod val="50000"/>
                </a:schemeClr>
              </a:solidFill>
              <a:latin typeface="Agency FB" pitchFamily="34" charset="0"/>
            </a:endParaRPr>
          </a:p>
        </p:txBody>
      </p:sp>
      <p:sp>
        <p:nvSpPr>
          <p:cNvPr id="7" name="6 Marco"/>
          <p:cNvSpPr/>
          <p:nvPr/>
        </p:nvSpPr>
        <p:spPr>
          <a:xfrm>
            <a:off x="571472" y="571480"/>
            <a:ext cx="8001056" cy="5715040"/>
          </a:xfrm>
          <a:prstGeom prst="frame">
            <a:avLst>
              <a:gd name="adj1" fmla="val 191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20" name="19 Imagen" descr="9c7543b6fd03ac7c6519f8f14d7238db.jpg"/>
          <p:cNvPicPr>
            <a:picLocks noChangeAspect="1"/>
          </p:cNvPicPr>
          <p:nvPr/>
        </p:nvPicPr>
        <p:blipFill>
          <a:blip r:embed="rId2"/>
          <a:stretch>
            <a:fillRect/>
          </a:stretch>
        </p:blipFill>
        <p:spPr>
          <a:xfrm>
            <a:off x="0" y="6684"/>
            <a:ext cx="9144000" cy="6844632"/>
          </a:xfrm>
          <a:prstGeom prst="rect">
            <a:avLst/>
          </a:prstGeom>
        </p:spPr>
      </p:pic>
      <p:sp>
        <p:nvSpPr>
          <p:cNvPr id="21" name="20 Anillo"/>
          <p:cNvSpPr/>
          <p:nvPr/>
        </p:nvSpPr>
        <p:spPr>
          <a:xfrm>
            <a:off x="285720" y="1000108"/>
            <a:ext cx="1142976" cy="4857784"/>
          </a:xfrm>
          <a:prstGeom prst="donut">
            <a:avLst>
              <a:gd name="adj" fmla="val 13406"/>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85754" y="1071546"/>
            <a:ext cx="1142976" cy="4857784"/>
          </a:xfrm>
          <a:prstGeom prst="donut">
            <a:avLst>
              <a:gd name="adj" fmla="val 1217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1428696" y="1071546"/>
            <a:ext cx="1142976" cy="4857784"/>
          </a:xfrm>
          <a:prstGeom prst="donut">
            <a:avLst>
              <a:gd name="adj" fmla="val 11837"/>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000200" y="1071546"/>
            <a:ext cx="1142976"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42" y="1142984"/>
            <a:ext cx="1142976"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3214646" y="1142984"/>
            <a:ext cx="1142976"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3857588" y="1142984"/>
            <a:ext cx="1142976"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429124" y="1142984"/>
            <a:ext cx="1142976" cy="4857784"/>
          </a:xfrm>
          <a:prstGeom prst="donut">
            <a:avLst>
              <a:gd name="adj" fmla="val 12236"/>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929158" y="1142984"/>
            <a:ext cx="1142976"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5572100" y="1142984"/>
            <a:ext cx="1000132" cy="4857784"/>
          </a:xfrm>
          <a:prstGeom prst="donut">
            <a:avLst>
              <a:gd name="adj" fmla="val 12236"/>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143604" y="1142984"/>
            <a:ext cx="1000132"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643670" y="1071546"/>
            <a:ext cx="1000132" cy="4857784"/>
          </a:xfrm>
          <a:prstGeom prst="donut">
            <a:avLst>
              <a:gd name="adj" fmla="val 10858"/>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143736" y="1071546"/>
            <a:ext cx="1000132" cy="4857784"/>
          </a:xfrm>
          <a:prstGeom prst="donut">
            <a:avLst>
              <a:gd name="adj" fmla="val 9206"/>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643802" y="1071546"/>
            <a:ext cx="928694" cy="4857784"/>
          </a:xfrm>
          <a:prstGeom prst="donut">
            <a:avLst>
              <a:gd name="adj" fmla="val 12261"/>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8286744" y="1071546"/>
            <a:ext cx="857256" cy="4857784"/>
          </a:xfrm>
          <a:prstGeom prst="donut">
            <a:avLst>
              <a:gd name="adj" fmla="val 13489"/>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100000" b="100000"/>
            </a:path>
            <a:tileRect t="-100000" r="-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357222" y="0"/>
            <a:ext cx="9858444" cy="992985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000" fill="hold"/>
                                        <p:tgtEl>
                                          <p:spTgt spid="21"/>
                                        </p:tgtEl>
                                        <p:attrNameLst>
                                          <p:attrName>ppt_x</p:attrName>
                                        </p:attrNameLst>
                                      </p:cBhvr>
                                      <p:tavLst>
                                        <p:tav tm="0">
                                          <p:val>
                                            <p:strVal val="0-#ppt_w/2"/>
                                          </p:val>
                                        </p:tav>
                                        <p:tav tm="100000">
                                          <p:val>
                                            <p:strVal val="#ppt_x"/>
                                          </p:val>
                                        </p:tav>
                                      </p:tavLst>
                                    </p:anim>
                                    <p:anim calcmode="lin" valueType="num">
                                      <p:cBhvr additive="base">
                                        <p:cTn id="11" dur="2000" fill="hold"/>
                                        <p:tgtEl>
                                          <p:spTgt spid="2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2000" fill="hold"/>
                                        <p:tgtEl>
                                          <p:spTgt spid="22"/>
                                        </p:tgtEl>
                                        <p:attrNameLst>
                                          <p:attrName>ppt_x</p:attrName>
                                        </p:attrNameLst>
                                      </p:cBhvr>
                                      <p:tavLst>
                                        <p:tav tm="0">
                                          <p:val>
                                            <p:strVal val="1+#ppt_w/2"/>
                                          </p:val>
                                        </p:tav>
                                        <p:tav tm="100000">
                                          <p:val>
                                            <p:strVal val="#ppt_x"/>
                                          </p:val>
                                        </p:tav>
                                      </p:tavLst>
                                    </p:anim>
                                    <p:anim calcmode="lin" valueType="num">
                                      <p:cBhvr additive="base">
                                        <p:cTn id="15" dur="2000" fill="hold"/>
                                        <p:tgtEl>
                                          <p:spTgt spid="2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2000" fill="hold"/>
                                        <p:tgtEl>
                                          <p:spTgt spid="23"/>
                                        </p:tgtEl>
                                        <p:attrNameLst>
                                          <p:attrName>ppt_x</p:attrName>
                                        </p:attrNameLst>
                                      </p:cBhvr>
                                      <p:tavLst>
                                        <p:tav tm="0">
                                          <p:val>
                                            <p:strVal val="0-#ppt_w/2"/>
                                          </p:val>
                                        </p:tav>
                                        <p:tav tm="100000">
                                          <p:val>
                                            <p:strVal val="#ppt_x"/>
                                          </p:val>
                                        </p:tav>
                                      </p:tavLst>
                                    </p:anim>
                                    <p:anim calcmode="lin" valueType="num">
                                      <p:cBhvr additive="base">
                                        <p:cTn id="19" dur="2000" fill="hold"/>
                                        <p:tgtEl>
                                          <p:spTgt spid="2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2000" fill="hold"/>
                                        <p:tgtEl>
                                          <p:spTgt spid="24"/>
                                        </p:tgtEl>
                                        <p:attrNameLst>
                                          <p:attrName>ppt_x</p:attrName>
                                        </p:attrNameLst>
                                      </p:cBhvr>
                                      <p:tavLst>
                                        <p:tav tm="0">
                                          <p:val>
                                            <p:strVal val="1+#ppt_w/2"/>
                                          </p:val>
                                        </p:tav>
                                        <p:tav tm="100000">
                                          <p:val>
                                            <p:strVal val="#ppt_x"/>
                                          </p:val>
                                        </p:tav>
                                      </p:tavLst>
                                    </p:anim>
                                    <p:anim calcmode="lin" valueType="num">
                                      <p:cBhvr additive="base">
                                        <p:cTn id="23" dur="2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2000" fill="hold"/>
                                        <p:tgtEl>
                                          <p:spTgt spid="25"/>
                                        </p:tgtEl>
                                        <p:attrNameLst>
                                          <p:attrName>ppt_x</p:attrName>
                                        </p:attrNameLst>
                                      </p:cBhvr>
                                      <p:tavLst>
                                        <p:tav tm="0">
                                          <p:val>
                                            <p:strVal val="0-#ppt_w/2"/>
                                          </p:val>
                                        </p:tav>
                                        <p:tav tm="100000">
                                          <p:val>
                                            <p:strVal val="#ppt_x"/>
                                          </p:val>
                                        </p:tav>
                                      </p:tavLst>
                                    </p:anim>
                                    <p:anim calcmode="lin" valueType="num">
                                      <p:cBhvr additive="base">
                                        <p:cTn id="27" dur="2000" fill="hold"/>
                                        <p:tgtEl>
                                          <p:spTgt spid="2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2000" fill="hold"/>
                                        <p:tgtEl>
                                          <p:spTgt spid="27"/>
                                        </p:tgtEl>
                                        <p:attrNameLst>
                                          <p:attrName>ppt_x</p:attrName>
                                        </p:attrNameLst>
                                      </p:cBhvr>
                                      <p:tavLst>
                                        <p:tav tm="0">
                                          <p:val>
                                            <p:strVal val="0-#ppt_w/2"/>
                                          </p:val>
                                        </p:tav>
                                        <p:tav tm="100000">
                                          <p:val>
                                            <p:strVal val="#ppt_x"/>
                                          </p:val>
                                        </p:tav>
                                      </p:tavLst>
                                    </p:anim>
                                    <p:anim calcmode="lin" valueType="num">
                                      <p:cBhvr additive="base">
                                        <p:cTn id="35" dur="2000" fill="hold"/>
                                        <p:tgtEl>
                                          <p:spTgt spid="2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2000" fill="hold"/>
                                        <p:tgtEl>
                                          <p:spTgt spid="28"/>
                                        </p:tgtEl>
                                        <p:attrNameLst>
                                          <p:attrName>ppt_x</p:attrName>
                                        </p:attrNameLst>
                                      </p:cBhvr>
                                      <p:tavLst>
                                        <p:tav tm="0">
                                          <p:val>
                                            <p:strVal val="1+#ppt_w/2"/>
                                          </p:val>
                                        </p:tav>
                                        <p:tav tm="100000">
                                          <p:val>
                                            <p:strVal val="#ppt_x"/>
                                          </p:val>
                                        </p:tav>
                                      </p:tavLst>
                                    </p:anim>
                                    <p:anim calcmode="lin" valueType="num">
                                      <p:cBhvr additive="base">
                                        <p:cTn id="39" dur="2000" fill="hold"/>
                                        <p:tgtEl>
                                          <p:spTgt spid="2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000" fill="hold"/>
                                        <p:tgtEl>
                                          <p:spTgt spid="29"/>
                                        </p:tgtEl>
                                        <p:attrNameLst>
                                          <p:attrName>ppt_x</p:attrName>
                                        </p:attrNameLst>
                                      </p:cBhvr>
                                      <p:tavLst>
                                        <p:tav tm="0">
                                          <p:val>
                                            <p:strVal val="0-#ppt_w/2"/>
                                          </p:val>
                                        </p:tav>
                                        <p:tav tm="100000">
                                          <p:val>
                                            <p:strVal val="#ppt_x"/>
                                          </p:val>
                                        </p:tav>
                                      </p:tavLst>
                                    </p:anim>
                                    <p:anim calcmode="lin" valueType="num">
                                      <p:cBhvr additive="base">
                                        <p:cTn id="43" dur="2000" fill="hold"/>
                                        <p:tgtEl>
                                          <p:spTgt spid="2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2000" fill="hold"/>
                                        <p:tgtEl>
                                          <p:spTgt spid="30"/>
                                        </p:tgtEl>
                                        <p:attrNameLst>
                                          <p:attrName>ppt_x</p:attrName>
                                        </p:attrNameLst>
                                      </p:cBhvr>
                                      <p:tavLst>
                                        <p:tav tm="0">
                                          <p:val>
                                            <p:strVal val="1+#ppt_w/2"/>
                                          </p:val>
                                        </p:tav>
                                        <p:tav tm="100000">
                                          <p:val>
                                            <p:strVal val="#ppt_x"/>
                                          </p:val>
                                        </p:tav>
                                      </p:tavLst>
                                    </p:anim>
                                    <p:anim calcmode="lin" valueType="num">
                                      <p:cBhvr additive="base">
                                        <p:cTn id="47" dur="2000" fill="hold"/>
                                        <p:tgtEl>
                                          <p:spTgt spid="3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2000" fill="hold"/>
                                        <p:tgtEl>
                                          <p:spTgt spid="31"/>
                                        </p:tgtEl>
                                        <p:attrNameLst>
                                          <p:attrName>ppt_x</p:attrName>
                                        </p:attrNameLst>
                                      </p:cBhvr>
                                      <p:tavLst>
                                        <p:tav tm="0">
                                          <p:val>
                                            <p:strVal val="0-#ppt_w/2"/>
                                          </p:val>
                                        </p:tav>
                                        <p:tav tm="100000">
                                          <p:val>
                                            <p:strVal val="#ppt_x"/>
                                          </p:val>
                                        </p:tav>
                                      </p:tavLst>
                                    </p:anim>
                                    <p:anim calcmode="lin" valueType="num">
                                      <p:cBhvr additive="base">
                                        <p:cTn id="51" dur="2000" fill="hold"/>
                                        <p:tgtEl>
                                          <p:spTgt spid="3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2000" fill="hold"/>
                                        <p:tgtEl>
                                          <p:spTgt spid="32"/>
                                        </p:tgtEl>
                                        <p:attrNameLst>
                                          <p:attrName>ppt_x</p:attrName>
                                        </p:attrNameLst>
                                      </p:cBhvr>
                                      <p:tavLst>
                                        <p:tav tm="0">
                                          <p:val>
                                            <p:strVal val="1+#ppt_w/2"/>
                                          </p:val>
                                        </p:tav>
                                        <p:tav tm="100000">
                                          <p:val>
                                            <p:strVal val="#ppt_x"/>
                                          </p:val>
                                        </p:tav>
                                      </p:tavLst>
                                    </p:anim>
                                    <p:anim calcmode="lin" valueType="num">
                                      <p:cBhvr additive="base">
                                        <p:cTn id="55" dur="2000" fill="hold"/>
                                        <p:tgtEl>
                                          <p:spTgt spid="3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2000" fill="hold"/>
                                        <p:tgtEl>
                                          <p:spTgt spid="33"/>
                                        </p:tgtEl>
                                        <p:attrNameLst>
                                          <p:attrName>ppt_x</p:attrName>
                                        </p:attrNameLst>
                                      </p:cBhvr>
                                      <p:tavLst>
                                        <p:tav tm="0">
                                          <p:val>
                                            <p:strVal val="0-#ppt_w/2"/>
                                          </p:val>
                                        </p:tav>
                                        <p:tav tm="100000">
                                          <p:val>
                                            <p:strVal val="#ppt_x"/>
                                          </p:val>
                                        </p:tav>
                                      </p:tavLst>
                                    </p:anim>
                                    <p:anim calcmode="lin" valueType="num">
                                      <p:cBhvr additive="base">
                                        <p:cTn id="59" dur="2000" fill="hold"/>
                                        <p:tgtEl>
                                          <p:spTgt spid="3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2000" fill="hold"/>
                                        <p:tgtEl>
                                          <p:spTgt spid="34"/>
                                        </p:tgtEl>
                                        <p:attrNameLst>
                                          <p:attrName>ppt_x</p:attrName>
                                        </p:attrNameLst>
                                      </p:cBhvr>
                                      <p:tavLst>
                                        <p:tav tm="0">
                                          <p:val>
                                            <p:strVal val="1+#ppt_w/2"/>
                                          </p:val>
                                        </p:tav>
                                        <p:tav tm="100000">
                                          <p:val>
                                            <p:strVal val="#ppt_x"/>
                                          </p:val>
                                        </p:tav>
                                      </p:tavLst>
                                    </p:anim>
                                    <p:anim calcmode="lin" valueType="num">
                                      <p:cBhvr additive="base">
                                        <p:cTn id="63" dur="2000" fill="hold"/>
                                        <p:tgtEl>
                                          <p:spTgt spid="3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2000" fill="hold"/>
                                        <p:tgtEl>
                                          <p:spTgt spid="35"/>
                                        </p:tgtEl>
                                        <p:attrNameLst>
                                          <p:attrName>ppt_x</p:attrName>
                                        </p:attrNameLst>
                                      </p:cBhvr>
                                      <p:tavLst>
                                        <p:tav tm="0">
                                          <p:val>
                                            <p:strVal val="0-#ppt_w/2"/>
                                          </p:val>
                                        </p:tav>
                                        <p:tav tm="100000">
                                          <p:val>
                                            <p:strVal val="#ppt_x"/>
                                          </p:val>
                                        </p:tav>
                                      </p:tavLst>
                                    </p:anim>
                                    <p:anim calcmode="lin" valueType="num">
                                      <p:cBhvr additive="base">
                                        <p:cTn id="67" dur="2000" fill="hold"/>
                                        <p:tgtEl>
                                          <p:spTgt spid="35"/>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21"/>
                                        </p:tgtEl>
                                        <p:attrNameLst>
                                          <p:attrName>ppt_x</p:attrName>
                                        </p:attrNameLst>
                                      </p:cBhvr>
                                      <p:tavLst>
                                        <p:tav tm="0">
                                          <p:val>
                                            <p:strVal val="ppt_x"/>
                                          </p:val>
                                        </p:tav>
                                        <p:tav tm="100000">
                                          <p:val>
                                            <p:strVal val="0-ppt_w/2"/>
                                          </p:val>
                                        </p:tav>
                                      </p:tavLst>
                                    </p:anim>
                                    <p:anim calcmode="lin" valueType="num">
                                      <p:cBhvr additive="base">
                                        <p:cTn id="71" dur="2000"/>
                                        <p:tgtEl>
                                          <p:spTgt spid="21"/>
                                        </p:tgtEl>
                                        <p:attrNameLst>
                                          <p:attrName>ppt_y</p:attrName>
                                        </p:attrNameLst>
                                      </p:cBhvr>
                                      <p:tavLst>
                                        <p:tav tm="0">
                                          <p:val>
                                            <p:strVal val="ppt_y"/>
                                          </p:val>
                                        </p:tav>
                                        <p:tav tm="100000">
                                          <p:val>
                                            <p:strVal val="ppt_y"/>
                                          </p:val>
                                        </p:tav>
                                      </p:tavLst>
                                    </p:anim>
                                    <p:set>
                                      <p:cBhvr>
                                        <p:cTn id="72" dur="1" fill="hold">
                                          <p:stCondLst>
                                            <p:cond delay="1999"/>
                                          </p:stCondLst>
                                        </p:cTn>
                                        <p:tgtEl>
                                          <p:spTgt spid="21"/>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22"/>
                                        </p:tgtEl>
                                        <p:attrNameLst>
                                          <p:attrName>ppt_x</p:attrName>
                                        </p:attrNameLst>
                                      </p:cBhvr>
                                      <p:tavLst>
                                        <p:tav tm="0">
                                          <p:val>
                                            <p:strVal val="ppt_x"/>
                                          </p:val>
                                        </p:tav>
                                        <p:tav tm="100000">
                                          <p:val>
                                            <p:strVal val="1+ppt_w/2"/>
                                          </p:val>
                                        </p:tav>
                                      </p:tavLst>
                                    </p:anim>
                                    <p:anim calcmode="lin" valueType="num">
                                      <p:cBhvr additive="base">
                                        <p:cTn id="75" dur="2000"/>
                                        <p:tgtEl>
                                          <p:spTgt spid="22"/>
                                        </p:tgtEl>
                                        <p:attrNameLst>
                                          <p:attrName>ppt_y</p:attrName>
                                        </p:attrNameLst>
                                      </p:cBhvr>
                                      <p:tavLst>
                                        <p:tav tm="0">
                                          <p:val>
                                            <p:strVal val="ppt_y"/>
                                          </p:val>
                                        </p:tav>
                                        <p:tav tm="100000">
                                          <p:val>
                                            <p:strVal val="ppt_y"/>
                                          </p:val>
                                        </p:tav>
                                      </p:tavLst>
                                    </p:anim>
                                    <p:set>
                                      <p:cBhvr>
                                        <p:cTn id="76" dur="1" fill="hold">
                                          <p:stCondLst>
                                            <p:cond delay="1999"/>
                                          </p:stCondLst>
                                        </p:cTn>
                                        <p:tgtEl>
                                          <p:spTgt spid="22"/>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23"/>
                                        </p:tgtEl>
                                        <p:attrNameLst>
                                          <p:attrName>ppt_x</p:attrName>
                                        </p:attrNameLst>
                                      </p:cBhvr>
                                      <p:tavLst>
                                        <p:tav tm="0">
                                          <p:val>
                                            <p:strVal val="ppt_x"/>
                                          </p:val>
                                        </p:tav>
                                        <p:tav tm="100000">
                                          <p:val>
                                            <p:strVal val="0-ppt_w/2"/>
                                          </p:val>
                                        </p:tav>
                                      </p:tavLst>
                                    </p:anim>
                                    <p:anim calcmode="lin" valueType="num">
                                      <p:cBhvr additive="base">
                                        <p:cTn id="79" dur="2000"/>
                                        <p:tgtEl>
                                          <p:spTgt spid="23"/>
                                        </p:tgtEl>
                                        <p:attrNameLst>
                                          <p:attrName>ppt_y</p:attrName>
                                        </p:attrNameLst>
                                      </p:cBhvr>
                                      <p:tavLst>
                                        <p:tav tm="0">
                                          <p:val>
                                            <p:strVal val="ppt_y"/>
                                          </p:val>
                                        </p:tav>
                                        <p:tav tm="100000">
                                          <p:val>
                                            <p:strVal val="ppt_y"/>
                                          </p:val>
                                        </p:tav>
                                      </p:tavLst>
                                    </p:anim>
                                    <p:set>
                                      <p:cBhvr>
                                        <p:cTn id="80" dur="1" fill="hold">
                                          <p:stCondLst>
                                            <p:cond delay="1999"/>
                                          </p:stCondLst>
                                        </p:cTn>
                                        <p:tgtEl>
                                          <p:spTgt spid="23"/>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24"/>
                                        </p:tgtEl>
                                        <p:attrNameLst>
                                          <p:attrName>ppt_x</p:attrName>
                                        </p:attrNameLst>
                                      </p:cBhvr>
                                      <p:tavLst>
                                        <p:tav tm="0">
                                          <p:val>
                                            <p:strVal val="ppt_x"/>
                                          </p:val>
                                        </p:tav>
                                        <p:tav tm="100000">
                                          <p:val>
                                            <p:strVal val="1+ppt_w/2"/>
                                          </p:val>
                                        </p:tav>
                                      </p:tavLst>
                                    </p:anim>
                                    <p:anim calcmode="lin" valueType="num">
                                      <p:cBhvr additive="base">
                                        <p:cTn id="83" dur="2000"/>
                                        <p:tgtEl>
                                          <p:spTgt spid="24"/>
                                        </p:tgtEl>
                                        <p:attrNameLst>
                                          <p:attrName>ppt_y</p:attrName>
                                        </p:attrNameLst>
                                      </p:cBhvr>
                                      <p:tavLst>
                                        <p:tav tm="0">
                                          <p:val>
                                            <p:strVal val="ppt_y"/>
                                          </p:val>
                                        </p:tav>
                                        <p:tav tm="100000">
                                          <p:val>
                                            <p:strVal val="ppt_y"/>
                                          </p:val>
                                        </p:tav>
                                      </p:tavLst>
                                    </p:anim>
                                    <p:set>
                                      <p:cBhvr>
                                        <p:cTn id="84" dur="1" fill="hold">
                                          <p:stCondLst>
                                            <p:cond delay="1999"/>
                                          </p:stCondLst>
                                        </p:cTn>
                                        <p:tgtEl>
                                          <p:spTgt spid="24"/>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25"/>
                                        </p:tgtEl>
                                        <p:attrNameLst>
                                          <p:attrName>ppt_x</p:attrName>
                                        </p:attrNameLst>
                                      </p:cBhvr>
                                      <p:tavLst>
                                        <p:tav tm="0">
                                          <p:val>
                                            <p:strVal val="ppt_x"/>
                                          </p:val>
                                        </p:tav>
                                        <p:tav tm="100000">
                                          <p:val>
                                            <p:strVal val="0-ppt_w/2"/>
                                          </p:val>
                                        </p:tav>
                                      </p:tavLst>
                                    </p:anim>
                                    <p:anim calcmode="lin" valueType="num">
                                      <p:cBhvr additive="base">
                                        <p:cTn id="87" dur="2000"/>
                                        <p:tgtEl>
                                          <p:spTgt spid="25"/>
                                        </p:tgtEl>
                                        <p:attrNameLst>
                                          <p:attrName>ppt_y</p:attrName>
                                        </p:attrNameLst>
                                      </p:cBhvr>
                                      <p:tavLst>
                                        <p:tav tm="0">
                                          <p:val>
                                            <p:strVal val="ppt_y"/>
                                          </p:val>
                                        </p:tav>
                                        <p:tav tm="100000">
                                          <p:val>
                                            <p:strVal val="ppt_y"/>
                                          </p:val>
                                        </p:tav>
                                      </p:tavLst>
                                    </p:anim>
                                    <p:set>
                                      <p:cBhvr>
                                        <p:cTn id="88" dur="1" fill="hold">
                                          <p:stCondLst>
                                            <p:cond delay="1999"/>
                                          </p:stCondLst>
                                        </p:cTn>
                                        <p:tgtEl>
                                          <p:spTgt spid="25"/>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26"/>
                                        </p:tgtEl>
                                        <p:attrNameLst>
                                          <p:attrName>ppt_x</p:attrName>
                                        </p:attrNameLst>
                                      </p:cBhvr>
                                      <p:tavLst>
                                        <p:tav tm="0">
                                          <p:val>
                                            <p:strVal val="ppt_x"/>
                                          </p:val>
                                        </p:tav>
                                        <p:tav tm="100000">
                                          <p:val>
                                            <p:strVal val="1+ppt_w/2"/>
                                          </p:val>
                                        </p:tav>
                                      </p:tavLst>
                                    </p:anim>
                                    <p:anim calcmode="lin" valueType="num">
                                      <p:cBhvr additive="base">
                                        <p:cTn id="91" dur="2000"/>
                                        <p:tgtEl>
                                          <p:spTgt spid="26"/>
                                        </p:tgtEl>
                                        <p:attrNameLst>
                                          <p:attrName>ppt_y</p:attrName>
                                        </p:attrNameLst>
                                      </p:cBhvr>
                                      <p:tavLst>
                                        <p:tav tm="0">
                                          <p:val>
                                            <p:strVal val="ppt_y"/>
                                          </p:val>
                                        </p:tav>
                                        <p:tav tm="100000">
                                          <p:val>
                                            <p:strVal val="ppt_y"/>
                                          </p:val>
                                        </p:tav>
                                      </p:tavLst>
                                    </p:anim>
                                    <p:set>
                                      <p:cBhvr>
                                        <p:cTn id="92" dur="1" fill="hold">
                                          <p:stCondLst>
                                            <p:cond delay="1999"/>
                                          </p:stCondLst>
                                        </p:cTn>
                                        <p:tgtEl>
                                          <p:spTgt spid="26"/>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27"/>
                                        </p:tgtEl>
                                        <p:attrNameLst>
                                          <p:attrName>ppt_x</p:attrName>
                                        </p:attrNameLst>
                                      </p:cBhvr>
                                      <p:tavLst>
                                        <p:tav tm="0">
                                          <p:val>
                                            <p:strVal val="ppt_x"/>
                                          </p:val>
                                        </p:tav>
                                        <p:tav tm="100000">
                                          <p:val>
                                            <p:strVal val="0-ppt_w/2"/>
                                          </p:val>
                                        </p:tav>
                                      </p:tavLst>
                                    </p:anim>
                                    <p:anim calcmode="lin" valueType="num">
                                      <p:cBhvr additive="base">
                                        <p:cTn id="95" dur="2000"/>
                                        <p:tgtEl>
                                          <p:spTgt spid="27"/>
                                        </p:tgtEl>
                                        <p:attrNameLst>
                                          <p:attrName>ppt_y</p:attrName>
                                        </p:attrNameLst>
                                      </p:cBhvr>
                                      <p:tavLst>
                                        <p:tav tm="0">
                                          <p:val>
                                            <p:strVal val="ppt_y"/>
                                          </p:val>
                                        </p:tav>
                                        <p:tav tm="100000">
                                          <p:val>
                                            <p:strVal val="ppt_y"/>
                                          </p:val>
                                        </p:tav>
                                      </p:tavLst>
                                    </p:anim>
                                    <p:set>
                                      <p:cBhvr>
                                        <p:cTn id="96" dur="1" fill="hold">
                                          <p:stCondLst>
                                            <p:cond delay="1999"/>
                                          </p:stCondLst>
                                        </p:cTn>
                                        <p:tgtEl>
                                          <p:spTgt spid="27"/>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28"/>
                                        </p:tgtEl>
                                        <p:attrNameLst>
                                          <p:attrName>ppt_x</p:attrName>
                                        </p:attrNameLst>
                                      </p:cBhvr>
                                      <p:tavLst>
                                        <p:tav tm="0">
                                          <p:val>
                                            <p:strVal val="ppt_x"/>
                                          </p:val>
                                        </p:tav>
                                        <p:tav tm="100000">
                                          <p:val>
                                            <p:strVal val="1+ppt_w/2"/>
                                          </p:val>
                                        </p:tav>
                                      </p:tavLst>
                                    </p:anim>
                                    <p:anim calcmode="lin" valueType="num">
                                      <p:cBhvr additive="base">
                                        <p:cTn id="99" dur="2000"/>
                                        <p:tgtEl>
                                          <p:spTgt spid="28"/>
                                        </p:tgtEl>
                                        <p:attrNameLst>
                                          <p:attrName>ppt_y</p:attrName>
                                        </p:attrNameLst>
                                      </p:cBhvr>
                                      <p:tavLst>
                                        <p:tav tm="0">
                                          <p:val>
                                            <p:strVal val="ppt_y"/>
                                          </p:val>
                                        </p:tav>
                                        <p:tav tm="100000">
                                          <p:val>
                                            <p:strVal val="ppt_y"/>
                                          </p:val>
                                        </p:tav>
                                      </p:tavLst>
                                    </p:anim>
                                    <p:set>
                                      <p:cBhvr>
                                        <p:cTn id="100" dur="1" fill="hold">
                                          <p:stCondLst>
                                            <p:cond delay="1999"/>
                                          </p:stCondLst>
                                        </p:cTn>
                                        <p:tgtEl>
                                          <p:spTgt spid="28"/>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29"/>
                                        </p:tgtEl>
                                        <p:attrNameLst>
                                          <p:attrName>ppt_x</p:attrName>
                                        </p:attrNameLst>
                                      </p:cBhvr>
                                      <p:tavLst>
                                        <p:tav tm="0">
                                          <p:val>
                                            <p:strVal val="ppt_x"/>
                                          </p:val>
                                        </p:tav>
                                        <p:tav tm="100000">
                                          <p:val>
                                            <p:strVal val="0-ppt_w/2"/>
                                          </p:val>
                                        </p:tav>
                                      </p:tavLst>
                                    </p:anim>
                                    <p:anim calcmode="lin" valueType="num">
                                      <p:cBhvr additive="base">
                                        <p:cTn id="103" dur="2000"/>
                                        <p:tgtEl>
                                          <p:spTgt spid="29"/>
                                        </p:tgtEl>
                                        <p:attrNameLst>
                                          <p:attrName>ppt_y</p:attrName>
                                        </p:attrNameLst>
                                      </p:cBhvr>
                                      <p:tavLst>
                                        <p:tav tm="0">
                                          <p:val>
                                            <p:strVal val="ppt_y"/>
                                          </p:val>
                                        </p:tav>
                                        <p:tav tm="100000">
                                          <p:val>
                                            <p:strVal val="ppt_y"/>
                                          </p:val>
                                        </p:tav>
                                      </p:tavLst>
                                    </p:anim>
                                    <p:set>
                                      <p:cBhvr>
                                        <p:cTn id="104" dur="1" fill="hold">
                                          <p:stCondLst>
                                            <p:cond delay="1999"/>
                                          </p:stCondLst>
                                        </p:cTn>
                                        <p:tgtEl>
                                          <p:spTgt spid="29"/>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30"/>
                                        </p:tgtEl>
                                        <p:attrNameLst>
                                          <p:attrName>ppt_x</p:attrName>
                                        </p:attrNameLst>
                                      </p:cBhvr>
                                      <p:tavLst>
                                        <p:tav tm="0">
                                          <p:val>
                                            <p:strVal val="ppt_x"/>
                                          </p:val>
                                        </p:tav>
                                        <p:tav tm="100000">
                                          <p:val>
                                            <p:strVal val="1+ppt_w/2"/>
                                          </p:val>
                                        </p:tav>
                                      </p:tavLst>
                                    </p:anim>
                                    <p:anim calcmode="lin" valueType="num">
                                      <p:cBhvr additive="base">
                                        <p:cTn id="107" dur="2000"/>
                                        <p:tgtEl>
                                          <p:spTgt spid="30"/>
                                        </p:tgtEl>
                                        <p:attrNameLst>
                                          <p:attrName>ppt_y</p:attrName>
                                        </p:attrNameLst>
                                      </p:cBhvr>
                                      <p:tavLst>
                                        <p:tav tm="0">
                                          <p:val>
                                            <p:strVal val="ppt_y"/>
                                          </p:val>
                                        </p:tav>
                                        <p:tav tm="100000">
                                          <p:val>
                                            <p:strVal val="ppt_y"/>
                                          </p:val>
                                        </p:tav>
                                      </p:tavLst>
                                    </p:anim>
                                    <p:set>
                                      <p:cBhvr>
                                        <p:cTn id="108" dur="1" fill="hold">
                                          <p:stCondLst>
                                            <p:cond delay="1999"/>
                                          </p:stCondLst>
                                        </p:cTn>
                                        <p:tgtEl>
                                          <p:spTgt spid="30"/>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31"/>
                                        </p:tgtEl>
                                        <p:attrNameLst>
                                          <p:attrName>ppt_x</p:attrName>
                                        </p:attrNameLst>
                                      </p:cBhvr>
                                      <p:tavLst>
                                        <p:tav tm="0">
                                          <p:val>
                                            <p:strVal val="ppt_x"/>
                                          </p:val>
                                        </p:tav>
                                        <p:tav tm="100000">
                                          <p:val>
                                            <p:strVal val="0-ppt_w/2"/>
                                          </p:val>
                                        </p:tav>
                                      </p:tavLst>
                                    </p:anim>
                                    <p:anim calcmode="lin" valueType="num">
                                      <p:cBhvr additive="base">
                                        <p:cTn id="111" dur="2000"/>
                                        <p:tgtEl>
                                          <p:spTgt spid="31"/>
                                        </p:tgtEl>
                                        <p:attrNameLst>
                                          <p:attrName>ppt_y</p:attrName>
                                        </p:attrNameLst>
                                      </p:cBhvr>
                                      <p:tavLst>
                                        <p:tav tm="0">
                                          <p:val>
                                            <p:strVal val="ppt_y"/>
                                          </p:val>
                                        </p:tav>
                                        <p:tav tm="100000">
                                          <p:val>
                                            <p:strVal val="ppt_y"/>
                                          </p:val>
                                        </p:tav>
                                      </p:tavLst>
                                    </p:anim>
                                    <p:set>
                                      <p:cBhvr>
                                        <p:cTn id="112" dur="1" fill="hold">
                                          <p:stCondLst>
                                            <p:cond delay="1999"/>
                                          </p:stCondLst>
                                        </p:cTn>
                                        <p:tgtEl>
                                          <p:spTgt spid="31"/>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32"/>
                                        </p:tgtEl>
                                        <p:attrNameLst>
                                          <p:attrName>ppt_x</p:attrName>
                                        </p:attrNameLst>
                                      </p:cBhvr>
                                      <p:tavLst>
                                        <p:tav tm="0">
                                          <p:val>
                                            <p:strVal val="ppt_x"/>
                                          </p:val>
                                        </p:tav>
                                        <p:tav tm="100000">
                                          <p:val>
                                            <p:strVal val="1+ppt_w/2"/>
                                          </p:val>
                                        </p:tav>
                                      </p:tavLst>
                                    </p:anim>
                                    <p:anim calcmode="lin" valueType="num">
                                      <p:cBhvr additive="base">
                                        <p:cTn id="115" dur="2000"/>
                                        <p:tgtEl>
                                          <p:spTgt spid="32"/>
                                        </p:tgtEl>
                                        <p:attrNameLst>
                                          <p:attrName>ppt_y</p:attrName>
                                        </p:attrNameLst>
                                      </p:cBhvr>
                                      <p:tavLst>
                                        <p:tav tm="0">
                                          <p:val>
                                            <p:strVal val="ppt_y"/>
                                          </p:val>
                                        </p:tav>
                                        <p:tav tm="100000">
                                          <p:val>
                                            <p:strVal val="ppt_y"/>
                                          </p:val>
                                        </p:tav>
                                      </p:tavLst>
                                    </p:anim>
                                    <p:set>
                                      <p:cBhvr>
                                        <p:cTn id="116" dur="1" fill="hold">
                                          <p:stCondLst>
                                            <p:cond delay="1999"/>
                                          </p:stCondLst>
                                        </p:cTn>
                                        <p:tgtEl>
                                          <p:spTgt spid="32"/>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33"/>
                                        </p:tgtEl>
                                        <p:attrNameLst>
                                          <p:attrName>ppt_x</p:attrName>
                                        </p:attrNameLst>
                                      </p:cBhvr>
                                      <p:tavLst>
                                        <p:tav tm="0">
                                          <p:val>
                                            <p:strVal val="ppt_x"/>
                                          </p:val>
                                        </p:tav>
                                        <p:tav tm="100000">
                                          <p:val>
                                            <p:strVal val="0-ppt_w/2"/>
                                          </p:val>
                                        </p:tav>
                                      </p:tavLst>
                                    </p:anim>
                                    <p:anim calcmode="lin" valueType="num">
                                      <p:cBhvr additive="base">
                                        <p:cTn id="119" dur="2000"/>
                                        <p:tgtEl>
                                          <p:spTgt spid="33"/>
                                        </p:tgtEl>
                                        <p:attrNameLst>
                                          <p:attrName>ppt_y</p:attrName>
                                        </p:attrNameLst>
                                      </p:cBhvr>
                                      <p:tavLst>
                                        <p:tav tm="0">
                                          <p:val>
                                            <p:strVal val="ppt_y"/>
                                          </p:val>
                                        </p:tav>
                                        <p:tav tm="100000">
                                          <p:val>
                                            <p:strVal val="ppt_y"/>
                                          </p:val>
                                        </p:tav>
                                      </p:tavLst>
                                    </p:anim>
                                    <p:set>
                                      <p:cBhvr>
                                        <p:cTn id="120" dur="1" fill="hold">
                                          <p:stCondLst>
                                            <p:cond delay="1999"/>
                                          </p:stCondLst>
                                        </p:cTn>
                                        <p:tgtEl>
                                          <p:spTgt spid="33"/>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34"/>
                                        </p:tgtEl>
                                        <p:attrNameLst>
                                          <p:attrName>ppt_x</p:attrName>
                                        </p:attrNameLst>
                                      </p:cBhvr>
                                      <p:tavLst>
                                        <p:tav tm="0">
                                          <p:val>
                                            <p:strVal val="ppt_x"/>
                                          </p:val>
                                        </p:tav>
                                        <p:tav tm="100000">
                                          <p:val>
                                            <p:strVal val="1+ppt_w/2"/>
                                          </p:val>
                                        </p:tav>
                                      </p:tavLst>
                                    </p:anim>
                                    <p:anim calcmode="lin" valueType="num">
                                      <p:cBhvr additive="base">
                                        <p:cTn id="123" dur="2000"/>
                                        <p:tgtEl>
                                          <p:spTgt spid="34"/>
                                        </p:tgtEl>
                                        <p:attrNameLst>
                                          <p:attrName>ppt_y</p:attrName>
                                        </p:attrNameLst>
                                      </p:cBhvr>
                                      <p:tavLst>
                                        <p:tav tm="0">
                                          <p:val>
                                            <p:strVal val="ppt_y"/>
                                          </p:val>
                                        </p:tav>
                                        <p:tav tm="100000">
                                          <p:val>
                                            <p:strVal val="ppt_y"/>
                                          </p:val>
                                        </p:tav>
                                      </p:tavLst>
                                    </p:anim>
                                    <p:set>
                                      <p:cBhvr>
                                        <p:cTn id="124" dur="1" fill="hold">
                                          <p:stCondLst>
                                            <p:cond delay="1999"/>
                                          </p:stCondLst>
                                        </p:cTn>
                                        <p:tgtEl>
                                          <p:spTgt spid="34"/>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35"/>
                                        </p:tgtEl>
                                        <p:attrNameLst>
                                          <p:attrName>ppt_x</p:attrName>
                                        </p:attrNameLst>
                                      </p:cBhvr>
                                      <p:tavLst>
                                        <p:tav tm="0">
                                          <p:val>
                                            <p:strVal val="ppt_x"/>
                                          </p:val>
                                        </p:tav>
                                        <p:tav tm="100000">
                                          <p:val>
                                            <p:strVal val="0-ppt_w/2"/>
                                          </p:val>
                                        </p:tav>
                                      </p:tavLst>
                                    </p:anim>
                                    <p:anim calcmode="lin" valueType="num">
                                      <p:cBhvr additive="base">
                                        <p:cTn id="127" dur="2000"/>
                                        <p:tgtEl>
                                          <p:spTgt spid="35"/>
                                        </p:tgtEl>
                                        <p:attrNameLst>
                                          <p:attrName>ppt_y</p:attrName>
                                        </p:attrNameLst>
                                      </p:cBhvr>
                                      <p:tavLst>
                                        <p:tav tm="0">
                                          <p:val>
                                            <p:strVal val="ppt_y"/>
                                          </p:val>
                                        </p:tav>
                                        <p:tav tm="100000">
                                          <p:val>
                                            <p:strVal val="ppt_y"/>
                                          </p:val>
                                        </p:tav>
                                      </p:tavLst>
                                    </p:anim>
                                    <p:set>
                                      <p:cBhvr>
                                        <p:cTn id="128" dur="1" fill="hold">
                                          <p:stCondLst>
                                            <p:cond delay="1999"/>
                                          </p:stCondLst>
                                        </p:cTn>
                                        <p:tgtEl>
                                          <p:spTgt spid="35"/>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p:cTn id="131" dur="2000" fill="hold"/>
                                        <p:tgtEl>
                                          <p:spTgt spid="20"/>
                                        </p:tgtEl>
                                        <p:attrNameLst>
                                          <p:attrName>ppt_w</p:attrName>
                                        </p:attrNameLst>
                                      </p:cBhvr>
                                      <p:tavLst>
                                        <p:tav tm="0">
                                          <p:val>
                                            <p:strVal val="4/3*#ppt_w"/>
                                          </p:val>
                                        </p:tav>
                                        <p:tav tm="100000">
                                          <p:val>
                                            <p:strVal val="#ppt_w"/>
                                          </p:val>
                                        </p:tav>
                                      </p:tavLst>
                                    </p:anim>
                                    <p:anim calcmode="lin" valueType="num">
                                      <p:cBhvr>
                                        <p:cTn id="132" dur="2000" fill="hold"/>
                                        <p:tgtEl>
                                          <p:spTgt spid="20"/>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20"/>
                                        </p:tgtEl>
                                        <p:attrNameLst>
                                          <p:attrName>style.visibility</p:attrName>
                                        </p:attrNameLst>
                                      </p:cBhvr>
                                      <p:to>
                                        <p:strVal val="visible"/>
                                      </p:to>
                                    </p:set>
                                    <p:animEffect transition="in" filter="barn(outVertical)">
                                      <p:cBhvr>
                                        <p:cTn id="135"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gradFill>
            <a:gsLst>
              <a:gs pos="0">
                <a:srgbClr val="03D4A8"/>
              </a:gs>
              <a:gs pos="25000">
                <a:srgbClr val="21D6E0"/>
              </a:gs>
              <a:gs pos="75000">
                <a:srgbClr val="0087E6"/>
              </a:gs>
              <a:gs pos="100000">
                <a:srgbClr val="005CBF"/>
              </a:gs>
            </a:gsLst>
            <a:lin ang="162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785918" y="2357430"/>
            <a:ext cx="5643602" cy="2308324"/>
          </a:xfrm>
          <a:prstGeom prst="rect">
            <a:avLst/>
          </a:prstGeom>
          <a:noFill/>
        </p:spPr>
        <p:txBody>
          <a:bodyPr wrap="square" rtlCol="0">
            <a:spAutoFit/>
          </a:bodyPr>
          <a:lstStyle/>
          <a:p>
            <a:r>
              <a:rPr lang="es-ES" sz="2400" b="1" dirty="0" smtClean="0">
                <a:solidFill>
                  <a:schemeClr val="accent5">
                    <a:lumMod val="50000"/>
                  </a:schemeClr>
                </a:solidFill>
                <a:latin typeface="Agency FB" pitchFamily="34" charset="0"/>
              </a:rPr>
              <a:t>Bora Bora es una joya posada en el azul del Pacífico, una isla romántica en cuyo seno cada hotel supo crear un paraíso privado para acoger a las parejas en su luna de miel. Los exclusivos </a:t>
            </a:r>
            <a:r>
              <a:rPr lang="es-ES" sz="2400" b="1" dirty="0" err="1" smtClean="0">
                <a:solidFill>
                  <a:schemeClr val="accent5">
                    <a:lumMod val="50000"/>
                  </a:schemeClr>
                </a:solidFill>
                <a:latin typeface="Agency FB" pitchFamily="34" charset="0"/>
              </a:rPr>
              <a:t>bungalows</a:t>
            </a:r>
            <a:r>
              <a:rPr lang="es-ES" sz="2400" b="1" dirty="0" smtClean="0">
                <a:solidFill>
                  <a:schemeClr val="accent5">
                    <a:lumMod val="50000"/>
                  </a:schemeClr>
                </a:solidFill>
                <a:latin typeface="Agency FB" pitchFamily="34" charset="0"/>
              </a:rPr>
              <a:t> son remansos de intimidad</a:t>
            </a:r>
          </a:p>
          <a:p>
            <a:endParaRPr lang="es-ES" sz="2400" b="1" dirty="0">
              <a:solidFill>
                <a:schemeClr val="accent5">
                  <a:lumMod val="50000"/>
                </a:schemeClr>
              </a:solidFill>
              <a:latin typeface="Agency FB" pitchFamily="34" charset="0"/>
            </a:endParaRPr>
          </a:p>
        </p:txBody>
      </p:sp>
      <p:sp>
        <p:nvSpPr>
          <p:cNvPr id="8" name="7 Marco"/>
          <p:cNvSpPr/>
          <p:nvPr/>
        </p:nvSpPr>
        <p:spPr>
          <a:xfrm>
            <a:off x="571472" y="571480"/>
            <a:ext cx="8001056" cy="5715040"/>
          </a:xfrm>
          <a:prstGeom prst="frame">
            <a:avLst>
              <a:gd name="adj1" fmla="val 191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03D4A8"/>
              </a:gs>
              <a:gs pos="25000">
                <a:srgbClr val="21D6E0"/>
              </a:gs>
              <a:gs pos="75000">
                <a:srgbClr val="0087E6"/>
              </a:gs>
              <a:gs pos="100000">
                <a:srgbClr val="005CBF"/>
              </a:gs>
            </a:gsLst>
            <a:lin ang="16200000" scaled="0"/>
          </a:gradFill>
        </p:spPr>
        <p:txBody>
          <a:bodyPr/>
          <a:lstStyle/>
          <a:p>
            <a:endParaRPr lang="es-ES" dirty="0"/>
          </a:p>
        </p:txBody>
      </p:sp>
      <p:pic>
        <p:nvPicPr>
          <p:cNvPr id="4" name="3 Imagen" descr="boralagoon1024.jpg"/>
          <p:cNvPicPr>
            <a:picLocks noChangeAspect="1"/>
          </p:cNvPicPr>
          <p:nvPr/>
        </p:nvPicPr>
        <p:blipFill>
          <a:blip r:embed="rId2"/>
          <a:stretch>
            <a:fillRect/>
          </a:stretch>
        </p:blipFill>
        <p:spPr>
          <a:xfrm>
            <a:off x="0" y="1"/>
            <a:ext cx="9144000" cy="6858000"/>
          </a:xfrm>
          <a:prstGeom prst="rect">
            <a:avLst/>
          </a:prstGeom>
        </p:spPr>
      </p:pic>
      <p:sp>
        <p:nvSpPr>
          <p:cNvPr id="5" name="4 Lágrima"/>
          <p:cNvSpPr/>
          <p:nvPr/>
        </p:nvSpPr>
        <p:spPr>
          <a:xfrm rot="18990112">
            <a:off x="-39445" y="3950139"/>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9218">
            <a:off x="1318313" y="395024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73113">
            <a:off x="2675729" y="4021561"/>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24398">
            <a:off x="3960705" y="3948425"/>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54017">
            <a:off x="5246588" y="394842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80375">
            <a:off x="6603911" y="401986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918">
            <a:off x="7961233" y="401986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7452">
            <a:off x="-40318" y="223511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7452">
            <a:off x="1317001" y="223511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7452">
            <a:off x="2674325" y="2235115"/>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7452">
            <a:off x="4031646" y="223511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7452">
            <a:off x="5317500" y="223511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267452">
            <a:off x="6674820" y="230655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7452">
            <a:off x="8032174" y="230655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0-#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1+#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12"/>
                                        </p:tgtEl>
                                        <p:attrNameLst>
                                          <p:attrName>ppt_x</p:attrName>
                                        </p:attrNameLst>
                                      </p:cBhvr>
                                      <p:tavLst>
                                        <p:tav tm="0">
                                          <p:val>
                                            <p:strVal val="ppt_x"/>
                                          </p:val>
                                        </p:tav>
                                        <p:tav tm="100000">
                                          <p:val>
                                            <p:strVal val="ppt_x"/>
                                          </p:val>
                                        </p:tav>
                                      </p:tavLst>
                                    </p:anim>
                                    <p:anim calcmode="lin" valueType="num">
                                      <p:cBhvr additive="base">
                                        <p:cTn id="67" dur="2000"/>
                                        <p:tgtEl>
                                          <p:spTgt spid="12"/>
                                        </p:tgtEl>
                                        <p:attrNameLst>
                                          <p:attrName>ppt_y</p:attrName>
                                        </p:attrNameLst>
                                      </p:cBhvr>
                                      <p:tavLst>
                                        <p:tav tm="0">
                                          <p:val>
                                            <p:strVal val="ppt_y"/>
                                          </p:val>
                                        </p:tav>
                                        <p:tav tm="100000">
                                          <p:val>
                                            <p:strVal val="1+ppt_h/2"/>
                                          </p:val>
                                        </p:tav>
                                      </p:tavLst>
                                    </p:anim>
                                    <p:set>
                                      <p:cBhvr>
                                        <p:cTn id="68" dur="1" fill="hold">
                                          <p:stCondLst>
                                            <p:cond delay="1999"/>
                                          </p:stCondLst>
                                        </p:cTn>
                                        <p:tgtEl>
                                          <p:spTgt spid="1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ppt_x"/>
                                          </p:val>
                                        </p:tav>
                                      </p:tavLst>
                                    </p:anim>
                                    <p:anim calcmode="lin" valueType="num">
                                      <p:cBhvr additive="base">
                                        <p:cTn id="71" dur="2000"/>
                                        <p:tgtEl>
                                          <p:spTgt spid="13"/>
                                        </p:tgtEl>
                                        <p:attrNameLst>
                                          <p:attrName>ppt_y</p:attrName>
                                        </p:attrNameLst>
                                      </p:cBhvr>
                                      <p:tavLst>
                                        <p:tav tm="0">
                                          <p:val>
                                            <p:strVal val="ppt_y"/>
                                          </p:val>
                                        </p:tav>
                                        <p:tav tm="100000">
                                          <p:val>
                                            <p:strVal val="1+ppt_h/2"/>
                                          </p:val>
                                        </p:tav>
                                      </p:tavLst>
                                    </p:anim>
                                    <p:set>
                                      <p:cBhvr>
                                        <p:cTn id="72" dur="1" fill="hold">
                                          <p:stCondLst>
                                            <p:cond delay="1999"/>
                                          </p:stCondLst>
                                        </p:cTn>
                                        <p:tgtEl>
                                          <p:spTgt spid="13"/>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14"/>
                                        </p:tgtEl>
                                        <p:attrNameLst>
                                          <p:attrName>ppt_x</p:attrName>
                                        </p:attrNameLst>
                                      </p:cBhvr>
                                      <p:tavLst>
                                        <p:tav tm="0">
                                          <p:val>
                                            <p:strVal val="ppt_x"/>
                                          </p:val>
                                        </p:tav>
                                        <p:tav tm="100000">
                                          <p:val>
                                            <p:strVal val="ppt_x"/>
                                          </p:val>
                                        </p:tav>
                                      </p:tavLst>
                                    </p:anim>
                                    <p:anim calcmode="lin" valueType="num">
                                      <p:cBhvr additive="base">
                                        <p:cTn id="75" dur="2000"/>
                                        <p:tgtEl>
                                          <p:spTgt spid="14"/>
                                        </p:tgtEl>
                                        <p:attrNameLst>
                                          <p:attrName>ppt_y</p:attrName>
                                        </p:attrNameLst>
                                      </p:cBhvr>
                                      <p:tavLst>
                                        <p:tav tm="0">
                                          <p:val>
                                            <p:strVal val="ppt_y"/>
                                          </p:val>
                                        </p:tav>
                                        <p:tav tm="100000">
                                          <p:val>
                                            <p:strVal val="1+ppt_h/2"/>
                                          </p:val>
                                        </p:tav>
                                      </p:tavLst>
                                    </p:anim>
                                    <p:set>
                                      <p:cBhvr>
                                        <p:cTn id="76" dur="1" fill="hold">
                                          <p:stCondLst>
                                            <p:cond delay="1999"/>
                                          </p:stCondLst>
                                        </p:cTn>
                                        <p:tgtEl>
                                          <p:spTgt spid="1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15"/>
                                        </p:tgtEl>
                                        <p:attrNameLst>
                                          <p:attrName>ppt_x</p:attrName>
                                        </p:attrNameLst>
                                      </p:cBhvr>
                                      <p:tavLst>
                                        <p:tav tm="0">
                                          <p:val>
                                            <p:strVal val="ppt_x"/>
                                          </p:val>
                                        </p:tav>
                                        <p:tav tm="100000">
                                          <p:val>
                                            <p:strVal val="ppt_x"/>
                                          </p:val>
                                        </p:tav>
                                      </p:tavLst>
                                    </p:anim>
                                    <p:anim calcmode="lin" valueType="num">
                                      <p:cBhvr additive="base">
                                        <p:cTn id="79" dur="2000"/>
                                        <p:tgtEl>
                                          <p:spTgt spid="15"/>
                                        </p:tgtEl>
                                        <p:attrNameLst>
                                          <p:attrName>ppt_y</p:attrName>
                                        </p:attrNameLst>
                                      </p:cBhvr>
                                      <p:tavLst>
                                        <p:tav tm="0">
                                          <p:val>
                                            <p:strVal val="ppt_y"/>
                                          </p:val>
                                        </p:tav>
                                        <p:tav tm="100000">
                                          <p:val>
                                            <p:strVal val="1+ppt_h/2"/>
                                          </p:val>
                                        </p:tav>
                                      </p:tavLst>
                                    </p:anim>
                                    <p:set>
                                      <p:cBhvr>
                                        <p:cTn id="80" dur="1" fill="hold">
                                          <p:stCondLst>
                                            <p:cond delay="1999"/>
                                          </p:stCondLst>
                                        </p:cTn>
                                        <p:tgtEl>
                                          <p:spTgt spid="15"/>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ppt_x"/>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ppt_x"/>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0-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ppt_x"/>
                                          </p:val>
                                        </p:tav>
                                      </p:tavLst>
                                    </p:anim>
                                    <p:anim calcmode="lin" valueType="num">
                                      <p:cBhvr additive="base">
                                        <p:cTn id="115" dur="2000"/>
                                        <p:tgtEl>
                                          <p:spTgt spid="10"/>
                                        </p:tgtEl>
                                        <p:attrNameLst>
                                          <p:attrName>ppt_y</p:attrName>
                                        </p:attrNameLst>
                                      </p:cBhvr>
                                      <p:tavLst>
                                        <p:tav tm="0">
                                          <p:val>
                                            <p:strVal val="ppt_y"/>
                                          </p:val>
                                        </p:tav>
                                        <p:tav tm="100000">
                                          <p:val>
                                            <p:strVal val="0-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p:spPr>
        <p:txBody>
          <a:bodyPr/>
          <a:lstStyle/>
          <a:p>
            <a:endParaRPr lang="es-ES" dirty="0"/>
          </a:p>
        </p:txBody>
      </p:sp>
      <p:pic>
        <p:nvPicPr>
          <p:cNvPr id="35" name="34 Imagen" descr="b65396f6777f67f4a387901716462516.jpg"/>
          <p:cNvPicPr>
            <a:picLocks noChangeAspect="1"/>
          </p:cNvPicPr>
          <p:nvPr/>
        </p:nvPicPr>
        <p:blipFill>
          <a:blip r:embed="rId2"/>
          <a:stretch>
            <a:fillRect/>
          </a:stretch>
        </p:blipFill>
        <p:spPr>
          <a:xfrm>
            <a:off x="0" y="0"/>
            <a:ext cx="9144000" cy="6849070"/>
          </a:xfrm>
          <a:prstGeom prst="rect">
            <a:avLst/>
          </a:prstGeom>
        </p:spPr>
      </p:pic>
      <p:sp>
        <p:nvSpPr>
          <p:cNvPr id="36" name="35 Franja diagonal"/>
          <p:cNvSpPr/>
          <p:nvPr/>
        </p:nvSpPr>
        <p:spPr>
          <a:xfrm rot="3638755">
            <a:off x="-104050" y="-201749"/>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Franja diagonal"/>
          <p:cNvSpPr/>
          <p:nvPr/>
        </p:nvSpPr>
        <p:spPr>
          <a:xfrm rot="6160267" flipV="1">
            <a:off x="5509900" y="-354561"/>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Franja diagonal"/>
          <p:cNvSpPr/>
          <p:nvPr/>
        </p:nvSpPr>
        <p:spPr>
          <a:xfrm rot="3638755">
            <a:off x="-133247" y="785804"/>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Franja diagonal"/>
          <p:cNvSpPr/>
          <p:nvPr/>
        </p:nvSpPr>
        <p:spPr>
          <a:xfrm rot="3638755">
            <a:off x="-61808" y="1571621"/>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Franja diagonal"/>
          <p:cNvSpPr/>
          <p:nvPr/>
        </p:nvSpPr>
        <p:spPr>
          <a:xfrm rot="3638755">
            <a:off x="-61808" y="2071689"/>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Franja diagonal"/>
          <p:cNvSpPr/>
          <p:nvPr/>
        </p:nvSpPr>
        <p:spPr>
          <a:xfrm rot="3638755">
            <a:off x="-61808" y="2827803"/>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Franja diagonal"/>
          <p:cNvSpPr/>
          <p:nvPr/>
        </p:nvSpPr>
        <p:spPr>
          <a:xfrm rot="3638755">
            <a:off x="-204684" y="3500449"/>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Franja diagonal"/>
          <p:cNvSpPr/>
          <p:nvPr/>
        </p:nvSpPr>
        <p:spPr>
          <a:xfrm rot="3638755">
            <a:off x="-133246" y="4256586"/>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Franja diagonal"/>
          <p:cNvSpPr/>
          <p:nvPr/>
        </p:nvSpPr>
        <p:spPr>
          <a:xfrm rot="6386116" flipV="1">
            <a:off x="5472310" y="217111"/>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Franja diagonal"/>
          <p:cNvSpPr/>
          <p:nvPr/>
        </p:nvSpPr>
        <p:spPr>
          <a:xfrm rot="6386116" flipV="1">
            <a:off x="5566801" y="975013"/>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Franja diagonal"/>
          <p:cNvSpPr/>
          <p:nvPr/>
        </p:nvSpPr>
        <p:spPr>
          <a:xfrm rot="6386116" flipV="1">
            <a:off x="5633066" y="1513804"/>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Franja diagonal"/>
          <p:cNvSpPr/>
          <p:nvPr/>
        </p:nvSpPr>
        <p:spPr>
          <a:xfrm rot="6386116" flipV="1">
            <a:off x="5627879" y="2408799"/>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Franja diagonal"/>
          <p:cNvSpPr/>
          <p:nvPr/>
        </p:nvSpPr>
        <p:spPr>
          <a:xfrm rot="6386116" flipV="1">
            <a:off x="5615187" y="3003193"/>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Franja diagonal"/>
          <p:cNvSpPr/>
          <p:nvPr/>
        </p:nvSpPr>
        <p:spPr>
          <a:xfrm rot="6386116" flipV="1">
            <a:off x="5472310" y="3802516"/>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0"/>
            <a:ext cx="10358510"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2000" fill="hold"/>
                                        <p:tgtEl>
                                          <p:spTgt spid="36"/>
                                        </p:tgtEl>
                                        <p:attrNameLst>
                                          <p:attrName>ppt_x</p:attrName>
                                        </p:attrNameLst>
                                      </p:cBhvr>
                                      <p:tavLst>
                                        <p:tav tm="0">
                                          <p:val>
                                            <p:strVal val="1+#ppt_w/2"/>
                                          </p:val>
                                        </p:tav>
                                        <p:tav tm="100000">
                                          <p:val>
                                            <p:strVal val="#ppt_x"/>
                                          </p:val>
                                        </p:tav>
                                      </p:tavLst>
                                    </p:anim>
                                    <p:anim calcmode="lin" valueType="num">
                                      <p:cBhvr additive="base">
                                        <p:cTn id="11" dur="2000" fill="hold"/>
                                        <p:tgtEl>
                                          <p:spTgt spid="3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2000" fill="hold"/>
                                        <p:tgtEl>
                                          <p:spTgt spid="38"/>
                                        </p:tgtEl>
                                        <p:attrNameLst>
                                          <p:attrName>ppt_x</p:attrName>
                                        </p:attrNameLst>
                                      </p:cBhvr>
                                      <p:tavLst>
                                        <p:tav tm="0">
                                          <p:val>
                                            <p:strVal val="1+#ppt_w/2"/>
                                          </p:val>
                                        </p:tav>
                                        <p:tav tm="100000">
                                          <p:val>
                                            <p:strVal val="#ppt_x"/>
                                          </p:val>
                                        </p:tav>
                                      </p:tavLst>
                                    </p:anim>
                                    <p:anim calcmode="lin" valueType="num">
                                      <p:cBhvr additive="base">
                                        <p:cTn id="15" dur="2000" fill="hold"/>
                                        <p:tgtEl>
                                          <p:spTgt spid="3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2000" fill="hold"/>
                                        <p:tgtEl>
                                          <p:spTgt spid="39"/>
                                        </p:tgtEl>
                                        <p:attrNameLst>
                                          <p:attrName>ppt_x</p:attrName>
                                        </p:attrNameLst>
                                      </p:cBhvr>
                                      <p:tavLst>
                                        <p:tav tm="0">
                                          <p:val>
                                            <p:strVal val="1+#ppt_w/2"/>
                                          </p:val>
                                        </p:tav>
                                        <p:tav tm="100000">
                                          <p:val>
                                            <p:strVal val="#ppt_x"/>
                                          </p:val>
                                        </p:tav>
                                      </p:tavLst>
                                    </p:anim>
                                    <p:anim calcmode="lin" valueType="num">
                                      <p:cBhvr additive="base">
                                        <p:cTn id="19" dur="2000" fill="hold"/>
                                        <p:tgtEl>
                                          <p:spTgt spid="3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2000" fill="hold"/>
                                        <p:tgtEl>
                                          <p:spTgt spid="40"/>
                                        </p:tgtEl>
                                        <p:attrNameLst>
                                          <p:attrName>ppt_x</p:attrName>
                                        </p:attrNameLst>
                                      </p:cBhvr>
                                      <p:tavLst>
                                        <p:tav tm="0">
                                          <p:val>
                                            <p:strVal val="1+#ppt_w/2"/>
                                          </p:val>
                                        </p:tav>
                                        <p:tav tm="100000">
                                          <p:val>
                                            <p:strVal val="#ppt_x"/>
                                          </p:val>
                                        </p:tav>
                                      </p:tavLst>
                                    </p:anim>
                                    <p:anim calcmode="lin" valueType="num">
                                      <p:cBhvr additive="base">
                                        <p:cTn id="23" dur="20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2000" fill="hold"/>
                                        <p:tgtEl>
                                          <p:spTgt spid="41"/>
                                        </p:tgtEl>
                                        <p:attrNameLst>
                                          <p:attrName>ppt_x</p:attrName>
                                        </p:attrNameLst>
                                      </p:cBhvr>
                                      <p:tavLst>
                                        <p:tav tm="0">
                                          <p:val>
                                            <p:strVal val="1+#ppt_w/2"/>
                                          </p:val>
                                        </p:tav>
                                        <p:tav tm="100000">
                                          <p:val>
                                            <p:strVal val="#ppt_x"/>
                                          </p:val>
                                        </p:tav>
                                      </p:tavLst>
                                    </p:anim>
                                    <p:anim calcmode="lin" valueType="num">
                                      <p:cBhvr additive="base">
                                        <p:cTn id="27" dur="2000" fill="hold"/>
                                        <p:tgtEl>
                                          <p:spTgt spid="4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2000" fill="hold"/>
                                        <p:tgtEl>
                                          <p:spTgt spid="42"/>
                                        </p:tgtEl>
                                        <p:attrNameLst>
                                          <p:attrName>ppt_x</p:attrName>
                                        </p:attrNameLst>
                                      </p:cBhvr>
                                      <p:tavLst>
                                        <p:tav tm="0">
                                          <p:val>
                                            <p:strVal val="1+#ppt_w/2"/>
                                          </p:val>
                                        </p:tav>
                                        <p:tav tm="100000">
                                          <p:val>
                                            <p:strVal val="#ppt_x"/>
                                          </p:val>
                                        </p:tav>
                                      </p:tavLst>
                                    </p:anim>
                                    <p:anim calcmode="lin" valueType="num">
                                      <p:cBhvr additive="base">
                                        <p:cTn id="31" dur="20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2000" fill="hold"/>
                                        <p:tgtEl>
                                          <p:spTgt spid="43"/>
                                        </p:tgtEl>
                                        <p:attrNameLst>
                                          <p:attrName>ppt_x</p:attrName>
                                        </p:attrNameLst>
                                      </p:cBhvr>
                                      <p:tavLst>
                                        <p:tav tm="0">
                                          <p:val>
                                            <p:strVal val="1+#ppt_w/2"/>
                                          </p:val>
                                        </p:tav>
                                        <p:tav tm="100000">
                                          <p:val>
                                            <p:strVal val="#ppt_x"/>
                                          </p:val>
                                        </p:tav>
                                      </p:tavLst>
                                    </p:anim>
                                    <p:anim calcmode="lin" valueType="num">
                                      <p:cBhvr additive="base">
                                        <p:cTn id="35" dur="2000" fill="hold"/>
                                        <p:tgtEl>
                                          <p:spTgt spid="4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2000" fill="hold"/>
                                        <p:tgtEl>
                                          <p:spTgt spid="37"/>
                                        </p:tgtEl>
                                        <p:attrNameLst>
                                          <p:attrName>ppt_x</p:attrName>
                                        </p:attrNameLst>
                                      </p:cBhvr>
                                      <p:tavLst>
                                        <p:tav tm="0">
                                          <p:val>
                                            <p:strVal val="0-#ppt_w/2"/>
                                          </p:val>
                                        </p:tav>
                                        <p:tav tm="100000">
                                          <p:val>
                                            <p:strVal val="#ppt_x"/>
                                          </p:val>
                                        </p:tav>
                                      </p:tavLst>
                                    </p:anim>
                                    <p:anim calcmode="lin" valueType="num">
                                      <p:cBhvr additive="base">
                                        <p:cTn id="39" dur="2000" fill="hold"/>
                                        <p:tgtEl>
                                          <p:spTgt spid="3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2000" fill="hold"/>
                                        <p:tgtEl>
                                          <p:spTgt spid="44"/>
                                        </p:tgtEl>
                                        <p:attrNameLst>
                                          <p:attrName>ppt_x</p:attrName>
                                        </p:attrNameLst>
                                      </p:cBhvr>
                                      <p:tavLst>
                                        <p:tav tm="0">
                                          <p:val>
                                            <p:strVal val="0-#ppt_w/2"/>
                                          </p:val>
                                        </p:tav>
                                        <p:tav tm="100000">
                                          <p:val>
                                            <p:strVal val="#ppt_x"/>
                                          </p:val>
                                        </p:tav>
                                      </p:tavLst>
                                    </p:anim>
                                    <p:anim calcmode="lin" valueType="num">
                                      <p:cBhvr additive="base">
                                        <p:cTn id="43" dur="2000" fill="hold"/>
                                        <p:tgtEl>
                                          <p:spTgt spid="4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2000" fill="hold"/>
                                        <p:tgtEl>
                                          <p:spTgt spid="45"/>
                                        </p:tgtEl>
                                        <p:attrNameLst>
                                          <p:attrName>ppt_x</p:attrName>
                                        </p:attrNameLst>
                                      </p:cBhvr>
                                      <p:tavLst>
                                        <p:tav tm="0">
                                          <p:val>
                                            <p:strVal val="0-#ppt_w/2"/>
                                          </p:val>
                                        </p:tav>
                                        <p:tav tm="100000">
                                          <p:val>
                                            <p:strVal val="#ppt_x"/>
                                          </p:val>
                                        </p:tav>
                                      </p:tavLst>
                                    </p:anim>
                                    <p:anim calcmode="lin" valueType="num">
                                      <p:cBhvr additive="base">
                                        <p:cTn id="47" dur="20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2000" fill="hold"/>
                                        <p:tgtEl>
                                          <p:spTgt spid="46"/>
                                        </p:tgtEl>
                                        <p:attrNameLst>
                                          <p:attrName>ppt_x</p:attrName>
                                        </p:attrNameLst>
                                      </p:cBhvr>
                                      <p:tavLst>
                                        <p:tav tm="0">
                                          <p:val>
                                            <p:strVal val="0-#ppt_w/2"/>
                                          </p:val>
                                        </p:tav>
                                        <p:tav tm="100000">
                                          <p:val>
                                            <p:strVal val="#ppt_x"/>
                                          </p:val>
                                        </p:tav>
                                      </p:tavLst>
                                    </p:anim>
                                    <p:anim calcmode="lin" valueType="num">
                                      <p:cBhvr additive="base">
                                        <p:cTn id="51" dur="2000" fill="hold"/>
                                        <p:tgtEl>
                                          <p:spTgt spid="4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2000" fill="hold"/>
                                        <p:tgtEl>
                                          <p:spTgt spid="47"/>
                                        </p:tgtEl>
                                        <p:attrNameLst>
                                          <p:attrName>ppt_x</p:attrName>
                                        </p:attrNameLst>
                                      </p:cBhvr>
                                      <p:tavLst>
                                        <p:tav tm="0">
                                          <p:val>
                                            <p:strVal val="0-#ppt_w/2"/>
                                          </p:val>
                                        </p:tav>
                                        <p:tav tm="100000">
                                          <p:val>
                                            <p:strVal val="#ppt_x"/>
                                          </p:val>
                                        </p:tav>
                                      </p:tavLst>
                                    </p:anim>
                                    <p:anim calcmode="lin" valueType="num">
                                      <p:cBhvr additive="base">
                                        <p:cTn id="55" dur="2000" fill="hold"/>
                                        <p:tgtEl>
                                          <p:spTgt spid="4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2000" fill="hold"/>
                                        <p:tgtEl>
                                          <p:spTgt spid="48"/>
                                        </p:tgtEl>
                                        <p:attrNameLst>
                                          <p:attrName>ppt_x</p:attrName>
                                        </p:attrNameLst>
                                      </p:cBhvr>
                                      <p:tavLst>
                                        <p:tav tm="0">
                                          <p:val>
                                            <p:strVal val="0-#ppt_w/2"/>
                                          </p:val>
                                        </p:tav>
                                        <p:tav tm="100000">
                                          <p:val>
                                            <p:strVal val="#ppt_x"/>
                                          </p:val>
                                        </p:tav>
                                      </p:tavLst>
                                    </p:anim>
                                    <p:anim calcmode="lin" valueType="num">
                                      <p:cBhvr additive="base">
                                        <p:cTn id="59" dur="2000" fill="hold"/>
                                        <p:tgtEl>
                                          <p:spTgt spid="4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2000" fill="hold"/>
                                        <p:tgtEl>
                                          <p:spTgt spid="49"/>
                                        </p:tgtEl>
                                        <p:attrNameLst>
                                          <p:attrName>ppt_x</p:attrName>
                                        </p:attrNameLst>
                                      </p:cBhvr>
                                      <p:tavLst>
                                        <p:tav tm="0">
                                          <p:val>
                                            <p:strVal val="0-#ppt_w/2"/>
                                          </p:val>
                                        </p:tav>
                                        <p:tav tm="100000">
                                          <p:val>
                                            <p:strVal val="#ppt_x"/>
                                          </p:val>
                                        </p:tav>
                                      </p:tavLst>
                                    </p:anim>
                                    <p:anim calcmode="lin" valueType="num">
                                      <p:cBhvr additive="base">
                                        <p:cTn id="63" dur="2000" fill="hold"/>
                                        <p:tgtEl>
                                          <p:spTgt spid="4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blinds(horizontal)">
                                      <p:cBhvr>
                                        <p:cTn id="66" dur="2000"/>
                                        <p:tgtEl>
                                          <p:spTgt spid="3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blinds(horizontal)">
                                      <p:cBhvr>
                                        <p:cTn id="69" dur="2000"/>
                                        <p:tgtEl>
                                          <p:spTgt spid="3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blinds(horizontal)">
                                      <p:cBhvr>
                                        <p:cTn id="72" dur="2000"/>
                                        <p:tgtEl>
                                          <p:spTgt spid="3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blinds(horizontal)">
                                      <p:cBhvr>
                                        <p:cTn id="75" dur="2000"/>
                                        <p:tgtEl>
                                          <p:spTgt spid="4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blinds(horizontal)">
                                      <p:cBhvr>
                                        <p:cTn id="78" dur="2000"/>
                                        <p:tgtEl>
                                          <p:spTgt spid="4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blinds(horizontal)">
                                      <p:cBhvr>
                                        <p:cTn id="81" dur="2000"/>
                                        <p:tgtEl>
                                          <p:spTgt spid="4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blinds(horizontal)">
                                      <p:cBhvr>
                                        <p:cTn id="84" dur="2000"/>
                                        <p:tgtEl>
                                          <p:spTgt spid="4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blinds(horizontal)">
                                      <p:cBhvr>
                                        <p:cTn id="87" dur="2000"/>
                                        <p:tgtEl>
                                          <p:spTgt spid="4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blinds(horizontal)">
                                      <p:cBhvr>
                                        <p:cTn id="90" dur="2000"/>
                                        <p:tgtEl>
                                          <p:spTgt spid="4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blinds(horizontal)">
                                      <p:cBhvr>
                                        <p:cTn id="93" dur="2000"/>
                                        <p:tgtEl>
                                          <p:spTgt spid="4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47"/>
                                        </p:tgtEl>
                                        <p:attrNameLst>
                                          <p:attrName>style.visibility</p:attrName>
                                        </p:attrNameLst>
                                      </p:cBhvr>
                                      <p:to>
                                        <p:strVal val="visible"/>
                                      </p:to>
                                    </p:set>
                                    <p:animEffect transition="in" filter="blinds(horizontal)">
                                      <p:cBhvr>
                                        <p:cTn id="96" dur="2000"/>
                                        <p:tgtEl>
                                          <p:spTgt spid="4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48"/>
                                        </p:tgtEl>
                                        <p:attrNameLst>
                                          <p:attrName>style.visibility</p:attrName>
                                        </p:attrNameLst>
                                      </p:cBhvr>
                                      <p:to>
                                        <p:strVal val="visible"/>
                                      </p:to>
                                    </p:set>
                                    <p:animEffect transition="in" filter="blinds(horizontal)">
                                      <p:cBhvr>
                                        <p:cTn id="99" dur="2000"/>
                                        <p:tgtEl>
                                          <p:spTgt spid="4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49"/>
                                        </p:tgtEl>
                                        <p:attrNameLst>
                                          <p:attrName>style.visibility</p:attrName>
                                        </p:attrNameLst>
                                      </p:cBhvr>
                                      <p:to>
                                        <p:strVal val="visible"/>
                                      </p:to>
                                    </p:set>
                                    <p:animEffect transition="in" filter="blinds(horizontal)">
                                      <p:cBhvr>
                                        <p:cTn id="102" dur="2000"/>
                                        <p:tgtEl>
                                          <p:spTgt spid="4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37"/>
                                        </p:tgtEl>
                                        <p:attrNameLst>
                                          <p:attrName>style.visibility</p:attrName>
                                        </p:attrNameLst>
                                      </p:cBhvr>
                                      <p:to>
                                        <p:strVal val="visible"/>
                                      </p:to>
                                    </p:set>
                                    <p:animEffect transition="in" filter="blinds(horizontal)">
                                      <p:cBhvr>
                                        <p:cTn id="105" dur="2000"/>
                                        <p:tgtEl>
                                          <p:spTgt spid="37"/>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36"/>
                                        </p:tgtEl>
                                        <p:attrNameLst>
                                          <p:attrName>ppt_x</p:attrName>
                                        </p:attrNameLst>
                                      </p:cBhvr>
                                      <p:tavLst>
                                        <p:tav tm="0">
                                          <p:val>
                                            <p:strVal val="ppt_x"/>
                                          </p:val>
                                        </p:tav>
                                        <p:tav tm="100000">
                                          <p:val>
                                            <p:strVal val="0-ppt_w/2"/>
                                          </p:val>
                                        </p:tav>
                                      </p:tavLst>
                                    </p:anim>
                                    <p:anim calcmode="lin" valueType="num">
                                      <p:cBhvr additive="base">
                                        <p:cTn id="109" dur="2000"/>
                                        <p:tgtEl>
                                          <p:spTgt spid="36"/>
                                        </p:tgtEl>
                                        <p:attrNameLst>
                                          <p:attrName>ppt_y</p:attrName>
                                        </p:attrNameLst>
                                      </p:cBhvr>
                                      <p:tavLst>
                                        <p:tav tm="0">
                                          <p:val>
                                            <p:strVal val="ppt_y"/>
                                          </p:val>
                                        </p:tav>
                                        <p:tav tm="100000">
                                          <p:val>
                                            <p:strVal val="0-ppt_h/2"/>
                                          </p:val>
                                        </p:tav>
                                      </p:tavLst>
                                    </p:anim>
                                    <p:set>
                                      <p:cBhvr>
                                        <p:cTn id="110" dur="1" fill="hold">
                                          <p:stCondLst>
                                            <p:cond delay="1999"/>
                                          </p:stCondLst>
                                        </p:cTn>
                                        <p:tgtEl>
                                          <p:spTgt spid="3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38"/>
                                        </p:tgtEl>
                                        <p:attrNameLst>
                                          <p:attrName>ppt_x</p:attrName>
                                        </p:attrNameLst>
                                      </p:cBhvr>
                                      <p:tavLst>
                                        <p:tav tm="0">
                                          <p:val>
                                            <p:strVal val="ppt_x"/>
                                          </p:val>
                                        </p:tav>
                                        <p:tav tm="100000">
                                          <p:val>
                                            <p:strVal val="0-ppt_w/2"/>
                                          </p:val>
                                        </p:tav>
                                      </p:tavLst>
                                    </p:anim>
                                    <p:anim calcmode="lin" valueType="num">
                                      <p:cBhvr additive="base">
                                        <p:cTn id="113" dur="2000"/>
                                        <p:tgtEl>
                                          <p:spTgt spid="38"/>
                                        </p:tgtEl>
                                        <p:attrNameLst>
                                          <p:attrName>ppt_y</p:attrName>
                                        </p:attrNameLst>
                                      </p:cBhvr>
                                      <p:tavLst>
                                        <p:tav tm="0">
                                          <p:val>
                                            <p:strVal val="ppt_y"/>
                                          </p:val>
                                        </p:tav>
                                        <p:tav tm="100000">
                                          <p:val>
                                            <p:strVal val="0-ppt_h/2"/>
                                          </p:val>
                                        </p:tav>
                                      </p:tavLst>
                                    </p:anim>
                                    <p:set>
                                      <p:cBhvr>
                                        <p:cTn id="114" dur="1" fill="hold">
                                          <p:stCondLst>
                                            <p:cond delay="1999"/>
                                          </p:stCondLst>
                                        </p:cTn>
                                        <p:tgtEl>
                                          <p:spTgt spid="3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39"/>
                                        </p:tgtEl>
                                        <p:attrNameLst>
                                          <p:attrName>ppt_x</p:attrName>
                                        </p:attrNameLst>
                                      </p:cBhvr>
                                      <p:tavLst>
                                        <p:tav tm="0">
                                          <p:val>
                                            <p:strVal val="ppt_x"/>
                                          </p:val>
                                        </p:tav>
                                        <p:tav tm="100000">
                                          <p:val>
                                            <p:strVal val="0-ppt_w/2"/>
                                          </p:val>
                                        </p:tav>
                                      </p:tavLst>
                                    </p:anim>
                                    <p:anim calcmode="lin" valueType="num">
                                      <p:cBhvr additive="base">
                                        <p:cTn id="117" dur="2000"/>
                                        <p:tgtEl>
                                          <p:spTgt spid="39"/>
                                        </p:tgtEl>
                                        <p:attrNameLst>
                                          <p:attrName>ppt_y</p:attrName>
                                        </p:attrNameLst>
                                      </p:cBhvr>
                                      <p:tavLst>
                                        <p:tav tm="0">
                                          <p:val>
                                            <p:strVal val="ppt_y"/>
                                          </p:val>
                                        </p:tav>
                                        <p:tav tm="100000">
                                          <p:val>
                                            <p:strVal val="0-ppt_h/2"/>
                                          </p:val>
                                        </p:tav>
                                      </p:tavLst>
                                    </p:anim>
                                    <p:set>
                                      <p:cBhvr>
                                        <p:cTn id="118" dur="1" fill="hold">
                                          <p:stCondLst>
                                            <p:cond delay="1999"/>
                                          </p:stCondLst>
                                        </p:cTn>
                                        <p:tgtEl>
                                          <p:spTgt spid="3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40"/>
                                        </p:tgtEl>
                                        <p:attrNameLst>
                                          <p:attrName>ppt_x</p:attrName>
                                        </p:attrNameLst>
                                      </p:cBhvr>
                                      <p:tavLst>
                                        <p:tav tm="0">
                                          <p:val>
                                            <p:strVal val="ppt_x"/>
                                          </p:val>
                                        </p:tav>
                                        <p:tav tm="100000">
                                          <p:val>
                                            <p:strVal val="0-ppt_w/2"/>
                                          </p:val>
                                        </p:tav>
                                      </p:tavLst>
                                    </p:anim>
                                    <p:anim calcmode="lin" valueType="num">
                                      <p:cBhvr additive="base">
                                        <p:cTn id="121" dur="2000"/>
                                        <p:tgtEl>
                                          <p:spTgt spid="40"/>
                                        </p:tgtEl>
                                        <p:attrNameLst>
                                          <p:attrName>ppt_y</p:attrName>
                                        </p:attrNameLst>
                                      </p:cBhvr>
                                      <p:tavLst>
                                        <p:tav tm="0">
                                          <p:val>
                                            <p:strVal val="ppt_y"/>
                                          </p:val>
                                        </p:tav>
                                        <p:tav tm="100000">
                                          <p:val>
                                            <p:strVal val="0-ppt_h/2"/>
                                          </p:val>
                                        </p:tav>
                                      </p:tavLst>
                                    </p:anim>
                                    <p:set>
                                      <p:cBhvr>
                                        <p:cTn id="122" dur="1" fill="hold">
                                          <p:stCondLst>
                                            <p:cond delay="1999"/>
                                          </p:stCondLst>
                                        </p:cTn>
                                        <p:tgtEl>
                                          <p:spTgt spid="4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41"/>
                                        </p:tgtEl>
                                        <p:attrNameLst>
                                          <p:attrName>ppt_x</p:attrName>
                                        </p:attrNameLst>
                                      </p:cBhvr>
                                      <p:tavLst>
                                        <p:tav tm="0">
                                          <p:val>
                                            <p:strVal val="ppt_x"/>
                                          </p:val>
                                        </p:tav>
                                        <p:tav tm="100000">
                                          <p:val>
                                            <p:strVal val="0-ppt_w/2"/>
                                          </p:val>
                                        </p:tav>
                                      </p:tavLst>
                                    </p:anim>
                                    <p:anim calcmode="lin" valueType="num">
                                      <p:cBhvr additive="base">
                                        <p:cTn id="125" dur="2000"/>
                                        <p:tgtEl>
                                          <p:spTgt spid="41"/>
                                        </p:tgtEl>
                                        <p:attrNameLst>
                                          <p:attrName>ppt_y</p:attrName>
                                        </p:attrNameLst>
                                      </p:cBhvr>
                                      <p:tavLst>
                                        <p:tav tm="0">
                                          <p:val>
                                            <p:strVal val="ppt_y"/>
                                          </p:val>
                                        </p:tav>
                                        <p:tav tm="100000">
                                          <p:val>
                                            <p:strVal val="0-ppt_h/2"/>
                                          </p:val>
                                        </p:tav>
                                      </p:tavLst>
                                    </p:anim>
                                    <p:set>
                                      <p:cBhvr>
                                        <p:cTn id="126" dur="1" fill="hold">
                                          <p:stCondLst>
                                            <p:cond delay="1999"/>
                                          </p:stCondLst>
                                        </p:cTn>
                                        <p:tgtEl>
                                          <p:spTgt spid="4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42"/>
                                        </p:tgtEl>
                                        <p:attrNameLst>
                                          <p:attrName>ppt_x</p:attrName>
                                        </p:attrNameLst>
                                      </p:cBhvr>
                                      <p:tavLst>
                                        <p:tav tm="0">
                                          <p:val>
                                            <p:strVal val="ppt_x"/>
                                          </p:val>
                                        </p:tav>
                                        <p:tav tm="100000">
                                          <p:val>
                                            <p:strVal val="0-ppt_w/2"/>
                                          </p:val>
                                        </p:tav>
                                      </p:tavLst>
                                    </p:anim>
                                    <p:anim calcmode="lin" valueType="num">
                                      <p:cBhvr additive="base">
                                        <p:cTn id="129" dur="2000"/>
                                        <p:tgtEl>
                                          <p:spTgt spid="42"/>
                                        </p:tgtEl>
                                        <p:attrNameLst>
                                          <p:attrName>ppt_y</p:attrName>
                                        </p:attrNameLst>
                                      </p:cBhvr>
                                      <p:tavLst>
                                        <p:tav tm="0">
                                          <p:val>
                                            <p:strVal val="ppt_y"/>
                                          </p:val>
                                        </p:tav>
                                        <p:tav tm="100000">
                                          <p:val>
                                            <p:strVal val="0-ppt_h/2"/>
                                          </p:val>
                                        </p:tav>
                                      </p:tavLst>
                                    </p:anim>
                                    <p:set>
                                      <p:cBhvr>
                                        <p:cTn id="130" dur="1" fill="hold">
                                          <p:stCondLst>
                                            <p:cond delay="1999"/>
                                          </p:stCondLst>
                                        </p:cTn>
                                        <p:tgtEl>
                                          <p:spTgt spid="4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43"/>
                                        </p:tgtEl>
                                        <p:attrNameLst>
                                          <p:attrName>ppt_x</p:attrName>
                                        </p:attrNameLst>
                                      </p:cBhvr>
                                      <p:tavLst>
                                        <p:tav tm="0">
                                          <p:val>
                                            <p:strVal val="ppt_x"/>
                                          </p:val>
                                        </p:tav>
                                        <p:tav tm="100000">
                                          <p:val>
                                            <p:strVal val="0-ppt_w/2"/>
                                          </p:val>
                                        </p:tav>
                                      </p:tavLst>
                                    </p:anim>
                                    <p:anim calcmode="lin" valueType="num">
                                      <p:cBhvr additive="base">
                                        <p:cTn id="133" dur="2000"/>
                                        <p:tgtEl>
                                          <p:spTgt spid="43"/>
                                        </p:tgtEl>
                                        <p:attrNameLst>
                                          <p:attrName>ppt_y</p:attrName>
                                        </p:attrNameLst>
                                      </p:cBhvr>
                                      <p:tavLst>
                                        <p:tav tm="0">
                                          <p:val>
                                            <p:strVal val="ppt_y"/>
                                          </p:val>
                                        </p:tav>
                                        <p:tav tm="100000">
                                          <p:val>
                                            <p:strVal val="0-ppt_h/2"/>
                                          </p:val>
                                        </p:tav>
                                      </p:tavLst>
                                    </p:anim>
                                    <p:set>
                                      <p:cBhvr>
                                        <p:cTn id="134" dur="1" fill="hold">
                                          <p:stCondLst>
                                            <p:cond delay="1999"/>
                                          </p:stCondLst>
                                        </p:cTn>
                                        <p:tgtEl>
                                          <p:spTgt spid="4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2000"/>
                                        <p:tgtEl>
                                          <p:spTgt spid="37"/>
                                        </p:tgtEl>
                                        <p:attrNameLst>
                                          <p:attrName>ppt_x</p:attrName>
                                        </p:attrNameLst>
                                      </p:cBhvr>
                                      <p:tavLst>
                                        <p:tav tm="0">
                                          <p:val>
                                            <p:strVal val="ppt_x"/>
                                          </p:val>
                                        </p:tav>
                                        <p:tav tm="100000">
                                          <p:val>
                                            <p:strVal val="1+ppt_w/2"/>
                                          </p:val>
                                        </p:tav>
                                      </p:tavLst>
                                    </p:anim>
                                    <p:anim calcmode="lin" valueType="num">
                                      <p:cBhvr additive="base">
                                        <p:cTn id="137" dur="2000"/>
                                        <p:tgtEl>
                                          <p:spTgt spid="37"/>
                                        </p:tgtEl>
                                        <p:attrNameLst>
                                          <p:attrName>ppt_y</p:attrName>
                                        </p:attrNameLst>
                                      </p:cBhvr>
                                      <p:tavLst>
                                        <p:tav tm="0">
                                          <p:val>
                                            <p:strVal val="ppt_y"/>
                                          </p:val>
                                        </p:tav>
                                        <p:tav tm="100000">
                                          <p:val>
                                            <p:strVal val="0-ppt_h/2"/>
                                          </p:val>
                                        </p:tav>
                                      </p:tavLst>
                                    </p:anim>
                                    <p:set>
                                      <p:cBhvr>
                                        <p:cTn id="138" dur="1" fill="hold">
                                          <p:stCondLst>
                                            <p:cond delay="1999"/>
                                          </p:stCondLst>
                                        </p:cTn>
                                        <p:tgtEl>
                                          <p:spTgt spid="3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2000"/>
                                        <p:tgtEl>
                                          <p:spTgt spid="44"/>
                                        </p:tgtEl>
                                        <p:attrNameLst>
                                          <p:attrName>ppt_x</p:attrName>
                                        </p:attrNameLst>
                                      </p:cBhvr>
                                      <p:tavLst>
                                        <p:tav tm="0">
                                          <p:val>
                                            <p:strVal val="ppt_x"/>
                                          </p:val>
                                        </p:tav>
                                        <p:tav tm="100000">
                                          <p:val>
                                            <p:strVal val="1+ppt_w/2"/>
                                          </p:val>
                                        </p:tav>
                                      </p:tavLst>
                                    </p:anim>
                                    <p:anim calcmode="lin" valueType="num">
                                      <p:cBhvr additive="base">
                                        <p:cTn id="141" dur="2000"/>
                                        <p:tgtEl>
                                          <p:spTgt spid="44"/>
                                        </p:tgtEl>
                                        <p:attrNameLst>
                                          <p:attrName>ppt_y</p:attrName>
                                        </p:attrNameLst>
                                      </p:cBhvr>
                                      <p:tavLst>
                                        <p:tav tm="0">
                                          <p:val>
                                            <p:strVal val="ppt_y"/>
                                          </p:val>
                                        </p:tav>
                                        <p:tav tm="100000">
                                          <p:val>
                                            <p:strVal val="0-ppt_h/2"/>
                                          </p:val>
                                        </p:tav>
                                      </p:tavLst>
                                    </p:anim>
                                    <p:set>
                                      <p:cBhvr>
                                        <p:cTn id="142" dur="1" fill="hold">
                                          <p:stCondLst>
                                            <p:cond delay="1999"/>
                                          </p:stCondLst>
                                        </p:cTn>
                                        <p:tgtEl>
                                          <p:spTgt spid="4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2000"/>
                                        <p:tgtEl>
                                          <p:spTgt spid="45"/>
                                        </p:tgtEl>
                                        <p:attrNameLst>
                                          <p:attrName>ppt_x</p:attrName>
                                        </p:attrNameLst>
                                      </p:cBhvr>
                                      <p:tavLst>
                                        <p:tav tm="0">
                                          <p:val>
                                            <p:strVal val="ppt_x"/>
                                          </p:val>
                                        </p:tav>
                                        <p:tav tm="100000">
                                          <p:val>
                                            <p:strVal val="1+ppt_w/2"/>
                                          </p:val>
                                        </p:tav>
                                      </p:tavLst>
                                    </p:anim>
                                    <p:anim calcmode="lin" valueType="num">
                                      <p:cBhvr additive="base">
                                        <p:cTn id="145" dur="2000"/>
                                        <p:tgtEl>
                                          <p:spTgt spid="45"/>
                                        </p:tgtEl>
                                        <p:attrNameLst>
                                          <p:attrName>ppt_y</p:attrName>
                                        </p:attrNameLst>
                                      </p:cBhvr>
                                      <p:tavLst>
                                        <p:tav tm="0">
                                          <p:val>
                                            <p:strVal val="ppt_y"/>
                                          </p:val>
                                        </p:tav>
                                        <p:tav tm="100000">
                                          <p:val>
                                            <p:strVal val="0-ppt_h/2"/>
                                          </p:val>
                                        </p:tav>
                                      </p:tavLst>
                                    </p:anim>
                                    <p:set>
                                      <p:cBhvr>
                                        <p:cTn id="146" dur="1" fill="hold">
                                          <p:stCondLst>
                                            <p:cond delay="1999"/>
                                          </p:stCondLst>
                                        </p:cTn>
                                        <p:tgtEl>
                                          <p:spTgt spid="4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2000"/>
                                        <p:tgtEl>
                                          <p:spTgt spid="46"/>
                                        </p:tgtEl>
                                        <p:attrNameLst>
                                          <p:attrName>ppt_x</p:attrName>
                                        </p:attrNameLst>
                                      </p:cBhvr>
                                      <p:tavLst>
                                        <p:tav tm="0">
                                          <p:val>
                                            <p:strVal val="ppt_x"/>
                                          </p:val>
                                        </p:tav>
                                        <p:tav tm="100000">
                                          <p:val>
                                            <p:strVal val="1+ppt_w/2"/>
                                          </p:val>
                                        </p:tav>
                                      </p:tavLst>
                                    </p:anim>
                                    <p:anim calcmode="lin" valueType="num">
                                      <p:cBhvr additive="base">
                                        <p:cTn id="149" dur="2000"/>
                                        <p:tgtEl>
                                          <p:spTgt spid="46"/>
                                        </p:tgtEl>
                                        <p:attrNameLst>
                                          <p:attrName>ppt_y</p:attrName>
                                        </p:attrNameLst>
                                      </p:cBhvr>
                                      <p:tavLst>
                                        <p:tav tm="0">
                                          <p:val>
                                            <p:strVal val="ppt_y"/>
                                          </p:val>
                                        </p:tav>
                                        <p:tav tm="100000">
                                          <p:val>
                                            <p:strVal val="0-ppt_h/2"/>
                                          </p:val>
                                        </p:tav>
                                      </p:tavLst>
                                    </p:anim>
                                    <p:set>
                                      <p:cBhvr>
                                        <p:cTn id="150" dur="1" fill="hold">
                                          <p:stCondLst>
                                            <p:cond delay="1999"/>
                                          </p:stCondLst>
                                        </p:cTn>
                                        <p:tgtEl>
                                          <p:spTgt spid="4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2000"/>
                                        <p:tgtEl>
                                          <p:spTgt spid="47"/>
                                        </p:tgtEl>
                                        <p:attrNameLst>
                                          <p:attrName>ppt_x</p:attrName>
                                        </p:attrNameLst>
                                      </p:cBhvr>
                                      <p:tavLst>
                                        <p:tav tm="0">
                                          <p:val>
                                            <p:strVal val="ppt_x"/>
                                          </p:val>
                                        </p:tav>
                                        <p:tav tm="100000">
                                          <p:val>
                                            <p:strVal val="1+ppt_w/2"/>
                                          </p:val>
                                        </p:tav>
                                      </p:tavLst>
                                    </p:anim>
                                    <p:anim calcmode="lin" valueType="num">
                                      <p:cBhvr additive="base">
                                        <p:cTn id="153" dur="2000"/>
                                        <p:tgtEl>
                                          <p:spTgt spid="47"/>
                                        </p:tgtEl>
                                        <p:attrNameLst>
                                          <p:attrName>ppt_y</p:attrName>
                                        </p:attrNameLst>
                                      </p:cBhvr>
                                      <p:tavLst>
                                        <p:tav tm="0">
                                          <p:val>
                                            <p:strVal val="ppt_y"/>
                                          </p:val>
                                        </p:tav>
                                        <p:tav tm="100000">
                                          <p:val>
                                            <p:strVal val="0-ppt_h/2"/>
                                          </p:val>
                                        </p:tav>
                                      </p:tavLst>
                                    </p:anim>
                                    <p:set>
                                      <p:cBhvr>
                                        <p:cTn id="154" dur="1" fill="hold">
                                          <p:stCondLst>
                                            <p:cond delay="1999"/>
                                          </p:stCondLst>
                                        </p:cTn>
                                        <p:tgtEl>
                                          <p:spTgt spid="4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2000"/>
                                        <p:tgtEl>
                                          <p:spTgt spid="48"/>
                                        </p:tgtEl>
                                        <p:attrNameLst>
                                          <p:attrName>ppt_x</p:attrName>
                                        </p:attrNameLst>
                                      </p:cBhvr>
                                      <p:tavLst>
                                        <p:tav tm="0">
                                          <p:val>
                                            <p:strVal val="ppt_x"/>
                                          </p:val>
                                        </p:tav>
                                        <p:tav tm="100000">
                                          <p:val>
                                            <p:strVal val="1+ppt_w/2"/>
                                          </p:val>
                                        </p:tav>
                                      </p:tavLst>
                                    </p:anim>
                                    <p:anim calcmode="lin" valueType="num">
                                      <p:cBhvr additive="base">
                                        <p:cTn id="157" dur="2000"/>
                                        <p:tgtEl>
                                          <p:spTgt spid="48"/>
                                        </p:tgtEl>
                                        <p:attrNameLst>
                                          <p:attrName>ppt_y</p:attrName>
                                        </p:attrNameLst>
                                      </p:cBhvr>
                                      <p:tavLst>
                                        <p:tav tm="0">
                                          <p:val>
                                            <p:strVal val="ppt_y"/>
                                          </p:val>
                                        </p:tav>
                                        <p:tav tm="100000">
                                          <p:val>
                                            <p:strVal val="0-ppt_h/2"/>
                                          </p:val>
                                        </p:tav>
                                      </p:tavLst>
                                    </p:anim>
                                    <p:set>
                                      <p:cBhvr>
                                        <p:cTn id="158" dur="1" fill="hold">
                                          <p:stCondLst>
                                            <p:cond delay="1999"/>
                                          </p:stCondLst>
                                        </p:cTn>
                                        <p:tgtEl>
                                          <p:spTgt spid="4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2000"/>
                                        <p:tgtEl>
                                          <p:spTgt spid="49"/>
                                        </p:tgtEl>
                                        <p:attrNameLst>
                                          <p:attrName>ppt_x</p:attrName>
                                        </p:attrNameLst>
                                      </p:cBhvr>
                                      <p:tavLst>
                                        <p:tav tm="0">
                                          <p:val>
                                            <p:strVal val="ppt_x"/>
                                          </p:val>
                                        </p:tav>
                                        <p:tav tm="100000">
                                          <p:val>
                                            <p:strVal val="1+ppt_w/2"/>
                                          </p:val>
                                        </p:tav>
                                      </p:tavLst>
                                    </p:anim>
                                    <p:anim calcmode="lin" valueType="num">
                                      <p:cBhvr additive="base">
                                        <p:cTn id="161" dur="2000"/>
                                        <p:tgtEl>
                                          <p:spTgt spid="49"/>
                                        </p:tgtEl>
                                        <p:attrNameLst>
                                          <p:attrName>ppt_y</p:attrName>
                                        </p:attrNameLst>
                                      </p:cBhvr>
                                      <p:tavLst>
                                        <p:tav tm="0">
                                          <p:val>
                                            <p:strVal val="ppt_y"/>
                                          </p:val>
                                        </p:tav>
                                        <p:tav tm="100000">
                                          <p:val>
                                            <p:strVal val="0-ppt_h/2"/>
                                          </p:val>
                                        </p:tav>
                                      </p:tavLst>
                                    </p:anim>
                                    <p:set>
                                      <p:cBhvr>
                                        <p:cTn id="162" dur="1" fill="hold">
                                          <p:stCondLst>
                                            <p:cond delay="1999"/>
                                          </p:stCondLst>
                                        </p:cTn>
                                        <p:tgtEl>
                                          <p:spTgt spid="49"/>
                                        </p:tgtEl>
                                        <p:attrNameLst>
                                          <p:attrName>style.visibility</p:attrName>
                                        </p:attrNameLst>
                                      </p:cBhvr>
                                      <p:to>
                                        <p:strVal val="hidden"/>
                                      </p:to>
                                    </p:set>
                                  </p:childTnLst>
                                </p:cTn>
                              </p:par>
                              <p:par>
                                <p:cTn id="163" presetID="17" presetClass="entr" presetSubtype="4" fill="hold" nodeType="withEffect">
                                  <p:stCondLst>
                                    <p:cond delay="0"/>
                                  </p:stCondLst>
                                  <p:childTnLst>
                                    <p:set>
                                      <p:cBhvr>
                                        <p:cTn id="164" dur="1" fill="hold">
                                          <p:stCondLst>
                                            <p:cond delay="0"/>
                                          </p:stCondLst>
                                        </p:cTn>
                                        <p:tgtEl>
                                          <p:spTgt spid="35"/>
                                        </p:tgtEl>
                                        <p:attrNameLst>
                                          <p:attrName>style.visibility</p:attrName>
                                        </p:attrNameLst>
                                      </p:cBhvr>
                                      <p:to>
                                        <p:strVal val="visible"/>
                                      </p:to>
                                    </p:set>
                                    <p:anim calcmode="lin" valueType="num">
                                      <p:cBhvr>
                                        <p:cTn id="165" dur="2000" fill="hold"/>
                                        <p:tgtEl>
                                          <p:spTgt spid="35"/>
                                        </p:tgtEl>
                                        <p:attrNameLst>
                                          <p:attrName>ppt_x</p:attrName>
                                        </p:attrNameLst>
                                      </p:cBhvr>
                                      <p:tavLst>
                                        <p:tav tm="0">
                                          <p:val>
                                            <p:strVal val="#ppt_x"/>
                                          </p:val>
                                        </p:tav>
                                        <p:tav tm="100000">
                                          <p:val>
                                            <p:strVal val="#ppt_x"/>
                                          </p:val>
                                        </p:tav>
                                      </p:tavLst>
                                    </p:anim>
                                    <p:anim calcmode="lin" valueType="num">
                                      <p:cBhvr>
                                        <p:cTn id="166" dur="2000" fill="hold"/>
                                        <p:tgtEl>
                                          <p:spTgt spid="35"/>
                                        </p:tgtEl>
                                        <p:attrNameLst>
                                          <p:attrName>ppt_y</p:attrName>
                                        </p:attrNameLst>
                                      </p:cBhvr>
                                      <p:tavLst>
                                        <p:tav tm="0">
                                          <p:val>
                                            <p:strVal val="#ppt_y+#ppt_h/2"/>
                                          </p:val>
                                        </p:tav>
                                        <p:tav tm="100000">
                                          <p:val>
                                            <p:strVal val="#ppt_y"/>
                                          </p:val>
                                        </p:tav>
                                      </p:tavLst>
                                    </p:anim>
                                    <p:anim calcmode="lin" valueType="num">
                                      <p:cBhvr>
                                        <p:cTn id="167" dur="2000" fill="hold"/>
                                        <p:tgtEl>
                                          <p:spTgt spid="35"/>
                                        </p:tgtEl>
                                        <p:attrNameLst>
                                          <p:attrName>ppt_w</p:attrName>
                                        </p:attrNameLst>
                                      </p:cBhvr>
                                      <p:tavLst>
                                        <p:tav tm="0">
                                          <p:val>
                                            <p:strVal val="#ppt_w"/>
                                          </p:val>
                                        </p:tav>
                                        <p:tav tm="100000">
                                          <p:val>
                                            <p:strVal val="#ppt_w"/>
                                          </p:val>
                                        </p:tav>
                                      </p:tavLst>
                                    </p:anim>
                                    <p:anim calcmode="lin" valueType="num">
                                      <p:cBhvr>
                                        <p:cTn id="168" dur="2000" fill="hold"/>
                                        <p:tgtEl>
                                          <p:spTgt spid="35"/>
                                        </p:tgtEl>
                                        <p:attrNameLst>
                                          <p:attrName>ppt_h</p:attrName>
                                        </p:attrNameLst>
                                      </p:cBhvr>
                                      <p:tavLst>
                                        <p:tav tm="0">
                                          <p:val>
                                            <p:fltVal val="0"/>
                                          </p:val>
                                        </p:tav>
                                        <p:tav tm="100000">
                                          <p:val>
                                            <p:strVal val="#ppt_h"/>
                                          </p:val>
                                        </p:tav>
                                      </p:tavLst>
                                    </p:anim>
                                  </p:childTnLst>
                                </p:cTn>
                              </p:par>
                              <p:par>
                                <p:cTn id="169" presetID="4" presetClass="entr" presetSubtype="32" fill="hold" nodeType="withEffect">
                                  <p:stCondLst>
                                    <p:cond delay="0"/>
                                  </p:stCondLst>
                                  <p:childTnLst>
                                    <p:set>
                                      <p:cBhvr>
                                        <p:cTn id="170" dur="1" fill="hold">
                                          <p:stCondLst>
                                            <p:cond delay="0"/>
                                          </p:stCondLst>
                                        </p:cTn>
                                        <p:tgtEl>
                                          <p:spTgt spid="35"/>
                                        </p:tgtEl>
                                        <p:attrNameLst>
                                          <p:attrName>style.visibility</p:attrName>
                                        </p:attrNameLst>
                                      </p:cBhvr>
                                      <p:to>
                                        <p:strVal val="visible"/>
                                      </p:to>
                                    </p:set>
                                    <p:animEffect transition="in" filter="box(out)">
                                      <p:cBhvr>
                                        <p:cTn id="171"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ig.photo.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0_9b094_79b84703_orig.jpg"/>
          <p:cNvPicPr>
            <a:picLocks noChangeAspect="1"/>
          </p:cNvPicPr>
          <p:nvPr/>
        </p:nvPicPr>
        <p:blipFill>
          <a:blip r:embed="rId2"/>
          <a:stretch>
            <a:fillRect/>
          </a:stretch>
        </p:blipFill>
        <p:spPr>
          <a:xfrm>
            <a:off x="0" y="0"/>
            <a:ext cx="9144000" cy="6858000"/>
          </a:xfrm>
          <a:prstGeom prst="rect">
            <a:avLst/>
          </a:prstGeom>
        </p:spPr>
      </p:pic>
      <p:sp>
        <p:nvSpPr>
          <p:cNvPr id="18" name="17 Rectángulo"/>
          <p:cNvSpPr/>
          <p:nvPr/>
        </p:nvSpPr>
        <p:spPr>
          <a:xfrm>
            <a:off x="28578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8581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8591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7859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28604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78608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2861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78621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2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78634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28644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78647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28657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78661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8670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8674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42965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9297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1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1434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121444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7144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221457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71461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321471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21484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71487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21497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71500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21510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71514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21523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71527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35818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8582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5"/>
                                        </p:tgtEl>
                                        <p:attrNameLst>
                                          <p:attrName>style.opacity</p:attrName>
                                        </p:attrNameLst>
                                      </p:cBhvr>
                                      <p:to>
                                        <p:strVal val="0"/>
                                      </p:to>
                                    </p:set>
                                    <p:animEffect filter="image" prLst="opacity: 0">
                                      <p:cBhvr rctx="IE">
                                        <p:cTn id="7" dur="indefinite"/>
                                        <p:tgtEl>
                                          <p:spTgt spid="5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plus(in)">
                                      <p:cBhvr>
                                        <p:cTn id="10" dur="2000"/>
                                        <p:tgtEl>
                                          <p:spTgt spid="18"/>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2000" fill="hold"/>
                                        <p:tgtEl>
                                          <p:spTgt spid="18"/>
                                        </p:tgtEl>
                                        <p:attrNameLst>
                                          <p:attrName>ppt_x</p:attrName>
                                        </p:attrNameLst>
                                      </p:cBhvr>
                                      <p:tavLst>
                                        <p:tav tm="0">
                                          <p:val>
                                            <p:strVal val="1+#ppt_w/2"/>
                                          </p:val>
                                        </p:tav>
                                        <p:tav tm="100000">
                                          <p:val>
                                            <p:strVal val="#ppt_x"/>
                                          </p:val>
                                        </p:tav>
                                      </p:tavLst>
                                    </p:anim>
                                    <p:anim calcmode="lin" valueType="num">
                                      <p:cBhvr additive="base">
                                        <p:cTn id="14" dur="2000" fill="hold"/>
                                        <p:tgtEl>
                                          <p:spTgt spid="18"/>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2000" fill="hold"/>
                                        <p:tgtEl>
                                          <p:spTgt spid="18"/>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2000"/>
                                        <p:tgtEl>
                                          <p:spTgt spid="19"/>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1+#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2000" fill="hold"/>
                                        <p:tgtEl>
                                          <p:spTgt spid="19"/>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2000"/>
                                        <p:tgtEl>
                                          <p:spTgt spid="20"/>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000" fill="hold"/>
                                        <p:tgtEl>
                                          <p:spTgt spid="20"/>
                                        </p:tgtEl>
                                        <p:attrNameLst>
                                          <p:attrName>ppt_x</p:attrName>
                                        </p:attrNameLst>
                                      </p:cBhvr>
                                      <p:tavLst>
                                        <p:tav tm="0">
                                          <p:val>
                                            <p:strVal val="1+#ppt_w/2"/>
                                          </p:val>
                                        </p:tav>
                                        <p:tav tm="100000">
                                          <p:val>
                                            <p:strVal val="#ppt_x"/>
                                          </p:val>
                                        </p:tav>
                                      </p:tavLst>
                                    </p:anim>
                                    <p:anim calcmode="lin" valueType="num">
                                      <p:cBhvr additive="base">
                                        <p:cTn id="32" dur="2000" fill="hold"/>
                                        <p:tgtEl>
                                          <p:spTgt spid="20"/>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2000" fill="hold"/>
                                        <p:tgtEl>
                                          <p:spTgt spid="20"/>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plus(in)">
                                      <p:cBhvr>
                                        <p:cTn id="37" dur="2000"/>
                                        <p:tgtEl>
                                          <p:spTgt spid="21"/>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2000" fill="hold"/>
                                        <p:tgtEl>
                                          <p:spTgt spid="21"/>
                                        </p:tgtEl>
                                        <p:attrNameLst>
                                          <p:attrName>ppt_x</p:attrName>
                                        </p:attrNameLst>
                                      </p:cBhvr>
                                      <p:tavLst>
                                        <p:tav tm="0">
                                          <p:val>
                                            <p:strVal val="1+#ppt_w/2"/>
                                          </p:val>
                                        </p:tav>
                                        <p:tav tm="100000">
                                          <p:val>
                                            <p:strVal val="#ppt_x"/>
                                          </p:val>
                                        </p:tav>
                                      </p:tavLst>
                                    </p:anim>
                                    <p:anim calcmode="lin" valueType="num">
                                      <p:cBhvr additive="base">
                                        <p:cTn id="41" dur="2000" fill="hold"/>
                                        <p:tgtEl>
                                          <p:spTgt spid="21"/>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2000" fill="hold"/>
                                        <p:tgtEl>
                                          <p:spTgt spid="21"/>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plus(in)">
                                      <p:cBhvr>
                                        <p:cTn id="46" dur="2000"/>
                                        <p:tgtEl>
                                          <p:spTgt spid="22"/>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2000" fill="hold"/>
                                        <p:tgtEl>
                                          <p:spTgt spid="22"/>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plus(in)">
                                      <p:cBhvr>
                                        <p:cTn id="55" dur="2000"/>
                                        <p:tgtEl>
                                          <p:spTgt spid="23"/>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2000" fill="hold"/>
                                        <p:tgtEl>
                                          <p:spTgt spid="23"/>
                                        </p:tgtEl>
                                        <p:attrNameLst>
                                          <p:attrName>ppt_x</p:attrName>
                                        </p:attrNameLst>
                                      </p:cBhvr>
                                      <p:tavLst>
                                        <p:tav tm="0">
                                          <p:val>
                                            <p:strVal val="1+#ppt_w/2"/>
                                          </p:val>
                                        </p:tav>
                                        <p:tav tm="100000">
                                          <p:val>
                                            <p:strVal val="#ppt_x"/>
                                          </p:val>
                                        </p:tav>
                                      </p:tavLst>
                                    </p:anim>
                                    <p:anim calcmode="lin" valueType="num">
                                      <p:cBhvr additive="base">
                                        <p:cTn id="59" dur="2000" fill="hold"/>
                                        <p:tgtEl>
                                          <p:spTgt spid="23"/>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2000" fill="hold"/>
                                        <p:tgtEl>
                                          <p:spTgt spid="23"/>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plus(in)">
                                      <p:cBhvr>
                                        <p:cTn id="64" dur="2000"/>
                                        <p:tgtEl>
                                          <p:spTgt spid="24"/>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2000" fill="hold"/>
                                        <p:tgtEl>
                                          <p:spTgt spid="24"/>
                                        </p:tgtEl>
                                        <p:attrNameLst>
                                          <p:attrName>ppt_x</p:attrName>
                                        </p:attrNameLst>
                                      </p:cBhvr>
                                      <p:tavLst>
                                        <p:tav tm="0">
                                          <p:val>
                                            <p:strVal val="1+#ppt_w/2"/>
                                          </p:val>
                                        </p:tav>
                                        <p:tav tm="100000">
                                          <p:val>
                                            <p:strVal val="#ppt_x"/>
                                          </p:val>
                                        </p:tav>
                                      </p:tavLst>
                                    </p:anim>
                                    <p:anim calcmode="lin" valueType="num">
                                      <p:cBhvr additive="base">
                                        <p:cTn id="68" dur="2000" fill="hold"/>
                                        <p:tgtEl>
                                          <p:spTgt spid="24"/>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2000" fill="hold"/>
                                        <p:tgtEl>
                                          <p:spTgt spid="24"/>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plus(in)">
                                      <p:cBhvr>
                                        <p:cTn id="73" dur="2000"/>
                                        <p:tgtEl>
                                          <p:spTgt spid="25"/>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2000" fill="hold"/>
                                        <p:tgtEl>
                                          <p:spTgt spid="25"/>
                                        </p:tgtEl>
                                        <p:attrNameLst>
                                          <p:attrName>ppt_x</p:attrName>
                                        </p:attrNameLst>
                                      </p:cBhvr>
                                      <p:tavLst>
                                        <p:tav tm="0">
                                          <p:val>
                                            <p:strVal val="1+#ppt_w/2"/>
                                          </p:val>
                                        </p:tav>
                                        <p:tav tm="100000">
                                          <p:val>
                                            <p:strVal val="#ppt_x"/>
                                          </p:val>
                                        </p:tav>
                                      </p:tavLst>
                                    </p:anim>
                                    <p:anim calcmode="lin" valueType="num">
                                      <p:cBhvr additive="base">
                                        <p:cTn id="77" dur="2000" fill="hold"/>
                                        <p:tgtEl>
                                          <p:spTgt spid="25"/>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2000" fill="hold"/>
                                        <p:tgtEl>
                                          <p:spTgt spid="25"/>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plus(in)">
                                      <p:cBhvr>
                                        <p:cTn id="82" dur="2000"/>
                                        <p:tgtEl>
                                          <p:spTgt spid="26"/>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0" fill="hold"/>
                                        <p:tgtEl>
                                          <p:spTgt spid="26"/>
                                        </p:tgtEl>
                                        <p:attrNameLst>
                                          <p:attrName>ppt_x</p:attrName>
                                        </p:attrNameLst>
                                      </p:cBhvr>
                                      <p:tavLst>
                                        <p:tav tm="0">
                                          <p:val>
                                            <p:strVal val="1+#ppt_w/2"/>
                                          </p:val>
                                        </p:tav>
                                        <p:tav tm="100000">
                                          <p:val>
                                            <p:strVal val="#ppt_x"/>
                                          </p:val>
                                        </p:tav>
                                      </p:tavLst>
                                    </p:anim>
                                    <p:anim calcmode="lin" valueType="num">
                                      <p:cBhvr additive="base">
                                        <p:cTn id="86" dur="2000" fill="hold"/>
                                        <p:tgtEl>
                                          <p:spTgt spid="26"/>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2000" fill="hold"/>
                                        <p:tgtEl>
                                          <p:spTgt spid="26"/>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plus(in)">
                                      <p:cBhvr>
                                        <p:cTn id="91" dur="2000"/>
                                        <p:tgtEl>
                                          <p:spTgt spid="27"/>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2000" fill="hold"/>
                                        <p:tgtEl>
                                          <p:spTgt spid="27"/>
                                        </p:tgtEl>
                                        <p:attrNameLst>
                                          <p:attrName>ppt_x</p:attrName>
                                        </p:attrNameLst>
                                      </p:cBhvr>
                                      <p:tavLst>
                                        <p:tav tm="0">
                                          <p:val>
                                            <p:strVal val="1+#ppt_w/2"/>
                                          </p:val>
                                        </p:tav>
                                        <p:tav tm="100000">
                                          <p:val>
                                            <p:strVal val="#ppt_x"/>
                                          </p:val>
                                        </p:tav>
                                      </p:tavLst>
                                    </p:anim>
                                    <p:anim calcmode="lin" valueType="num">
                                      <p:cBhvr additive="base">
                                        <p:cTn id="95" dur="2000" fill="hold"/>
                                        <p:tgtEl>
                                          <p:spTgt spid="27"/>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2000" fill="hold"/>
                                        <p:tgtEl>
                                          <p:spTgt spid="27"/>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plus(in)">
                                      <p:cBhvr>
                                        <p:cTn id="100" dur="2000"/>
                                        <p:tgtEl>
                                          <p:spTgt spid="28"/>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28"/>
                                        </p:tgtEl>
                                        <p:attrNameLst>
                                          <p:attrName>style.visibility</p:attrName>
                                        </p:attrNameLst>
                                      </p:cBhvr>
                                      <p:to>
                                        <p:strVal val="visible"/>
                                      </p:to>
                                    </p:set>
                                    <p:anim calcmode="lin" valueType="num">
                                      <p:cBhvr additive="base">
                                        <p:cTn id="103" dur="2000" fill="hold"/>
                                        <p:tgtEl>
                                          <p:spTgt spid="28"/>
                                        </p:tgtEl>
                                        <p:attrNameLst>
                                          <p:attrName>ppt_x</p:attrName>
                                        </p:attrNameLst>
                                      </p:cBhvr>
                                      <p:tavLst>
                                        <p:tav tm="0">
                                          <p:val>
                                            <p:strVal val="1+#ppt_w/2"/>
                                          </p:val>
                                        </p:tav>
                                        <p:tav tm="100000">
                                          <p:val>
                                            <p:strVal val="#ppt_x"/>
                                          </p:val>
                                        </p:tav>
                                      </p:tavLst>
                                    </p:anim>
                                    <p:anim calcmode="lin" valueType="num">
                                      <p:cBhvr additive="base">
                                        <p:cTn id="104" dur="2000" fill="hold"/>
                                        <p:tgtEl>
                                          <p:spTgt spid="28"/>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2000" fill="hold"/>
                                        <p:tgtEl>
                                          <p:spTgt spid="28"/>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Effect transition="in" filter="plus(in)">
                                      <p:cBhvr>
                                        <p:cTn id="109" dur="2000"/>
                                        <p:tgtEl>
                                          <p:spTgt spid="29"/>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29"/>
                                        </p:tgtEl>
                                        <p:attrNameLst>
                                          <p:attrName>style.visibility</p:attrName>
                                        </p:attrNameLst>
                                      </p:cBhvr>
                                      <p:to>
                                        <p:strVal val="visible"/>
                                      </p:to>
                                    </p:set>
                                    <p:anim calcmode="lin" valueType="num">
                                      <p:cBhvr additive="base">
                                        <p:cTn id="112" dur="2000" fill="hold"/>
                                        <p:tgtEl>
                                          <p:spTgt spid="29"/>
                                        </p:tgtEl>
                                        <p:attrNameLst>
                                          <p:attrName>ppt_x</p:attrName>
                                        </p:attrNameLst>
                                      </p:cBhvr>
                                      <p:tavLst>
                                        <p:tav tm="0">
                                          <p:val>
                                            <p:strVal val="1+#ppt_w/2"/>
                                          </p:val>
                                        </p:tav>
                                        <p:tav tm="100000">
                                          <p:val>
                                            <p:strVal val="#ppt_x"/>
                                          </p:val>
                                        </p:tav>
                                      </p:tavLst>
                                    </p:anim>
                                    <p:anim calcmode="lin" valueType="num">
                                      <p:cBhvr additive="base">
                                        <p:cTn id="113" dur="2000" fill="hold"/>
                                        <p:tgtEl>
                                          <p:spTgt spid="29"/>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2000" fill="hold"/>
                                        <p:tgtEl>
                                          <p:spTgt spid="29"/>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Effect transition="in" filter="plus(in)">
                                      <p:cBhvr>
                                        <p:cTn id="118" dur="2000"/>
                                        <p:tgtEl>
                                          <p:spTgt spid="30"/>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30"/>
                                        </p:tgtEl>
                                        <p:attrNameLst>
                                          <p:attrName>style.visibility</p:attrName>
                                        </p:attrNameLst>
                                      </p:cBhvr>
                                      <p:to>
                                        <p:strVal val="visible"/>
                                      </p:to>
                                    </p:set>
                                    <p:anim calcmode="lin" valueType="num">
                                      <p:cBhvr additive="base">
                                        <p:cTn id="121" dur="2000" fill="hold"/>
                                        <p:tgtEl>
                                          <p:spTgt spid="30"/>
                                        </p:tgtEl>
                                        <p:attrNameLst>
                                          <p:attrName>ppt_x</p:attrName>
                                        </p:attrNameLst>
                                      </p:cBhvr>
                                      <p:tavLst>
                                        <p:tav tm="0">
                                          <p:val>
                                            <p:strVal val="1+#ppt_w/2"/>
                                          </p:val>
                                        </p:tav>
                                        <p:tav tm="100000">
                                          <p:val>
                                            <p:strVal val="#ppt_x"/>
                                          </p:val>
                                        </p:tav>
                                      </p:tavLst>
                                    </p:anim>
                                    <p:anim calcmode="lin" valueType="num">
                                      <p:cBhvr additive="base">
                                        <p:cTn id="122" dur="2000" fill="hold"/>
                                        <p:tgtEl>
                                          <p:spTgt spid="30"/>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2000" fill="hold"/>
                                        <p:tgtEl>
                                          <p:spTgt spid="30"/>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31"/>
                                        </p:tgtEl>
                                        <p:attrNameLst>
                                          <p:attrName>style.visibility</p:attrName>
                                        </p:attrNameLst>
                                      </p:cBhvr>
                                      <p:to>
                                        <p:strVal val="visible"/>
                                      </p:to>
                                    </p:set>
                                    <p:animEffect transition="in" filter="plus(in)">
                                      <p:cBhvr>
                                        <p:cTn id="127" dur="2000"/>
                                        <p:tgtEl>
                                          <p:spTgt spid="31"/>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2000" fill="hold"/>
                                        <p:tgtEl>
                                          <p:spTgt spid="31"/>
                                        </p:tgtEl>
                                        <p:attrNameLst>
                                          <p:attrName>ppt_x</p:attrName>
                                        </p:attrNameLst>
                                      </p:cBhvr>
                                      <p:tavLst>
                                        <p:tav tm="0">
                                          <p:val>
                                            <p:strVal val="1+#ppt_w/2"/>
                                          </p:val>
                                        </p:tav>
                                        <p:tav tm="100000">
                                          <p:val>
                                            <p:strVal val="#ppt_x"/>
                                          </p:val>
                                        </p:tav>
                                      </p:tavLst>
                                    </p:anim>
                                    <p:anim calcmode="lin" valueType="num">
                                      <p:cBhvr additive="base">
                                        <p:cTn id="131" dur="2000" fill="hold"/>
                                        <p:tgtEl>
                                          <p:spTgt spid="31"/>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2000" fill="hold"/>
                                        <p:tgtEl>
                                          <p:spTgt spid="31"/>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32"/>
                                        </p:tgtEl>
                                        <p:attrNameLst>
                                          <p:attrName>style.visibility</p:attrName>
                                        </p:attrNameLst>
                                      </p:cBhvr>
                                      <p:to>
                                        <p:strVal val="visible"/>
                                      </p:to>
                                    </p:set>
                                    <p:animEffect transition="in" filter="plus(in)">
                                      <p:cBhvr>
                                        <p:cTn id="136" dur="2000"/>
                                        <p:tgtEl>
                                          <p:spTgt spid="32"/>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32"/>
                                        </p:tgtEl>
                                        <p:attrNameLst>
                                          <p:attrName>style.visibility</p:attrName>
                                        </p:attrNameLst>
                                      </p:cBhvr>
                                      <p:to>
                                        <p:strVal val="visible"/>
                                      </p:to>
                                    </p:set>
                                    <p:anim calcmode="lin" valueType="num">
                                      <p:cBhvr additive="base">
                                        <p:cTn id="139" dur="2000" fill="hold"/>
                                        <p:tgtEl>
                                          <p:spTgt spid="32"/>
                                        </p:tgtEl>
                                        <p:attrNameLst>
                                          <p:attrName>ppt_x</p:attrName>
                                        </p:attrNameLst>
                                      </p:cBhvr>
                                      <p:tavLst>
                                        <p:tav tm="0">
                                          <p:val>
                                            <p:strVal val="1+#ppt_w/2"/>
                                          </p:val>
                                        </p:tav>
                                        <p:tav tm="100000">
                                          <p:val>
                                            <p:strVal val="#ppt_x"/>
                                          </p:val>
                                        </p:tav>
                                      </p:tavLst>
                                    </p:anim>
                                    <p:anim calcmode="lin" valueType="num">
                                      <p:cBhvr additive="base">
                                        <p:cTn id="140" dur="2000" fill="hold"/>
                                        <p:tgtEl>
                                          <p:spTgt spid="32"/>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2000" fill="hold"/>
                                        <p:tgtEl>
                                          <p:spTgt spid="32"/>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3"/>
                                        </p:tgtEl>
                                        <p:attrNameLst>
                                          <p:attrName>style.visibility</p:attrName>
                                        </p:attrNameLst>
                                      </p:cBhvr>
                                      <p:to>
                                        <p:strVal val="visible"/>
                                      </p:to>
                                    </p:set>
                                    <p:animEffect transition="in" filter="plus(in)">
                                      <p:cBhvr>
                                        <p:cTn id="145" dur="2000"/>
                                        <p:tgtEl>
                                          <p:spTgt spid="33"/>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33"/>
                                        </p:tgtEl>
                                        <p:attrNameLst>
                                          <p:attrName>style.visibility</p:attrName>
                                        </p:attrNameLst>
                                      </p:cBhvr>
                                      <p:to>
                                        <p:strVal val="visible"/>
                                      </p:to>
                                    </p:set>
                                    <p:anim calcmode="lin" valueType="num">
                                      <p:cBhvr additive="base">
                                        <p:cTn id="148" dur="2000" fill="hold"/>
                                        <p:tgtEl>
                                          <p:spTgt spid="33"/>
                                        </p:tgtEl>
                                        <p:attrNameLst>
                                          <p:attrName>ppt_x</p:attrName>
                                        </p:attrNameLst>
                                      </p:cBhvr>
                                      <p:tavLst>
                                        <p:tav tm="0">
                                          <p:val>
                                            <p:strVal val="1+#ppt_w/2"/>
                                          </p:val>
                                        </p:tav>
                                        <p:tav tm="100000">
                                          <p:val>
                                            <p:strVal val="#ppt_x"/>
                                          </p:val>
                                        </p:tav>
                                      </p:tavLst>
                                    </p:anim>
                                    <p:anim calcmode="lin" valueType="num">
                                      <p:cBhvr additive="base">
                                        <p:cTn id="149" dur="2000" fill="hold"/>
                                        <p:tgtEl>
                                          <p:spTgt spid="33"/>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2000" fill="hold"/>
                                        <p:tgtEl>
                                          <p:spTgt spid="33"/>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2000" fill="hold"/>
                                        <p:tgtEl>
                                          <p:spTgt spid="34"/>
                                        </p:tgtEl>
                                        <p:attrNameLst>
                                          <p:attrName>ppt_x</p:attrName>
                                        </p:attrNameLst>
                                      </p:cBhvr>
                                      <p:tavLst>
                                        <p:tav tm="0">
                                          <p:val>
                                            <p:strVal val="1+#ppt_w/2"/>
                                          </p:val>
                                        </p:tav>
                                        <p:tav tm="100000">
                                          <p:val>
                                            <p:strVal val="#ppt_x"/>
                                          </p:val>
                                        </p:tav>
                                      </p:tavLst>
                                    </p:anim>
                                    <p:anim calcmode="lin" valueType="num">
                                      <p:cBhvr additive="base">
                                        <p:cTn id="158" dur="2000" fill="hold"/>
                                        <p:tgtEl>
                                          <p:spTgt spid="34"/>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2000" fill="hold"/>
                                        <p:tgtEl>
                                          <p:spTgt spid="34"/>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35"/>
                                        </p:tgtEl>
                                        <p:attrNameLst>
                                          <p:attrName>style.visibility</p:attrName>
                                        </p:attrNameLst>
                                      </p:cBhvr>
                                      <p:to>
                                        <p:strVal val="visible"/>
                                      </p:to>
                                    </p:set>
                                    <p:animEffect transition="in" filter="plus(in)">
                                      <p:cBhvr>
                                        <p:cTn id="163" dur="2000"/>
                                        <p:tgtEl>
                                          <p:spTgt spid="35"/>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2000" fill="hold"/>
                                        <p:tgtEl>
                                          <p:spTgt spid="35"/>
                                        </p:tgtEl>
                                        <p:attrNameLst>
                                          <p:attrName>ppt_x</p:attrName>
                                        </p:attrNameLst>
                                      </p:cBhvr>
                                      <p:tavLst>
                                        <p:tav tm="0">
                                          <p:val>
                                            <p:strVal val="1+#ppt_w/2"/>
                                          </p:val>
                                        </p:tav>
                                        <p:tav tm="100000">
                                          <p:val>
                                            <p:strVal val="#ppt_x"/>
                                          </p:val>
                                        </p:tav>
                                      </p:tavLst>
                                    </p:anim>
                                    <p:anim calcmode="lin" valueType="num">
                                      <p:cBhvr additive="base">
                                        <p:cTn id="167" dur="2000" fill="hold"/>
                                        <p:tgtEl>
                                          <p:spTgt spid="35"/>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2000" fill="hold"/>
                                        <p:tgtEl>
                                          <p:spTgt spid="35"/>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37"/>
                                        </p:tgtEl>
                                        <p:attrNameLst>
                                          <p:attrName>style.visibility</p:attrName>
                                        </p:attrNameLst>
                                      </p:cBhvr>
                                      <p:to>
                                        <p:strVal val="visible"/>
                                      </p:to>
                                    </p:set>
                                    <p:animEffect transition="in" filter="plus(in)">
                                      <p:cBhvr>
                                        <p:cTn id="172" dur="2000"/>
                                        <p:tgtEl>
                                          <p:spTgt spid="37"/>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37"/>
                                        </p:tgtEl>
                                        <p:attrNameLst>
                                          <p:attrName>style.visibility</p:attrName>
                                        </p:attrNameLst>
                                      </p:cBhvr>
                                      <p:to>
                                        <p:strVal val="visible"/>
                                      </p:to>
                                    </p:set>
                                    <p:anim calcmode="lin" valueType="num">
                                      <p:cBhvr additive="base">
                                        <p:cTn id="175" dur="2000" fill="hold"/>
                                        <p:tgtEl>
                                          <p:spTgt spid="37"/>
                                        </p:tgtEl>
                                        <p:attrNameLst>
                                          <p:attrName>ppt_x</p:attrName>
                                        </p:attrNameLst>
                                      </p:cBhvr>
                                      <p:tavLst>
                                        <p:tav tm="0">
                                          <p:val>
                                            <p:strVal val="1+#ppt_w/2"/>
                                          </p:val>
                                        </p:tav>
                                        <p:tav tm="100000">
                                          <p:val>
                                            <p:strVal val="#ppt_x"/>
                                          </p:val>
                                        </p:tav>
                                      </p:tavLst>
                                    </p:anim>
                                    <p:anim calcmode="lin" valueType="num">
                                      <p:cBhvr additive="base">
                                        <p:cTn id="176" dur="2000" fill="hold"/>
                                        <p:tgtEl>
                                          <p:spTgt spid="37"/>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2000" fill="hold"/>
                                        <p:tgtEl>
                                          <p:spTgt spid="37"/>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Effect transition="in" filter="plus(in)">
                                      <p:cBhvr>
                                        <p:cTn id="181" dur="2000"/>
                                        <p:tgtEl>
                                          <p:spTgt spid="38"/>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38"/>
                                        </p:tgtEl>
                                        <p:attrNameLst>
                                          <p:attrName>style.visibility</p:attrName>
                                        </p:attrNameLst>
                                      </p:cBhvr>
                                      <p:to>
                                        <p:strVal val="visible"/>
                                      </p:to>
                                    </p:set>
                                    <p:anim calcmode="lin" valueType="num">
                                      <p:cBhvr additive="base">
                                        <p:cTn id="184" dur="2000" fill="hold"/>
                                        <p:tgtEl>
                                          <p:spTgt spid="38"/>
                                        </p:tgtEl>
                                        <p:attrNameLst>
                                          <p:attrName>ppt_x</p:attrName>
                                        </p:attrNameLst>
                                      </p:cBhvr>
                                      <p:tavLst>
                                        <p:tav tm="0">
                                          <p:val>
                                            <p:strVal val="1+#ppt_w/2"/>
                                          </p:val>
                                        </p:tav>
                                        <p:tav tm="100000">
                                          <p:val>
                                            <p:strVal val="#ppt_x"/>
                                          </p:val>
                                        </p:tav>
                                      </p:tavLst>
                                    </p:anim>
                                    <p:anim calcmode="lin" valueType="num">
                                      <p:cBhvr additive="base">
                                        <p:cTn id="185" dur="2000" fill="hold"/>
                                        <p:tgtEl>
                                          <p:spTgt spid="38"/>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2000" fill="hold"/>
                                        <p:tgtEl>
                                          <p:spTgt spid="38"/>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39"/>
                                        </p:tgtEl>
                                        <p:attrNameLst>
                                          <p:attrName>style.visibility</p:attrName>
                                        </p:attrNameLst>
                                      </p:cBhvr>
                                      <p:to>
                                        <p:strVal val="visible"/>
                                      </p:to>
                                    </p:set>
                                    <p:animEffect transition="in" filter="plus(in)">
                                      <p:cBhvr>
                                        <p:cTn id="190" dur="2000"/>
                                        <p:tgtEl>
                                          <p:spTgt spid="39"/>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39"/>
                                        </p:tgtEl>
                                        <p:attrNameLst>
                                          <p:attrName>style.visibility</p:attrName>
                                        </p:attrNameLst>
                                      </p:cBhvr>
                                      <p:to>
                                        <p:strVal val="visible"/>
                                      </p:to>
                                    </p:set>
                                    <p:anim calcmode="lin" valueType="num">
                                      <p:cBhvr additive="base">
                                        <p:cTn id="193" dur="2000" fill="hold"/>
                                        <p:tgtEl>
                                          <p:spTgt spid="39"/>
                                        </p:tgtEl>
                                        <p:attrNameLst>
                                          <p:attrName>ppt_x</p:attrName>
                                        </p:attrNameLst>
                                      </p:cBhvr>
                                      <p:tavLst>
                                        <p:tav tm="0">
                                          <p:val>
                                            <p:strVal val="1+#ppt_w/2"/>
                                          </p:val>
                                        </p:tav>
                                        <p:tav tm="100000">
                                          <p:val>
                                            <p:strVal val="#ppt_x"/>
                                          </p:val>
                                        </p:tav>
                                      </p:tavLst>
                                    </p:anim>
                                    <p:anim calcmode="lin" valueType="num">
                                      <p:cBhvr additive="base">
                                        <p:cTn id="194" dur="2000" fill="hold"/>
                                        <p:tgtEl>
                                          <p:spTgt spid="39"/>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2000" fill="hold"/>
                                        <p:tgtEl>
                                          <p:spTgt spid="39"/>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Effect transition="in" filter="plus(in)">
                                      <p:cBhvr>
                                        <p:cTn id="199" dur="2000"/>
                                        <p:tgtEl>
                                          <p:spTgt spid="40"/>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40"/>
                                        </p:tgtEl>
                                        <p:attrNameLst>
                                          <p:attrName>style.visibility</p:attrName>
                                        </p:attrNameLst>
                                      </p:cBhvr>
                                      <p:to>
                                        <p:strVal val="visible"/>
                                      </p:to>
                                    </p:set>
                                    <p:anim calcmode="lin" valueType="num">
                                      <p:cBhvr additive="base">
                                        <p:cTn id="202" dur="2000" fill="hold"/>
                                        <p:tgtEl>
                                          <p:spTgt spid="40"/>
                                        </p:tgtEl>
                                        <p:attrNameLst>
                                          <p:attrName>ppt_x</p:attrName>
                                        </p:attrNameLst>
                                      </p:cBhvr>
                                      <p:tavLst>
                                        <p:tav tm="0">
                                          <p:val>
                                            <p:strVal val="1+#ppt_w/2"/>
                                          </p:val>
                                        </p:tav>
                                        <p:tav tm="100000">
                                          <p:val>
                                            <p:strVal val="#ppt_x"/>
                                          </p:val>
                                        </p:tav>
                                      </p:tavLst>
                                    </p:anim>
                                    <p:anim calcmode="lin" valueType="num">
                                      <p:cBhvr additive="base">
                                        <p:cTn id="203" dur="2000" fill="hold"/>
                                        <p:tgtEl>
                                          <p:spTgt spid="40"/>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2000" fill="hold"/>
                                        <p:tgtEl>
                                          <p:spTgt spid="40"/>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41"/>
                                        </p:tgtEl>
                                        <p:attrNameLst>
                                          <p:attrName>style.visibility</p:attrName>
                                        </p:attrNameLst>
                                      </p:cBhvr>
                                      <p:to>
                                        <p:strVal val="visible"/>
                                      </p:to>
                                    </p:set>
                                    <p:animEffect transition="in" filter="plus(in)">
                                      <p:cBhvr>
                                        <p:cTn id="208" dur="2000"/>
                                        <p:tgtEl>
                                          <p:spTgt spid="41"/>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41"/>
                                        </p:tgtEl>
                                        <p:attrNameLst>
                                          <p:attrName>style.visibility</p:attrName>
                                        </p:attrNameLst>
                                      </p:cBhvr>
                                      <p:to>
                                        <p:strVal val="visible"/>
                                      </p:to>
                                    </p:set>
                                    <p:anim calcmode="lin" valueType="num">
                                      <p:cBhvr additive="base">
                                        <p:cTn id="211" dur="2000" fill="hold"/>
                                        <p:tgtEl>
                                          <p:spTgt spid="41"/>
                                        </p:tgtEl>
                                        <p:attrNameLst>
                                          <p:attrName>ppt_x</p:attrName>
                                        </p:attrNameLst>
                                      </p:cBhvr>
                                      <p:tavLst>
                                        <p:tav tm="0">
                                          <p:val>
                                            <p:strVal val="1+#ppt_w/2"/>
                                          </p:val>
                                        </p:tav>
                                        <p:tav tm="100000">
                                          <p:val>
                                            <p:strVal val="#ppt_x"/>
                                          </p:val>
                                        </p:tav>
                                      </p:tavLst>
                                    </p:anim>
                                    <p:anim calcmode="lin" valueType="num">
                                      <p:cBhvr additive="base">
                                        <p:cTn id="212" dur="2000" fill="hold"/>
                                        <p:tgtEl>
                                          <p:spTgt spid="41"/>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2000" fill="hold"/>
                                        <p:tgtEl>
                                          <p:spTgt spid="41"/>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42"/>
                                        </p:tgtEl>
                                        <p:attrNameLst>
                                          <p:attrName>style.visibility</p:attrName>
                                        </p:attrNameLst>
                                      </p:cBhvr>
                                      <p:to>
                                        <p:strVal val="visible"/>
                                      </p:to>
                                    </p:set>
                                    <p:animEffect transition="in" filter="plus(in)">
                                      <p:cBhvr>
                                        <p:cTn id="217" dur="2000"/>
                                        <p:tgtEl>
                                          <p:spTgt spid="42"/>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42"/>
                                        </p:tgtEl>
                                        <p:attrNameLst>
                                          <p:attrName>style.visibility</p:attrName>
                                        </p:attrNameLst>
                                      </p:cBhvr>
                                      <p:to>
                                        <p:strVal val="visible"/>
                                      </p:to>
                                    </p:set>
                                    <p:anim calcmode="lin" valueType="num">
                                      <p:cBhvr additive="base">
                                        <p:cTn id="220" dur="2000" fill="hold"/>
                                        <p:tgtEl>
                                          <p:spTgt spid="42"/>
                                        </p:tgtEl>
                                        <p:attrNameLst>
                                          <p:attrName>ppt_x</p:attrName>
                                        </p:attrNameLst>
                                      </p:cBhvr>
                                      <p:tavLst>
                                        <p:tav tm="0">
                                          <p:val>
                                            <p:strVal val="1+#ppt_w/2"/>
                                          </p:val>
                                        </p:tav>
                                        <p:tav tm="100000">
                                          <p:val>
                                            <p:strVal val="#ppt_x"/>
                                          </p:val>
                                        </p:tav>
                                      </p:tavLst>
                                    </p:anim>
                                    <p:anim calcmode="lin" valueType="num">
                                      <p:cBhvr additive="base">
                                        <p:cTn id="221" dur="2000" fill="hold"/>
                                        <p:tgtEl>
                                          <p:spTgt spid="42"/>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2000" fill="hold"/>
                                        <p:tgtEl>
                                          <p:spTgt spid="42"/>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43"/>
                                        </p:tgtEl>
                                        <p:attrNameLst>
                                          <p:attrName>style.visibility</p:attrName>
                                        </p:attrNameLst>
                                      </p:cBhvr>
                                      <p:to>
                                        <p:strVal val="visible"/>
                                      </p:to>
                                    </p:set>
                                    <p:animEffect transition="in" filter="plus(in)">
                                      <p:cBhvr>
                                        <p:cTn id="226" dur="2000"/>
                                        <p:tgtEl>
                                          <p:spTgt spid="43"/>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43"/>
                                        </p:tgtEl>
                                        <p:attrNameLst>
                                          <p:attrName>style.visibility</p:attrName>
                                        </p:attrNameLst>
                                      </p:cBhvr>
                                      <p:to>
                                        <p:strVal val="visible"/>
                                      </p:to>
                                    </p:set>
                                    <p:anim calcmode="lin" valueType="num">
                                      <p:cBhvr additive="base">
                                        <p:cTn id="229" dur="2000" fill="hold"/>
                                        <p:tgtEl>
                                          <p:spTgt spid="43"/>
                                        </p:tgtEl>
                                        <p:attrNameLst>
                                          <p:attrName>ppt_x</p:attrName>
                                        </p:attrNameLst>
                                      </p:cBhvr>
                                      <p:tavLst>
                                        <p:tav tm="0">
                                          <p:val>
                                            <p:strVal val="1+#ppt_w/2"/>
                                          </p:val>
                                        </p:tav>
                                        <p:tav tm="100000">
                                          <p:val>
                                            <p:strVal val="#ppt_x"/>
                                          </p:val>
                                        </p:tav>
                                      </p:tavLst>
                                    </p:anim>
                                    <p:anim calcmode="lin" valueType="num">
                                      <p:cBhvr additive="base">
                                        <p:cTn id="230" dur="2000" fill="hold"/>
                                        <p:tgtEl>
                                          <p:spTgt spid="43"/>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2000" fill="hold"/>
                                        <p:tgtEl>
                                          <p:spTgt spid="43"/>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44"/>
                                        </p:tgtEl>
                                        <p:attrNameLst>
                                          <p:attrName>style.visibility</p:attrName>
                                        </p:attrNameLst>
                                      </p:cBhvr>
                                      <p:to>
                                        <p:strVal val="visible"/>
                                      </p:to>
                                    </p:set>
                                    <p:animEffect transition="in" filter="plus(in)">
                                      <p:cBhvr>
                                        <p:cTn id="235" dur="2000"/>
                                        <p:tgtEl>
                                          <p:spTgt spid="44"/>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44"/>
                                        </p:tgtEl>
                                        <p:attrNameLst>
                                          <p:attrName>style.visibility</p:attrName>
                                        </p:attrNameLst>
                                      </p:cBhvr>
                                      <p:to>
                                        <p:strVal val="visible"/>
                                      </p:to>
                                    </p:set>
                                    <p:anim calcmode="lin" valueType="num">
                                      <p:cBhvr additive="base">
                                        <p:cTn id="238" dur="2000" fill="hold"/>
                                        <p:tgtEl>
                                          <p:spTgt spid="44"/>
                                        </p:tgtEl>
                                        <p:attrNameLst>
                                          <p:attrName>ppt_x</p:attrName>
                                        </p:attrNameLst>
                                      </p:cBhvr>
                                      <p:tavLst>
                                        <p:tav tm="0">
                                          <p:val>
                                            <p:strVal val="1+#ppt_w/2"/>
                                          </p:val>
                                        </p:tav>
                                        <p:tav tm="100000">
                                          <p:val>
                                            <p:strVal val="#ppt_x"/>
                                          </p:val>
                                        </p:tav>
                                      </p:tavLst>
                                    </p:anim>
                                    <p:anim calcmode="lin" valueType="num">
                                      <p:cBhvr additive="base">
                                        <p:cTn id="239" dur="2000" fill="hold"/>
                                        <p:tgtEl>
                                          <p:spTgt spid="44"/>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2000" fill="hold"/>
                                        <p:tgtEl>
                                          <p:spTgt spid="44"/>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45"/>
                                        </p:tgtEl>
                                        <p:attrNameLst>
                                          <p:attrName>style.visibility</p:attrName>
                                        </p:attrNameLst>
                                      </p:cBhvr>
                                      <p:to>
                                        <p:strVal val="visible"/>
                                      </p:to>
                                    </p:set>
                                    <p:animEffect transition="in" filter="plus(in)">
                                      <p:cBhvr>
                                        <p:cTn id="244" dur="2000"/>
                                        <p:tgtEl>
                                          <p:spTgt spid="45"/>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additive="base">
                                        <p:cTn id="247" dur="2000" fill="hold"/>
                                        <p:tgtEl>
                                          <p:spTgt spid="45"/>
                                        </p:tgtEl>
                                        <p:attrNameLst>
                                          <p:attrName>ppt_x</p:attrName>
                                        </p:attrNameLst>
                                      </p:cBhvr>
                                      <p:tavLst>
                                        <p:tav tm="0">
                                          <p:val>
                                            <p:strVal val="1+#ppt_w/2"/>
                                          </p:val>
                                        </p:tav>
                                        <p:tav tm="100000">
                                          <p:val>
                                            <p:strVal val="#ppt_x"/>
                                          </p:val>
                                        </p:tav>
                                      </p:tavLst>
                                    </p:anim>
                                    <p:anim calcmode="lin" valueType="num">
                                      <p:cBhvr additive="base">
                                        <p:cTn id="248" dur="2000" fill="hold"/>
                                        <p:tgtEl>
                                          <p:spTgt spid="45"/>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2000" fill="hold"/>
                                        <p:tgtEl>
                                          <p:spTgt spid="45"/>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Effect transition="in" filter="plus(in)">
                                      <p:cBhvr>
                                        <p:cTn id="253" dur="2000"/>
                                        <p:tgtEl>
                                          <p:spTgt spid="46"/>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46"/>
                                        </p:tgtEl>
                                        <p:attrNameLst>
                                          <p:attrName>style.visibility</p:attrName>
                                        </p:attrNameLst>
                                      </p:cBhvr>
                                      <p:to>
                                        <p:strVal val="visible"/>
                                      </p:to>
                                    </p:set>
                                    <p:anim calcmode="lin" valueType="num">
                                      <p:cBhvr additive="base">
                                        <p:cTn id="256" dur="2000" fill="hold"/>
                                        <p:tgtEl>
                                          <p:spTgt spid="46"/>
                                        </p:tgtEl>
                                        <p:attrNameLst>
                                          <p:attrName>ppt_x</p:attrName>
                                        </p:attrNameLst>
                                      </p:cBhvr>
                                      <p:tavLst>
                                        <p:tav tm="0">
                                          <p:val>
                                            <p:strVal val="1+#ppt_w/2"/>
                                          </p:val>
                                        </p:tav>
                                        <p:tav tm="100000">
                                          <p:val>
                                            <p:strVal val="#ppt_x"/>
                                          </p:val>
                                        </p:tav>
                                      </p:tavLst>
                                    </p:anim>
                                    <p:anim calcmode="lin" valueType="num">
                                      <p:cBhvr additive="base">
                                        <p:cTn id="257" dur="2000" fill="hold"/>
                                        <p:tgtEl>
                                          <p:spTgt spid="46"/>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2000" fill="hold"/>
                                        <p:tgtEl>
                                          <p:spTgt spid="46"/>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47"/>
                                        </p:tgtEl>
                                        <p:attrNameLst>
                                          <p:attrName>style.visibility</p:attrName>
                                        </p:attrNameLst>
                                      </p:cBhvr>
                                      <p:to>
                                        <p:strVal val="visible"/>
                                      </p:to>
                                    </p:set>
                                    <p:animEffect transition="in" filter="plus(in)">
                                      <p:cBhvr>
                                        <p:cTn id="262" dur="2000"/>
                                        <p:tgtEl>
                                          <p:spTgt spid="47"/>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47"/>
                                        </p:tgtEl>
                                        <p:attrNameLst>
                                          <p:attrName>style.visibility</p:attrName>
                                        </p:attrNameLst>
                                      </p:cBhvr>
                                      <p:to>
                                        <p:strVal val="visible"/>
                                      </p:to>
                                    </p:set>
                                    <p:anim calcmode="lin" valueType="num">
                                      <p:cBhvr additive="base">
                                        <p:cTn id="265" dur="2000" fill="hold"/>
                                        <p:tgtEl>
                                          <p:spTgt spid="47"/>
                                        </p:tgtEl>
                                        <p:attrNameLst>
                                          <p:attrName>ppt_x</p:attrName>
                                        </p:attrNameLst>
                                      </p:cBhvr>
                                      <p:tavLst>
                                        <p:tav tm="0">
                                          <p:val>
                                            <p:strVal val="1+#ppt_w/2"/>
                                          </p:val>
                                        </p:tav>
                                        <p:tav tm="100000">
                                          <p:val>
                                            <p:strVal val="#ppt_x"/>
                                          </p:val>
                                        </p:tav>
                                      </p:tavLst>
                                    </p:anim>
                                    <p:anim calcmode="lin" valueType="num">
                                      <p:cBhvr additive="base">
                                        <p:cTn id="266" dur="2000" fill="hold"/>
                                        <p:tgtEl>
                                          <p:spTgt spid="47"/>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2000" fill="hold"/>
                                        <p:tgtEl>
                                          <p:spTgt spid="47"/>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48"/>
                                        </p:tgtEl>
                                        <p:attrNameLst>
                                          <p:attrName>style.visibility</p:attrName>
                                        </p:attrNameLst>
                                      </p:cBhvr>
                                      <p:to>
                                        <p:strVal val="visible"/>
                                      </p:to>
                                    </p:set>
                                    <p:animEffect transition="in" filter="plus(in)">
                                      <p:cBhvr>
                                        <p:cTn id="271" dur="2000"/>
                                        <p:tgtEl>
                                          <p:spTgt spid="48"/>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48"/>
                                        </p:tgtEl>
                                        <p:attrNameLst>
                                          <p:attrName>style.visibility</p:attrName>
                                        </p:attrNameLst>
                                      </p:cBhvr>
                                      <p:to>
                                        <p:strVal val="visible"/>
                                      </p:to>
                                    </p:set>
                                    <p:anim calcmode="lin" valueType="num">
                                      <p:cBhvr additive="base">
                                        <p:cTn id="274" dur="2000" fill="hold"/>
                                        <p:tgtEl>
                                          <p:spTgt spid="48"/>
                                        </p:tgtEl>
                                        <p:attrNameLst>
                                          <p:attrName>ppt_x</p:attrName>
                                        </p:attrNameLst>
                                      </p:cBhvr>
                                      <p:tavLst>
                                        <p:tav tm="0">
                                          <p:val>
                                            <p:strVal val="1+#ppt_w/2"/>
                                          </p:val>
                                        </p:tav>
                                        <p:tav tm="100000">
                                          <p:val>
                                            <p:strVal val="#ppt_x"/>
                                          </p:val>
                                        </p:tav>
                                      </p:tavLst>
                                    </p:anim>
                                    <p:anim calcmode="lin" valueType="num">
                                      <p:cBhvr additive="base">
                                        <p:cTn id="275" dur="2000" fill="hold"/>
                                        <p:tgtEl>
                                          <p:spTgt spid="48"/>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2000" fill="hold"/>
                                        <p:tgtEl>
                                          <p:spTgt spid="48"/>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49"/>
                                        </p:tgtEl>
                                        <p:attrNameLst>
                                          <p:attrName>style.visibility</p:attrName>
                                        </p:attrNameLst>
                                      </p:cBhvr>
                                      <p:to>
                                        <p:strVal val="visible"/>
                                      </p:to>
                                    </p:set>
                                    <p:animEffect transition="in" filter="plus(in)">
                                      <p:cBhvr>
                                        <p:cTn id="280" dur="2000"/>
                                        <p:tgtEl>
                                          <p:spTgt spid="49"/>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49"/>
                                        </p:tgtEl>
                                        <p:attrNameLst>
                                          <p:attrName>style.visibility</p:attrName>
                                        </p:attrNameLst>
                                      </p:cBhvr>
                                      <p:to>
                                        <p:strVal val="visible"/>
                                      </p:to>
                                    </p:set>
                                    <p:anim calcmode="lin" valueType="num">
                                      <p:cBhvr additive="base">
                                        <p:cTn id="283" dur="2000" fill="hold"/>
                                        <p:tgtEl>
                                          <p:spTgt spid="49"/>
                                        </p:tgtEl>
                                        <p:attrNameLst>
                                          <p:attrName>ppt_x</p:attrName>
                                        </p:attrNameLst>
                                      </p:cBhvr>
                                      <p:tavLst>
                                        <p:tav tm="0">
                                          <p:val>
                                            <p:strVal val="1+#ppt_w/2"/>
                                          </p:val>
                                        </p:tav>
                                        <p:tav tm="100000">
                                          <p:val>
                                            <p:strVal val="#ppt_x"/>
                                          </p:val>
                                        </p:tav>
                                      </p:tavLst>
                                    </p:anim>
                                    <p:anim calcmode="lin" valueType="num">
                                      <p:cBhvr additive="base">
                                        <p:cTn id="284" dur="2000" fill="hold"/>
                                        <p:tgtEl>
                                          <p:spTgt spid="49"/>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2000" fill="hold"/>
                                        <p:tgtEl>
                                          <p:spTgt spid="49"/>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50"/>
                                        </p:tgtEl>
                                        <p:attrNameLst>
                                          <p:attrName>style.visibility</p:attrName>
                                        </p:attrNameLst>
                                      </p:cBhvr>
                                      <p:to>
                                        <p:strVal val="visible"/>
                                      </p:to>
                                    </p:set>
                                    <p:animEffect transition="in" filter="plus(in)">
                                      <p:cBhvr>
                                        <p:cTn id="289" dur="2000"/>
                                        <p:tgtEl>
                                          <p:spTgt spid="50"/>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50"/>
                                        </p:tgtEl>
                                        <p:attrNameLst>
                                          <p:attrName>style.visibility</p:attrName>
                                        </p:attrNameLst>
                                      </p:cBhvr>
                                      <p:to>
                                        <p:strVal val="visible"/>
                                      </p:to>
                                    </p:set>
                                    <p:anim calcmode="lin" valueType="num">
                                      <p:cBhvr additive="base">
                                        <p:cTn id="292" dur="2000" fill="hold"/>
                                        <p:tgtEl>
                                          <p:spTgt spid="50"/>
                                        </p:tgtEl>
                                        <p:attrNameLst>
                                          <p:attrName>ppt_x</p:attrName>
                                        </p:attrNameLst>
                                      </p:cBhvr>
                                      <p:tavLst>
                                        <p:tav tm="0">
                                          <p:val>
                                            <p:strVal val="1+#ppt_w/2"/>
                                          </p:val>
                                        </p:tav>
                                        <p:tav tm="100000">
                                          <p:val>
                                            <p:strVal val="#ppt_x"/>
                                          </p:val>
                                        </p:tav>
                                      </p:tavLst>
                                    </p:anim>
                                    <p:anim calcmode="lin" valueType="num">
                                      <p:cBhvr additive="base">
                                        <p:cTn id="293" dur="2000" fill="hold"/>
                                        <p:tgtEl>
                                          <p:spTgt spid="50"/>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2000" fill="hold"/>
                                        <p:tgtEl>
                                          <p:spTgt spid="50"/>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51"/>
                                        </p:tgtEl>
                                        <p:attrNameLst>
                                          <p:attrName>style.visibility</p:attrName>
                                        </p:attrNameLst>
                                      </p:cBhvr>
                                      <p:to>
                                        <p:strVal val="visible"/>
                                      </p:to>
                                    </p:set>
                                    <p:animEffect transition="in" filter="plus(in)">
                                      <p:cBhvr>
                                        <p:cTn id="298" dur="2000"/>
                                        <p:tgtEl>
                                          <p:spTgt spid="51"/>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51"/>
                                        </p:tgtEl>
                                        <p:attrNameLst>
                                          <p:attrName>style.visibility</p:attrName>
                                        </p:attrNameLst>
                                      </p:cBhvr>
                                      <p:to>
                                        <p:strVal val="visible"/>
                                      </p:to>
                                    </p:set>
                                    <p:anim calcmode="lin" valueType="num">
                                      <p:cBhvr additive="base">
                                        <p:cTn id="301" dur="2000" fill="hold"/>
                                        <p:tgtEl>
                                          <p:spTgt spid="51"/>
                                        </p:tgtEl>
                                        <p:attrNameLst>
                                          <p:attrName>ppt_x</p:attrName>
                                        </p:attrNameLst>
                                      </p:cBhvr>
                                      <p:tavLst>
                                        <p:tav tm="0">
                                          <p:val>
                                            <p:strVal val="1+#ppt_w/2"/>
                                          </p:val>
                                        </p:tav>
                                        <p:tav tm="100000">
                                          <p:val>
                                            <p:strVal val="#ppt_x"/>
                                          </p:val>
                                        </p:tav>
                                      </p:tavLst>
                                    </p:anim>
                                    <p:anim calcmode="lin" valueType="num">
                                      <p:cBhvr additive="base">
                                        <p:cTn id="302" dur="2000" fill="hold"/>
                                        <p:tgtEl>
                                          <p:spTgt spid="51"/>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2000" fill="hold"/>
                                        <p:tgtEl>
                                          <p:spTgt spid="51"/>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Effect transition="in" filter="plus(in)">
                                      <p:cBhvr>
                                        <p:cTn id="307" dur="2000"/>
                                        <p:tgtEl>
                                          <p:spTgt spid="52"/>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52"/>
                                        </p:tgtEl>
                                        <p:attrNameLst>
                                          <p:attrName>style.visibility</p:attrName>
                                        </p:attrNameLst>
                                      </p:cBhvr>
                                      <p:to>
                                        <p:strVal val="visible"/>
                                      </p:to>
                                    </p:set>
                                    <p:anim calcmode="lin" valueType="num">
                                      <p:cBhvr additive="base">
                                        <p:cTn id="310" dur="2000" fill="hold"/>
                                        <p:tgtEl>
                                          <p:spTgt spid="52"/>
                                        </p:tgtEl>
                                        <p:attrNameLst>
                                          <p:attrName>ppt_x</p:attrName>
                                        </p:attrNameLst>
                                      </p:cBhvr>
                                      <p:tavLst>
                                        <p:tav tm="0">
                                          <p:val>
                                            <p:strVal val="1+#ppt_w/2"/>
                                          </p:val>
                                        </p:tav>
                                        <p:tav tm="100000">
                                          <p:val>
                                            <p:strVal val="#ppt_x"/>
                                          </p:val>
                                        </p:tav>
                                      </p:tavLst>
                                    </p:anim>
                                    <p:anim calcmode="lin" valueType="num">
                                      <p:cBhvr additive="base">
                                        <p:cTn id="311" dur="2000" fill="hold"/>
                                        <p:tgtEl>
                                          <p:spTgt spid="52"/>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2000" fill="hold"/>
                                        <p:tgtEl>
                                          <p:spTgt spid="52"/>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53"/>
                                        </p:tgtEl>
                                        <p:attrNameLst>
                                          <p:attrName>style.visibility</p:attrName>
                                        </p:attrNameLst>
                                      </p:cBhvr>
                                      <p:to>
                                        <p:strVal val="visible"/>
                                      </p:to>
                                    </p:set>
                                    <p:animEffect transition="in" filter="plus(in)">
                                      <p:cBhvr>
                                        <p:cTn id="316" dur="2000"/>
                                        <p:tgtEl>
                                          <p:spTgt spid="53"/>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additive="base">
                                        <p:cTn id="319" dur="2000" fill="hold"/>
                                        <p:tgtEl>
                                          <p:spTgt spid="53"/>
                                        </p:tgtEl>
                                        <p:attrNameLst>
                                          <p:attrName>ppt_x</p:attrName>
                                        </p:attrNameLst>
                                      </p:cBhvr>
                                      <p:tavLst>
                                        <p:tav tm="0">
                                          <p:val>
                                            <p:strVal val="1+#ppt_w/2"/>
                                          </p:val>
                                        </p:tav>
                                        <p:tav tm="100000">
                                          <p:val>
                                            <p:strVal val="#ppt_x"/>
                                          </p:val>
                                        </p:tav>
                                      </p:tavLst>
                                    </p:anim>
                                    <p:anim calcmode="lin" valueType="num">
                                      <p:cBhvr additive="base">
                                        <p:cTn id="320" dur="2000" fill="hold"/>
                                        <p:tgtEl>
                                          <p:spTgt spid="53"/>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2000" fill="hold"/>
                                        <p:tgtEl>
                                          <p:spTgt spid="53"/>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54"/>
                                        </p:tgtEl>
                                        <p:attrNameLst>
                                          <p:attrName>style.visibility</p:attrName>
                                        </p:attrNameLst>
                                      </p:cBhvr>
                                      <p:to>
                                        <p:strVal val="visible"/>
                                      </p:to>
                                    </p:set>
                                    <p:animEffect transition="in" filter="plus(in)">
                                      <p:cBhvr>
                                        <p:cTn id="325" dur="2000"/>
                                        <p:tgtEl>
                                          <p:spTgt spid="54"/>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54"/>
                                        </p:tgtEl>
                                        <p:attrNameLst>
                                          <p:attrName>style.visibility</p:attrName>
                                        </p:attrNameLst>
                                      </p:cBhvr>
                                      <p:to>
                                        <p:strVal val="visible"/>
                                      </p:to>
                                    </p:set>
                                    <p:anim calcmode="lin" valueType="num">
                                      <p:cBhvr additive="base">
                                        <p:cTn id="328" dur="2000" fill="hold"/>
                                        <p:tgtEl>
                                          <p:spTgt spid="54"/>
                                        </p:tgtEl>
                                        <p:attrNameLst>
                                          <p:attrName>ppt_x</p:attrName>
                                        </p:attrNameLst>
                                      </p:cBhvr>
                                      <p:tavLst>
                                        <p:tav tm="0">
                                          <p:val>
                                            <p:strVal val="1+#ppt_w/2"/>
                                          </p:val>
                                        </p:tav>
                                        <p:tav tm="100000">
                                          <p:val>
                                            <p:strVal val="#ppt_x"/>
                                          </p:val>
                                        </p:tav>
                                      </p:tavLst>
                                    </p:anim>
                                    <p:anim calcmode="lin" valueType="num">
                                      <p:cBhvr additive="base">
                                        <p:cTn id="329" dur="2000" fill="hold"/>
                                        <p:tgtEl>
                                          <p:spTgt spid="54"/>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2000" fill="hold"/>
                                        <p:tgtEl>
                                          <p:spTgt spid="54"/>
                                        </p:tgtEl>
                                        <p:attrNameLst>
                                          <p:attrName>r</p:attrName>
                                        </p:attrNameLst>
                                      </p:cBhvr>
                                    </p:animRot>
                                  </p:childTnLst>
                                </p:cTn>
                              </p:par>
                            </p:childTnLst>
                          </p:cTn>
                        </p:par>
                        <p:par>
                          <p:cTn id="332" fill="hold">
                            <p:stCondLst>
                              <p:cond delay="2000"/>
                            </p:stCondLst>
                            <p:childTnLst>
                              <p:par>
                                <p:cTn id="333" presetID="13" presetClass="exit" presetSubtype="32" fill="hold" grpId="3" nodeType="afterEffect">
                                  <p:stCondLst>
                                    <p:cond delay="0"/>
                                  </p:stCondLst>
                                  <p:childTnLst>
                                    <p:animEffect transition="out" filter="plus(out)">
                                      <p:cBhvr>
                                        <p:cTn id="334" dur="2000"/>
                                        <p:tgtEl>
                                          <p:spTgt spid="18"/>
                                        </p:tgtEl>
                                      </p:cBhvr>
                                    </p:animEffect>
                                    <p:set>
                                      <p:cBhvr>
                                        <p:cTn id="335" dur="1" fill="hold">
                                          <p:stCondLst>
                                            <p:cond delay="1999"/>
                                          </p:stCondLst>
                                        </p:cTn>
                                        <p:tgtEl>
                                          <p:spTgt spid="18"/>
                                        </p:tgtEl>
                                        <p:attrNameLst>
                                          <p:attrName>style.visibility</p:attrName>
                                        </p:attrNameLst>
                                      </p:cBhvr>
                                      <p:to>
                                        <p:strVal val="hidden"/>
                                      </p:to>
                                    </p:set>
                                  </p:childTnLst>
                                </p:cTn>
                              </p:par>
                              <p:par>
                                <p:cTn id="336" presetID="13" presetClass="exit" presetSubtype="32" fill="hold" grpId="3" nodeType="withEffect">
                                  <p:stCondLst>
                                    <p:cond delay="0"/>
                                  </p:stCondLst>
                                  <p:childTnLst>
                                    <p:animEffect transition="out" filter="plus(out)">
                                      <p:cBhvr>
                                        <p:cTn id="337" dur="2000"/>
                                        <p:tgtEl>
                                          <p:spTgt spid="19"/>
                                        </p:tgtEl>
                                      </p:cBhvr>
                                    </p:animEffect>
                                    <p:set>
                                      <p:cBhvr>
                                        <p:cTn id="338" dur="1" fill="hold">
                                          <p:stCondLst>
                                            <p:cond delay="1999"/>
                                          </p:stCondLst>
                                        </p:cTn>
                                        <p:tgtEl>
                                          <p:spTgt spid="19"/>
                                        </p:tgtEl>
                                        <p:attrNameLst>
                                          <p:attrName>style.visibility</p:attrName>
                                        </p:attrNameLst>
                                      </p:cBhvr>
                                      <p:to>
                                        <p:strVal val="hidden"/>
                                      </p:to>
                                    </p:set>
                                  </p:childTnLst>
                                </p:cTn>
                              </p:par>
                              <p:par>
                                <p:cTn id="339" presetID="13" presetClass="exit" presetSubtype="32" fill="hold" grpId="3" nodeType="withEffect">
                                  <p:stCondLst>
                                    <p:cond delay="0"/>
                                  </p:stCondLst>
                                  <p:childTnLst>
                                    <p:animEffect transition="out" filter="plus(out)">
                                      <p:cBhvr>
                                        <p:cTn id="340" dur="2000"/>
                                        <p:tgtEl>
                                          <p:spTgt spid="20"/>
                                        </p:tgtEl>
                                      </p:cBhvr>
                                    </p:animEffect>
                                    <p:set>
                                      <p:cBhvr>
                                        <p:cTn id="341" dur="1" fill="hold">
                                          <p:stCondLst>
                                            <p:cond delay="1999"/>
                                          </p:stCondLst>
                                        </p:cTn>
                                        <p:tgtEl>
                                          <p:spTgt spid="20"/>
                                        </p:tgtEl>
                                        <p:attrNameLst>
                                          <p:attrName>style.visibility</p:attrName>
                                        </p:attrNameLst>
                                      </p:cBhvr>
                                      <p:to>
                                        <p:strVal val="hidden"/>
                                      </p:to>
                                    </p:set>
                                  </p:childTnLst>
                                </p:cTn>
                              </p:par>
                              <p:par>
                                <p:cTn id="342" presetID="13" presetClass="exit" presetSubtype="32" fill="hold" grpId="3" nodeType="withEffect">
                                  <p:stCondLst>
                                    <p:cond delay="0"/>
                                  </p:stCondLst>
                                  <p:childTnLst>
                                    <p:animEffect transition="out" filter="plus(out)">
                                      <p:cBhvr>
                                        <p:cTn id="343" dur="2000"/>
                                        <p:tgtEl>
                                          <p:spTgt spid="21"/>
                                        </p:tgtEl>
                                      </p:cBhvr>
                                    </p:animEffect>
                                    <p:set>
                                      <p:cBhvr>
                                        <p:cTn id="344" dur="1" fill="hold">
                                          <p:stCondLst>
                                            <p:cond delay="1999"/>
                                          </p:stCondLst>
                                        </p:cTn>
                                        <p:tgtEl>
                                          <p:spTgt spid="21"/>
                                        </p:tgtEl>
                                        <p:attrNameLst>
                                          <p:attrName>style.visibility</p:attrName>
                                        </p:attrNameLst>
                                      </p:cBhvr>
                                      <p:to>
                                        <p:strVal val="hidden"/>
                                      </p:to>
                                    </p:set>
                                  </p:childTnLst>
                                </p:cTn>
                              </p:par>
                              <p:par>
                                <p:cTn id="345" presetID="13" presetClass="exit" presetSubtype="32" fill="hold" grpId="3" nodeType="withEffect">
                                  <p:stCondLst>
                                    <p:cond delay="0"/>
                                  </p:stCondLst>
                                  <p:childTnLst>
                                    <p:animEffect transition="out" filter="plus(out)">
                                      <p:cBhvr>
                                        <p:cTn id="346" dur="2000"/>
                                        <p:tgtEl>
                                          <p:spTgt spid="22"/>
                                        </p:tgtEl>
                                      </p:cBhvr>
                                    </p:animEffect>
                                    <p:set>
                                      <p:cBhvr>
                                        <p:cTn id="347" dur="1" fill="hold">
                                          <p:stCondLst>
                                            <p:cond delay="1999"/>
                                          </p:stCondLst>
                                        </p:cTn>
                                        <p:tgtEl>
                                          <p:spTgt spid="22"/>
                                        </p:tgtEl>
                                        <p:attrNameLst>
                                          <p:attrName>style.visibility</p:attrName>
                                        </p:attrNameLst>
                                      </p:cBhvr>
                                      <p:to>
                                        <p:strVal val="hidden"/>
                                      </p:to>
                                    </p:set>
                                  </p:childTnLst>
                                </p:cTn>
                              </p:par>
                              <p:par>
                                <p:cTn id="348" presetID="13" presetClass="exit" presetSubtype="32" fill="hold" grpId="3" nodeType="withEffect">
                                  <p:stCondLst>
                                    <p:cond delay="0"/>
                                  </p:stCondLst>
                                  <p:childTnLst>
                                    <p:animEffect transition="out" filter="plus(out)">
                                      <p:cBhvr>
                                        <p:cTn id="349" dur="2000"/>
                                        <p:tgtEl>
                                          <p:spTgt spid="23"/>
                                        </p:tgtEl>
                                      </p:cBhvr>
                                    </p:animEffect>
                                    <p:set>
                                      <p:cBhvr>
                                        <p:cTn id="350" dur="1" fill="hold">
                                          <p:stCondLst>
                                            <p:cond delay="1999"/>
                                          </p:stCondLst>
                                        </p:cTn>
                                        <p:tgtEl>
                                          <p:spTgt spid="23"/>
                                        </p:tgtEl>
                                        <p:attrNameLst>
                                          <p:attrName>style.visibility</p:attrName>
                                        </p:attrNameLst>
                                      </p:cBhvr>
                                      <p:to>
                                        <p:strVal val="hidden"/>
                                      </p:to>
                                    </p:set>
                                  </p:childTnLst>
                                </p:cTn>
                              </p:par>
                              <p:par>
                                <p:cTn id="351" presetID="13" presetClass="exit" presetSubtype="32" fill="hold" grpId="3" nodeType="withEffect">
                                  <p:stCondLst>
                                    <p:cond delay="0"/>
                                  </p:stCondLst>
                                  <p:childTnLst>
                                    <p:animEffect transition="out" filter="plus(out)">
                                      <p:cBhvr>
                                        <p:cTn id="352" dur="2000"/>
                                        <p:tgtEl>
                                          <p:spTgt spid="24"/>
                                        </p:tgtEl>
                                      </p:cBhvr>
                                    </p:animEffect>
                                    <p:set>
                                      <p:cBhvr>
                                        <p:cTn id="353" dur="1" fill="hold">
                                          <p:stCondLst>
                                            <p:cond delay="1999"/>
                                          </p:stCondLst>
                                        </p:cTn>
                                        <p:tgtEl>
                                          <p:spTgt spid="24"/>
                                        </p:tgtEl>
                                        <p:attrNameLst>
                                          <p:attrName>style.visibility</p:attrName>
                                        </p:attrNameLst>
                                      </p:cBhvr>
                                      <p:to>
                                        <p:strVal val="hidden"/>
                                      </p:to>
                                    </p:set>
                                  </p:childTnLst>
                                </p:cTn>
                              </p:par>
                              <p:par>
                                <p:cTn id="354" presetID="13" presetClass="exit" presetSubtype="32" fill="hold" grpId="3" nodeType="withEffect">
                                  <p:stCondLst>
                                    <p:cond delay="0"/>
                                  </p:stCondLst>
                                  <p:childTnLst>
                                    <p:animEffect transition="out" filter="plus(out)">
                                      <p:cBhvr>
                                        <p:cTn id="355" dur="2000"/>
                                        <p:tgtEl>
                                          <p:spTgt spid="25"/>
                                        </p:tgtEl>
                                      </p:cBhvr>
                                    </p:animEffect>
                                    <p:set>
                                      <p:cBhvr>
                                        <p:cTn id="356" dur="1" fill="hold">
                                          <p:stCondLst>
                                            <p:cond delay="1999"/>
                                          </p:stCondLst>
                                        </p:cTn>
                                        <p:tgtEl>
                                          <p:spTgt spid="25"/>
                                        </p:tgtEl>
                                        <p:attrNameLst>
                                          <p:attrName>style.visibility</p:attrName>
                                        </p:attrNameLst>
                                      </p:cBhvr>
                                      <p:to>
                                        <p:strVal val="hidden"/>
                                      </p:to>
                                    </p:set>
                                  </p:childTnLst>
                                </p:cTn>
                              </p:par>
                              <p:par>
                                <p:cTn id="357" presetID="13" presetClass="exit" presetSubtype="32" fill="hold" grpId="3" nodeType="withEffect">
                                  <p:stCondLst>
                                    <p:cond delay="0"/>
                                  </p:stCondLst>
                                  <p:childTnLst>
                                    <p:animEffect transition="out" filter="plus(out)">
                                      <p:cBhvr>
                                        <p:cTn id="358" dur="2000"/>
                                        <p:tgtEl>
                                          <p:spTgt spid="26"/>
                                        </p:tgtEl>
                                      </p:cBhvr>
                                    </p:animEffect>
                                    <p:set>
                                      <p:cBhvr>
                                        <p:cTn id="359" dur="1" fill="hold">
                                          <p:stCondLst>
                                            <p:cond delay="1999"/>
                                          </p:stCondLst>
                                        </p:cTn>
                                        <p:tgtEl>
                                          <p:spTgt spid="26"/>
                                        </p:tgtEl>
                                        <p:attrNameLst>
                                          <p:attrName>style.visibility</p:attrName>
                                        </p:attrNameLst>
                                      </p:cBhvr>
                                      <p:to>
                                        <p:strVal val="hidden"/>
                                      </p:to>
                                    </p:set>
                                  </p:childTnLst>
                                </p:cTn>
                              </p:par>
                              <p:par>
                                <p:cTn id="360" presetID="13" presetClass="exit" presetSubtype="32" fill="hold" grpId="3" nodeType="withEffect">
                                  <p:stCondLst>
                                    <p:cond delay="0"/>
                                  </p:stCondLst>
                                  <p:childTnLst>
                                    <p:animEffect transition="out" filter="plus(out)">
                                      <p:cBhvr>
                                        <p:cTn id="361" dur="2000"/>
                                        <p:tgtEl>
                                          <p:spTgt spid="27"/>
                                        </p:tgtEl>
                                      </p:cBhvr>
                                    </p:animEffect>
                                    <p:set>
                                      <p:cBhvr>
                                        <p:cTn id="362" dur="1" fill="hold">
                                          <p:stCondLst>
                                            <p:cond delay="1999"/>
                                          </p:stCondLst>
                                        </p:cTn>
                                        <p:tgtEl>
                                          <p:spTgt spid="27"/>
                                        </p:tgtEl>
                                        <p:attrNameLst>
                                          <p:attrName>style.visibility</p:attrName>
                                        </p:attrNameLst>
                                      </p:cBhvr>
                                      <p:to>
                                        <p:strVal val="hidden"/>
                                      </p:to>
                                    </p:set>
                                  </p:childTnLst>
                                </p:cTn>
                              </p:par>
                              <p:par>
                                <p:cTn id="363" presetID="13" presetClass="exit" presetSubtype="32" fill="hold" grpId="3" nodeType="withEffect">
                                  <p:stCondLst>
                                    <p:cond delay="0"/>
                                  </p:stCondLst>
                                  <p:childTnLst>
                                    <p:animEffect transition="out" filter="plus(out)">
                                      <p:cBhvr>
                                        <p:cTn id="364" dur="2000"/>
                                        <p:tgtEl>
                                          <p:spTgt spid="28"/>
                                        </p:tgtEl>
                                      </p:cBhvr>
                                    </p:animEffect>
                                    <p:set>
                                      <p:cBhvr>
                                        <p:cTn id="365" dur="1" fill="hold">
                                          <p:stCondLst>
                                            <p:cond delay="1999"/>
                                          </p:stCondLst>
                                        </p:cTn>
                                        <p:tgtEl>
                                          <p:spTgt spid="28"/>
                                        </p:tgtEl>
                                        <p:attrNameLst>
                                          <p:attrName>style.visibility</p:attrName>
                                        </p:attrNameLst>
                                      </p:cBhvr>
                                      <p:to>
                                        <p:strVal val="hidden"/>
                                      </p:to>
                                    </p:set>
                                  </p:childTnLst>
                                </p:cTn>
                              </p:par>
                              <p:par>
                                <p:cTn id="366" presetID="13" presetClass="exit" presetSubtype="32" fill="hold" grpId="3" nodeType="withEffect">
                                  <p:stCondLst>
                                    <p:cond delay="0"/>
                                  </p:stCondLst>
                                  <p:childTnLst>
                                    <p:animEffect transition="out" filter="plus(out)">
                                      <p:cBhvr>
                                        <p:cTn id="367" dur="2000"/>
                                        <p:tgtEl>
                                          <p:spTgt spid="29"/>
                                        </p:tgtEl>
                                      </p:cBhvr>
                                    </p:animEffect>
                                    <p:set>
                                      <p:cBhvr>
                                        <p:cTn id="368" dur="1" fill="hold">
                                          <p:stCondLst>
                                            <p:cond delay="1999"/>
                                          </p:stCondLst>
                                        </p:cTn>
                                        <p:tgtEl>
                                          <p:spTgt spid="29"/>
                                        </p:tgtEl>
                                        <p:attrNameLst>
                                          <p:attrName>style.visibility</p:attrName>
                                        </p:attrNameLst>
                                      </p:cBhvr>
                                      <p:to>
                                        <p:strVal val="hidden"/>
                                      </p:to>
                                    </p:set>
                                  </p:childTnLst>
                                </p:cTn>
                              </p:par>
                              <p:par>
                                <p:cTn id="369" presetID="13" presetClass="exit" presetSubtype="32" fill="hold" grpId="3" nodeType="withEffect">
                                  <p:stCondLst>
                                    <p:cond delay="0"/>
                                  </p:stCondLst>
                                  <p:childTnLst>
                                    <p:animEffect transition="out" filter="plus(out)">
                                      <p:cBhvr>
                                        <p:cTn id="370" dur="2000"/>
                                        <p:tgtEl>
                                          <p:spTgt spid="30"/>
                                        </p:tgtEl>
                                      </p:cBhvr>
                                    </p:animEffect>
                                    <p:set>
                                      <p:cBhvr>
                                        <p:cTn id="371" dur="1" fill="hold">
                                          <p:stCondLst>
                                            <p:cond delay="1999"/>
                                          </p:stCondLst>
                                        </p:cTn>
                                        <p:tgtEl>
                                          <p:spTgt spid="30"/>
                                        </p:tgtEl>
                                        <p:attrNameLst>
                                          <p:attrName>style.visibility</p:attrName>
                                        </p:attrNameLst>
                                      </p:cBhvr>
                                      <p:to>
                                        <p:strVal val="hidden"/>
                                      </p:to>
                                    </p:set>
                                  </p:childTnLst>
                                </p:cTn>
                              </p:par>
                              <p:par>
                                <p:cTn id="372" presetID="13" presetClass="exit" presetSubtype="32" fill="hold" grpId="3" nodeType="withEffect">
                                  <p:stCondLst>
                                    <p:cond delay="0"/>
                                  </p:stCondLst>
                                  <p:childTnLst>
                                    <p:animEffect transition="out" filter="plus(out)">
                                      <p:cBhvr>
                                        <p:cTn id="373" dur="2000"/>
                                        <p:tgtEl>
                                          <p:spTgt spid="31"/>
                                        </p:tgtEl>
                                      </p:cBhvr>
                                    </p:animEffect>
                                    <p:set>
                                      <p:cBhvr>
                                        <p:cTn id="374" dur="1" fill="hold">
                                          <p:stCondLst>
                                            <p:cond delay="1999"/>
                                          </p:stCondLst>
                                        </p:cTn>
                                        <p:tgtEl>
                                          <p:spTgt spid="31"/>
                                        </p:tgtEl>
                                        <p:attrNameLst>
                                          <p:attrName>style.visibility</p:attrName>
                                        </p:attrNameLst>
                                      </p:cBhvr>
                                      <p:to>
                                        <p:strVal val="hidden"/>
                                      </p:to>
                                    </p:set>
                                  </p:childTnLst>
                                </p:cTn>
                              </p:par>
                              <p:par>
                                <p:cTn id="375" presetID="13" presetClass="exit" presetSubtype="32" fill="hold" grpId="3" nodeType="withEffect">
                                  <p:stCondLst>
                                    <p:cond delay="0"/>
                                  </p:stCondLst>
                                  <p:childTnLst>
                                    <p:animEffect transition="out" filter="plus(out)">
                                      <p:cBhvr>
                                        <p:cTn id="376" dur="2000"/>
                                        <p:tgtEl>
                                          <p:spTgt spid="32"/>
                                        </p:tgtEl>
                                      </p:cBhvr>
                                    </p:animEffect>
                                    <p:set>
                                      <p:cBhvr>
                                        <p:cTn id="377" dur="1" fill="hold">
                                          <p:stCondLst>
                                            <p:cond delay="1999"/>
                                          </p:stCondLst>
                                        </p:cTn>
                                        <p:tgtEl>
                                          <p:spTgt spid="32"/>
                                        </p:tgtEl>
                                        <p:attrNameLst>
                                          <p:attrName>style.visibility</p:attrName>
                                        </p:attrNameLst>
                                      </p:cBhvr>
                                      <p:to>
                                        <p:strVal val="hidden"/>
                                      </p:to>
                                    </p:set>
                                  </p:childTnLst>
                                </p:cTn>
                              </p:par>
                              <p:par>
                                <p:cTn id="378" presetID="13" presetClass="exit" presetSubtype="32" fill="hold" grpId="3" nodeType="withEffect">
                                  <p:stCondLst>
                                    <p:cond delay="0"/>
                                  </p:stCondLst>
                                  <p:childTnLst>
                                    <p:animEffect transition="out" filter="plus(out)">
                                      <p:cBhvr>
                                        <p:cTn id="379" dur="2000"/>
                                        <p:tgtEl>
                                          <p:spTgt spid="33"/>
                                        </p:tgtEl>
                                      </p:cBhvr>
                                    </p:animEffect>
                                    <p:set>
                                      <p:cBhvr>
                                        <p:cTn id="380" dur="1" fill="hold">
                                          <p:stCondLst>
                                            <p:cond delay="1999"/>
                                          </p:stCondLst>
                                        </p:cTn>
                                        <p:tgtEl>
                                          <p:spTgt spid="33"/>
                                        </p:tgtEl>
                                        <p:attrNameLst>
                                          <p:attrName>style.visibility</p:attrName>
                                        </p:attrNameLst>
                                      </p:cBhvr>
                                      <p:to>
                                        <p:strVal val="hidden"/>
                                      </p:to>
                                    </p:set>
                                  </p:childTnLst>
                                </p:cTn>
                              </p:par>
                              <p:par>
                                <p:cTn id="381" presetID="13" presetClass="exit" presetSubtype="32" fill="hold" grpId="3" nodeType="withEffect">
                                  <p:stCondLst>
                                    <p:cond delay="0"/>
                                  </p:stCondLst>
                                  <p:childTnLst>
                                    <p:animEffect transition="out" filter="plus(out)">
                                      <p:cBhvr>
                                        <p:cTn id="382" dur="2000"/>
                                        <p:tgtEl>
                                          <p:spTgt spid="34"/>
                                        </p:tgtEl>
                                      </p:cBhvr>
                                    </p:animEffect>
                                    <p:set>
                                      <p:cBhvr>
                                        <p:cTn id="383" dur="1" fill="hold">
                                          <p:stCondLst>
                                            <p:cond delay="1999"/>
                                          </p:stCondLst>
                                        </p:cTn>
                                        <p:tgtEl>
                                          <p:spTgt spid="34"/>
                                        </p:tgtEl>
                                        <p:attrNameLst>
                                          <p:attrName>style.visibility</p:attrName>
                                        </p:attrNameLst>
                                      </p:cBhvr>
                                      <p:to>
                                        <p:strVal val="hidden"/>
                                      </p:to>
                                    </p:set>
                                  </p:childTnLst>
                                </p:cTn>
                              </p:par>
                              <p:par>
                                <p:cTn id="384" presetID="13" presetClass="exit" presetSubtype="32" fill="hold" grpId="3" nodeType="withEffect">
                                  <p:stCondLst>
                                    <p:cond delay="0"/>
                                  </p:stCondLst>
                                  <p:childTnLst>
                                    <p:animEffect transition="out" filter="plus(out)">
                                      <p:cBhvr>
                                        <p:cTn id="385" dur="2000"/>
                                        <p:tgtEl>
                                          <p:spTgt spid="35"/>
                                        </p:tgtEl>
                                      </p:cBhvr>
                                    </p:animEffect>
                                    <p:set>
                                      <p:cBhvr>
                                        <p:cTn id="386" dur="1" fill="hold">
                                          <p:stCondLst>
                                            <p:cond delay="1999"/>
                                          </p:stCondLst>
                                        </p:cTn>
                                        <p:tgtEl>
                                          <p:spTgt spid="35"/>
                                        </p:tgtEl>
                                        <p:attrNameLst>
                                          <p:attrName>style.visibility</p:attrName>
                                        </p:attrNameLst>
                                      </p:cBhvr>
                                      <p:to>
                                        <p:strVal val="hidden"/>
                                      </p:to>
                                    </p:set>
                                  </p:childTnLst>
                                </p:cTn>
                              </p:par>
                              <p:par>
                                <p:cTn id="387" presetID="2" presetClass="exit" presetSubtype="4" fill="hold" grpId="4" nodeType="withEffect">
                                  <p:stCondLst>
                                    <p:cond delay="0"/>
                                  </p:stCondLst>
                                  <p:childTnLst>
                                    <p:anim calcmode="lin" valueType="num">
                                      <p:cBhvr additive="base">
                                        <p:cTn id="388" dur="2000"/>
                                        <p:tgtEl>
                                          <p:spTgt spid="18"/>
                                        </p:tgtEl>
                                        <p:attrNameLst>
                                          <p:attrName>ppt_x</p:attrName>
                                        </p:attrNameLst>
                                      </p:cBhvr>
                                      <p:tavLst>
                                        <p:tav tm="0">
                                          <p:val>
                                            <p:strVal val="ppt_x"/>
                                          </p:val>
                                        </p:tav>
                                        <p:tav tm="100000">
                                          <p:val>
                                            <p:strVal val="ppt_x"/>
                                          </p:val>
                                        </p:tav>
                                      </p:tavLst>
                                    </p:anim>
                                    <p:anim calcmode="lin" valueType="num">
                                      <p:cBhvr additive="base">
                                        <p:cTn id="389" dur="2000"/>
                                        <p:tgtEl>
                                          <p:spTgt spid="18"/>
                                        </p:tgtEl>
                                        <p:attrNameLst>
                                          <p:attrName>ppt_y</p:attrName>
                                        </p:attrNameLst>
                                      </p:cBhvr>
                                      <p:tavLst>
                                        <p:tav tm="0">
                                          <p:val>
                                            <p:strVal val="ppt_y"/>
                                          </p:val>
                                        </p:tav>
                                        <p:tav tm="100000">
                                          <p:val>
                                            <p:strVal val="1+ppt_h/2"/>
                                          </p:val>
                                        </p:tav>
                                      </p:tavLst>
                                    </p:anim>
                                    <p:set>
                                      <p:cBhvr>
                                        <p:cTn id="390" dur="1" fill="hold">
                                          <p:stCondLst>
                                            <p:cond delay="1999"/>
                                          </p:stCondLst>
                                        </p:cTn>
                                        <p:tgtEl>
                                          <p:spTgt spid="18"/>
                                        </p:tgtEl>
                                        <p:attrNameLst>
                                          <p:attrName>style.visibility</p:attrName>
                                        </p:attrNameLst>
                                      </p:cBhvr>
                                      <p:to>
                                        <p:strVal val="hidden"/>
                                      </p:to>
                                    </p:set>
                                  </p:childTnLst>
                                </p:cTn>
                              </p:par>
                              <p:par>
                                <p:cTn id="391" presetID="2" presetClass="exit" presetSubtype="4" fill="hold" grpId="4" nodeType="withEffect">
                                  <p:stCondLst>
                                    <p:cond delay="0"/>
                                  </p:stCondLst>
                                  <p:childTnLst>
                                    <p:anim calcmode="lin" valueType="num">
                                      <p:cBhvr additive="base">
                                        <p:cTn id="392" dur="2000"/>
                                        <p:tgtEl>
                                          <p:spTgt spid="19"/>
                                        </p:tgtEl>
                                        <p:attrNameLst>
                                          <p:attrName>ppt_x</p:attrName>
                                        </p:attrNameLst>
                                      </p:cBhvr>
                                      <p:tavLst>
                                        <p:tav tm="0">
                                          <p:val>
                                            <p:strVal val="ppt_x"/>
                                          </p:val>
                                        </p:tav>
                                        <p:tav tm="100000">
                                          <p:val>
                                            <p:strVal val="ppt_x"/>
                                          </p:val>
                                        </p:tav>
                                      </p:tavLst>
                                    </p:anim>
                                    <p:anim calcmode="lin" valueType="num">
                                      <p:cBhvr additive="base">
                                        <p:cTn id="393" dur="2000"/>
                                        <p:tgtEl>
                                          <p:spTgt spid="19"/>
                                        </p:tgtEl>
                                        <p:attrNameLst>
                                          <p:attrName>ppt_y</p:attrName>
                                        </p:attrNameLst>
                                      </p:cBhvr>
                                      <p:tavLst>
                                        <p:tav tm="0">
                                          <p:val>
                                            <p:strVal val="ppt_y"/>
                                          </p:val>
                                        </p:tav>
                                        <p:tav tm="100000">
                                          <p:val>
                                            <p:strVal val="1+ppt_h/2"/>
                                          </p:val>
                                        </p:tav>
                                      </p:tavLst>
                                    </p:anim>
                                    <p:set>
                                      <p:cBhvr>
                                        <p:cTn id="394" dur="1" fill="hold">
                                          <p:stCondLst>
                                            <p:cond delay="1999"/>
                                          </p:stCondLst>
                                        </p:cTn>
                                        <p:tgtEl>
                                          <p:spTgt spid="19"/>
                                        </p:tgtEl>
                                        <p:attrNameLst>
                                          <p:attrName>style.visibility</p:attrName>
                                        </p:attrNameLst>
                                      </p:cBhvr>
                                      <p:to>
                                        <p:strVal val="hidden"/>
                                      </p:to>
                                    </p:set>
                                  </p:childTnLst>
                                </p:cTn>
                              </p:par>
                              <p:par>
                                <p:cTn id="395" presetID="2" presetClass="exit" presetSubtype="4" fill="hold" grpId="4" nodeType="withEffect">
                                  <p:stCondLst>
                                    <p:cond delay="0"/>
                                  </p:stCondLst>
                                  <p:childTnLst>
                                    <p:anim calcmode="lin" valueType="num">
                                      <p:cBhvr additive="base">
                                        <p:cTn id="396" dur="2000"/>
                                        <p:tgtEl>
                                          <p:spTgt spid="20"/>
                                        </p:tgtEl>
                                        <p:attrNameLst>
                                          <p:attrName>ppt_x</p:attrName>
                                        </p:attrNameLst>
                                      </p:cBhvr>
                                      <p:tavLst>
                                        <p:tav tm="0">
                                          <p:val>
                                            <p:strVal val="ppt_x"/>
                                          </p:val>
                                        </p:tav>
                                        <p:tav tm="100000">
                                          <p:val>
                                            <p:strVal val="ppt_x"/>
                                          </p:val>
                                        </p:tav>
                                      </p:tavLst>
                                    </p:anim>
                                    <p:anim calcmode="lin" valueType="num">
                                      <p:cBhvr additive="base">
                                        <p:cTn id="397" dur="2000"/>
                                        <p:tgtEl>
                                          <p:spTgt spid="20"/>
                                        </p:tgtEl>
                                        <p:attrNameLst>
                                          <p:attrName>ppt_y</p:attrName>
                                        </p:attrNameLst>
                                      </p:cBhvr>
                                      <p:tavLst>
                                        <p:tav tm="0">
                                          <p:val>
                                            <p:strVal val="ppt_y"/>
                                          </p:val>
                                        </p:tav>
                                        <p:tav tm="100000">
                                          <p:val>
                                            <p:strVal val="1+ppt_h/2"/>
                                          </p:val>
                                        </p:tav>
                                      </p:tavLst>
                                    </p:anim>
                                    <p:set>
                                      <p:cBhvr>
                                        <p:cTn id="398" dur="1" fill="hold">
                                          <p:stCondLst>
                                            <p:cond delay="1999"/>
                                          </p:stCondLst>
                                        </p:cTn>
                                        <p:tgtEl>
                                          <p:spTgt spid="20"/>
                                        </p:tgtEl>
                                        <p:attrNameLst>
                                          <p:attrName>style.visibility</p:attrName>
                                        </p:attrNameLst>
                                      </p:cBhvr>
                                      <p:to>
                                        <p:strVal val="hidden"/>
                                      </p:to>
                                    </p:set>
                                  </p:childTnLst>
                                </p:cTn>
                              </p:par>
                              <p:par>
                                <p:cTn id="399" presetID="2" presetClass="exit" presetSubtype="4" fill="hold" grpId="4" nodeType="withEffect">
                                  <p:stCondLst>
                                    <p:cond delay="0"/>
                                  </p:stCondLst>
                                  <p:childTnLst>
                                    <p:anim calcmode="lin" valueType="num">
                                      <p:cBhvr additive="base">
                                        <p:cTn id="400" dur="2000"/>
                                        <p:tgtEl>
                                          <p:spTgt spid="21"/>
                                        </p:tgtEl>
                                        <p:attrNameLst>
                                          <p:attrName>ppt_x</p:attrName>
                                        </p:attrNameLst>
                                      </p:cBhvr>
                                      <p:tavLst>
                                        <p:tav tm="0">
                                          <p:val>
                                            <p:strVal val="ppt_x"/>
                                          </p:val>
                                        </p:tav>
                                        <p:tav tm="100000">
                                          <p:val>
                                            <p:strVal val="ppt_x"/>
                                          </p:val>
                                        </p:tav>
                                      </p:tavLst>
                                    </p:anim>
                                    <p:anim calcmode="lin" valueType="num">
                                      <p:cBhvr additive="base">
                                        <p:cTn id="401" dur="2000"/>
                                        <p:tgtEl>
                                          <p:spTgt spid="21"/>
                                        </p:tgtEl>
                                        <p:attrNameLst>
                                          <p:attrName>ppt_y</p:attrName>
                                        </p:attrNameLst>
                                      </p:cBhvr>
                                      <p:tavLst>
                                        <p:tav tm="0">
                                          <p:val>
                                            <p:strVal val="ppt_y"/>
                                          </p:val>
                                        </p:tav>
                                        <p:tav tm="100000">
                                          <p:val>
                                            <p:strVal val="1+ppt_h/2"/>
                                          </p:val>
                                        </p:tav>
                                      </p:tavLst>
                                    </p:anim>
                                    <p:set>
                                      <p:cBhvr>
                                        <p:cTn id="402" dur="1" fill="hold">
                                          <p:stCondLst>
                                            <p:cond delay="1999"/>
                                          </p:stCondLst>
                                        </p:cTn>
                                        <p:tgtEl>
                                          <p:spTgt spid="21"/>
                                        </p:tgtEl>
                                        <p:attrNameLst>
                                          <p:attrName>style.visibility</p:attrName>
                                        </p:attrNameLst>
                                      </p:cBhvr>
                                      <p:to>
                                        <p:strVal val="hidden"/>
                                      </p:to>
                                    </p:set>
                                  </p:childTnLst>
                                </p:cTn>
                              </p:par>
                              <p:par>
                                <p:cTn id="403" presetID="2" presetClass="exit" presetSubtype="4" fill="hold" grpId="4" nodeType="withEffect">
                                  <p:stCondLst>
                                    <p:cond delay="0"/>
                                  </p:stCondLst>
                                  <p:childTnLst>
                                    <p:anim calcmode="lin" valueType="num">
                                      <p:cBhvr additive="base">
                                        <p:cTn id="404" dur="2000"/>
                                        <p:tgtEl>
                                          <p:spTgt spid="22"/>
                                        </p:tgtEl>
                                        <p:attrNameLst>
                                          <p:attrName>ppt_x</p:attrName>
                                        </p:attrNameLst>
                                      </p:cBhvr>
                                      <p:tavLst>
                                        <p:tav tm="0">
                                          <p:val>
                                            <p:strVal val="ppt_x"/>
                                          </p:val>
                                        </p:tav>
                                        <p:tav tm="100000">
                                          <p:val>
                                            <p:strVal val="ppt_x"/>
                                          </p:val>
                                        </p:tav>
                                      </p:tavLst>
                                    </p:anim>
                                    <p:anim calcmode="lin" valueType="num">
                                      <p:cBhvr additive="base">
                                        <p:cTn id="405" dur="2000"/>
                                        <p:tgtEl>
                                          <p:spTgt spid="22"/>
                                        </p:tgtEl>
                                        <p:attrNameLst>
                                          <p:attrName>ppt_y</p:attrName>
                                        </p:attrNameLst>
                                      </p:cBhvr>
                                      <p:tavLst>
                                        <p:tav tm="0">
                                          <p:val>
                                            <p:strVal val="ppt_y"/>
                                          </p:val>
                                        </p:tav>
                                        <p:tav tm="100000">
                                          <p:val>
                                            <p:strVal val="1+ppt_h/2"/>
                                          </p:val>
                                        </p:tav>
                                      </p:tavLst>
                                    </p:anim>
                                    <p:set>
                                      <p:cBhvr>
                                        <p:cTn id="406" dur="1" fill="hold">
                                          <p:stCondLst>
                                            <p:cond delay="1999"/>
                                          </p:stCondLst>
                                        </p:cTn>
                                        <p:tgtEl>
                                          <p:spTgt spid="22"/>
                                        </p:tgtEl>
                                        <p:attrNameLst>
                                          <p:attrName>style.visibility</p:attrName>
                                        </p:attrNameLst>
                                      </p:cBhvr>
                                      <p:to>
                                        <p:strVal val="hidden"/>
                                      </p:to>
                                    </p:set>
                                  </p:childTnLst>
                                </p:cTn>
                              </p:par>
                              <p:par>
                                <p:cTn id="407" presetID="2" presetClass="exit" presetSubtype="4" fill="hold" grpId="4" nodeType="withEffect">
                                  <p:stCondLst>
                                    <p:cond delay="0"/>
                                  </p:stCondLst>
                                  <p:childTnLst>
                                    <p:anim calcmode="lin" valueType="num">
                                      <p:cBhvr additive="base">
                                        <p:cTn id="408" dur="2000"/>
                                        <p:tgtEl>
                                          <p:spTgt spid="23"/>
                                        </p:tgtEl>
                                        <p:attrNameLst>
                                          <p:attrName>ppt_x</p:attrName>
                                        </p:attrNameLst>
                                      </p:cBhvr>
                                      <p:tavLst>
                                        <p:tav tm="0">
                                          <p:val>
                                            <p:strVal val="ppt_x"/>
                                          </p:val>
                                        </p:tav>
                                        <p:tav tm="100000">
                                          <p:val>
                                            <p:strVal val="ppt_x"/>
                                          </p:val>
                                        </p:tav>
                                      </p:tavLst>
                                    </p:anim>
                                    <p:anim calcmode="lin" valueType="num">
                                      <p:cBhvr additive="base">
                                        <p:cTn id="409" dur="2000"/>
                                        <p:tgtEl>
                                          <p:spTgt spid="23"/>
                                        </p:tgtEl>
                                        <p:attrNameLst>
                                          <p:attrName>ppt_y</p:attrName>
                                        </p:attrNameLst>
                                      </p:cBhvr>
                                      <p:tavLst>
                                        <p:tav tm="0">
                                          <p:val>
                                            <p:strVal val="ppt_y"/>
                                          </p:val>
                                        </p:tav>
                                        <p:tav tm="100000">
                                          <p:val>
                                            <p:strVal val="1+ppt_h/2"/>
                                          </p:val>
                                        </p:tav>
                                      </p:tavLst>
                                    </p:anim>
                                    <p:set>
                                      <p:cBhvr>
                                        <p:cTn id="410" dur="1" fill="hold">
                                          <p:stCondLst>
                                            <p:cond delay="1999"/>
                                          </p:stCondLst>
                                        </p:cTn>
                                        <p:tgtEl>
                                          <p:spTgt spid="23"/>
                                        </p:tgtEl>
                                        <p:attrNameLst>
                                          <p:attrName>style.visibility</p:attrName>
                                        </p:attrNameLst>
                                      </p:cBhvr>
                                      <p:to>
                                        <p:strVal val="hidden"/>
                                      </p:to>
                                    </p:set>
                                  </p:childTnLst>
                                </p:cTn>
                              </p:par>
                              <p:par>
                                <p:cTn id="411" presetID="2" presetClass="exit" presetSubtype="4" fill="hold" grpId="4" nodeType="withEffect">
                                  <p:stCondLst>
                                    <p:cond delay="0"/>
                                  </p:stCondLst>
                                  <p:childTnLst>
                                    <p:anim calcmode="lin" valueType="num">
                                      <p:cBhvr additive="base">
                                        <p:cTn id="412" dur="2000"/>
                                        <p:tgtEl>
                                          <p:spTgt spid="24"/>
                                        </p:tgtEl>
                                        <p:attrNameLst>
                                          <p:attrName>ppt_x</p:attrName>
                                        </p:attrNameLst>
                                      </p:cBhvr>
                                      <p:tavLst>
                                        <p:tav tm="0">
                                          <p:val>
                                            <p:strVal val="ppt_x"/>
                                          </p:val>
                                        </p:tav>
                                        <p:tav tm="100000">
                                          <p:val>
                                            <p:strVal val="ppt_x"/>
                                          </p:val>
                                        </p:tav>
                                      </p:tavLst>
                                    </p:anim>
                                    <p:anim calcmode="lin" valueType="num">
                                      <p:cBhvr additive="base">
                                        <p:cTn id="413" dur="2000"/>
                                        <p:tgtEl>
                                          <p:spTgt spid="24"/>
                                        </p:tgtEl>
                                        <p:attrNameLst>
                                          <p:attrName>ppt_y</p:attrName>
                                        </p:attrNameLst>
                                      </p:cBhvr>
                                      <p:tavLst>
                                        <p:tav tm="0">
                                          <p:val>
                                            <p:strVal val="ppt_y"/>
                                          </p:val>
                                        </p:tav>
                                        <p:tav tm="100000">
                                          <p:val>
                                            <p:strVal val="1+ppt_h/2"/>
                                          </p:val>
                                        </p:tav>
                                      </p:tavLst>
                                    </p:anim>
                                    <p:set>
                                      <p:cBhvr>
                                        <p:cTn id="414" dur="1" fill="hold">
                                          <p:stCondLst>
                                            <p:cond delay="1999"/>
                                          </p:stCondLst>
                                        </p:cTn>
                                        <p:tgtEl>
                                          <p:spTgt spid="24"/>
                                        </p:tgtEl>
                                        <p:attrNameLst>
                                          <p:attrName>style.visibility</p:attrName>
                                        </p:attrNameLst>
                                      </p:cBhvr>
                                      <p:to>
                                        <p:strVal val="hidden"/>
                                      </p:to>
                                    </p:set>
                                  </p:childTnLst>
                                </p:cTn>
                              </p:par>
                              <p:par>
                                <p:cTn id="415" presetID="2" presetClass="exit" presetSubtype="4" fill="hold" grpId="4" nodeType="withEffect">
                                  <p:stCondLst>
                                    <p:cond delay="0"/>
                                  </p:stCondLst>
                                  <p:childTnLst>
                                    <p:anim calcmode="lin" valueType="num">
                                      <p:cBhvr additive="base">
                                        <p:cTn id="416" dur="2000"/>
                                        <p:tgtEl>
                                          <p:spTgt spid="25"/>
                                        </p:tgtEl>
                                        <p:attrNameLst>
                                          <p:attrName>ppt_x</p:attrName>
                                        </p:attrNameLst>
                                      </p:cBhvr>
                                      <p:tavLst>
                                        <p:tav tm="0">
                                          <p:val>
                                            <p:strVal val="ppt_x"/>
                                          </p:val>
                                        </p:tav>
                                        <p:tav tm="100000">
                                          <p:val>
                                            <p:strVal val="ppt_x"/>
                                          </p:val>
                                        </p:tav>
                                      </p:tavLst>
                                    </p:anim>
                                    <p:anim calcmode="lin" valueType="num">
                                      <p:cBhvr additive="base">
                                        <p:cTn id="417" dur="2000"/>
                                        <p:tgtEl>
                                          <p:spTgt spid="25"/>
                                        </p:tgtEl>
                                        <p:attrNameLst>
                                          <p:attrName>ppt_y</p:attrName>
                                        </p:attrNameLst>
                                      </p:cBhvr>
                                      <p:tavLst>
                                        <p:tav tm="0">
                                          <p:val>
                                            <p:strVal val="ppt_y"/>
                                          </p:val>
                                        </p:tav>
                                        <p:tav tm="100000">
                                          <p:val>
                                            <p:strVal val="1+ppt_h/2"/>
                                          </p:val>
                                        </p:tav>
                                      </p:tavLst>
                                    </p:anim>
                                    <p:set>
                                      <p:cBhvr>
                                        <p:cTn id="418" dur="1" fill="hold">
                                          <p:stCondLst>
                                            <p:cond delay="1999"/>
                                          </p:stCondLst>
                                        </p:cTn>
                                        <p:tgtEl>
                                          <p:spTgt spid="25"/>
                                        </p:tgtEl>
                                        <p:attrNameLst>
                                          <p:attrName>style.visibility</p:attrName>
                                        </p:attrNameLst>
                                      </p:cBhvr>
                                      <p:to>
                                        <p:strVal val="hidden"/>
                                      </p:to>
                                    </p:set>
                                  </p:childTnLst>
                                </p:cTn>
                              </p:par>
                              <p:par>
                                <p:cTn id="419" presetID="2" presetClass="exit" presetSubtype="4" fill="hold" grpId="4" nodeType="withEffect">
                                  <p:stCondLst>
                                    <p:cond delay="0"/>
                                  </p:stCondLst>
                                  <p:childTnLst>
                                    <p:anim calcmode="lin" valueType="num">
                                      <p:cBhvr additive="base">
                                        <p:cTn id="420" dur="2000"/>
                                        <p:tgtEl>
                                          <p:spTgt spid="26"/>
                                        </p:tgtEl>
                                        <p:attrNameLst>
                                          <p:attrName>ppt_x</p:attrName>
                                        </p:attrNameLst>
                                      </p:cBhvr>
                                      <p:tavLst>
                                        <p:tav tm="0">
                                          <p:val>
                                            <p:strVal val="ppt_x"/>
                                          </p:val>
                                        </p:tav>
                                        <p:tav tm="100000">
                                          <p:val>
                                            <p:strVal val="ppt_x"/>
                                          </p:val>
                                        </p:tav>
                                      </p:tavLst>
                                    </p:anim>
                                    <p:anim calcmode="lin" valueType="num">
                                      <p:cBhvr additive="base">
                                        <p:cTn id="421" dur="2000"/>
                                        <p:tgtEl>
                                          <p:spTgt spid="26"/>
                                        </p:tgtEl>
                                        <p:attrNameLst>
                                          <p:attrName>ppt_y</p:attrName>
                                        </p:attrNameLst>
                                      </p:cBhvr>
                                      <p:tavLst>
                                        <p:tav tm="0">
                                          <p:val>
                                            <p:strVal val="ppt_y"/>
                                          </p:val>
                                        </p:tav>
                                        <p:tav tm="100000">
                                          <p:val>
                                            <p:strVal val="1+ppt_h/2"/>
                                          </p:val>
                                        </p:tav>
                                      </p:tavLst>
                                    </p:anim>
                                    <p:set>
                                      <p:cBhvr>
                                        <p:cTn id="422" dur="1" fill="hold">
                                          <p:stCondLst>
                                            <p:cond delay="1999"/>
                                          </p:stCondLst>
                                        </p:cTn>
                                        <p:tgtEl>
                                          <p:spTgt spid="26"/>
                                        </p:tgtEl>
                                        <p:attrNameLst>
                                          <p:attrName>style.visibility</p:attrName>
                                        </p:attrNameLst>
                                      </p:cBhvr>
                                      <p:to>
                                        <p:strVal val="hidden"/>
                                      </p:to>
                                    </p:set>
                                  </p:childTnLst>
                                </p:cTn>
                              </p:par>
                              <p:par>
                                <p:cTn id="423" presetID="2" presetClass="exit" presetSubtype="4" fill="hold" grpId="4" nodeType="withEffect">
                                  <p:stCondLst>
                                    <p:cond delay="0"/>
                                  </p:stCondLst>
                                  <p:childTnLst>
                                    <p:anim calcmode="lin" valueType="num">
                                      <p:cBhvr additive="base">
                                        <p:cTn id="424" dur="2000"/>
                                        <p:tgtEl>
                                          <p:spTgt spid="27"/>
                                        </p:tgtEl>
                                        <p:attrNameLst>
                                          <p:attrName>ppt_x</p:attrName>
                                        </p:attrNameLst>
                                      </p:cBhvr>
                                      <p:tavLst>
                                        <p:tav tm="0">
                                          <p:val>
                                            <p:strVal val="ppt_x"/>
                                          </p:val>
                                        </p:tav>
                                        <p:tav tm="100000">
                                          <p:val>
                                            <p:strVal val="ppt_x"/>
                                          </p:val>
                                        </p:tav>
                                      </p:tavLst>
                                    </p:anim>
                                    <p:anim calcmode="lin" valueType="num">
                                      <p:cBhvr additive="base">
                                        <p:cTn id="425" dur="2000"/>
                                        <p:tgtEl>
                                          <p:spTgt spid="27"/>
                                        </p:tgtEl>
                                        <p:attrNameLst>
                                          <p:attrName>ppt_y</p:attrName>
                                        </p:attrNameLst>
                                      </p:cBhvr>
                                      <p:tavLst>
                                        <p:tav tm="0">
                                          <p:val>
                                            <p:strVal val="ppt_y"/>
                                          </p:val>
                                        </p:tav>
                                        <p:tav tm="100000">
                                          <p:val>
                                            <p:strVal val="1+ppt_h/2"/>
                                          </p:val>
                                        </p:tav>
                                      </p:tavLst>
                                    </p:anim>
                                    <p:set>
                                      <p:cBhvr>
                                        <p:cTn id="426" dur="1" fill="hold">
                                          <p:stCondLst>
                                            <p:cond delay="1999"/>
                                          </p:stCondLst>
                                        </p:cTn>
                                        <p:tgtEl>
                                          <p:spTgt spid="27"/>
                                        </p:tgtEl>
                                        <p:attrNameLst>
                                          <p:attrName>style.visibility</p:attrName>
                                        </p:attrNameLst>
                                      </p:cBhvr>
                                      <p:to>
                                        <p:strVal val="hidden"/>
                                      </p:to>
                                    </p:set>
                                  </p:childTnLst>
                                </p:cTn>
                              </p:par>
                              <p:par>
                                <p:cTn id="427" presetID="2" presetClass="exit" presetSubtype="4" fill="hold" grpId="4" nodeType="withEffect">
                                  <p:stCondLst>
                                    <p:cond delay="0"/>
                                  </p:stCondLst>
                                  <p:childTnLst>
                                    <p:anim calcmode="lin" valueType="num">
                                      <p:cBhvr additive="base">
                                        <p:cTn id="428" dur="2000"/>
                                        <p:tgtEl>
                                          <p:spTgt spid="28"/>
                                        </p:tgtEl>
                                        <p:attrNameLst>
                                          <p:attrName>ppt_x</p:attrName>
                                        </p:attrNameLst>
                                      </p:cBhvr>
                                      <p:tavLst>
                                        <p:tav tm="0">
                                          <p:val>
                                            <p:strVal val="ppt_x"/>
                                          </p:val>
                                        </p:tav>
                                        <p:tav tm="100000">
                                          <p:val>
                                            <p:strVal val="ppt_x"/>
                                          </p:val>
                                        </p:tav>
                                      </p:tavLst>
                                    </p:anim>
                                    <p:anim calcmode="lin" valueType="num">
                                      <p:cBhvr additive="base">
                                        <p:cTn id="429" dur="2000"/>
                                        <p:tgtEl>
                                          <p:spTgt spid="28"/>
                                        </p:tgtEl>
                                        <p:attrNameLst>
                                          <p:attrName>ppt_y</p:attrName>
                                        </p:attrNameLst>
                                      </p:cBhvr>
                                      <p:tavLst>
                                        <p:tav tm="0">
                                          <p:val>
                                            <p:strVal val="ppt_y"/>
                                          </p:val>
                                        </p:tav>
                                        <p:tav tm="100000">
                                          <p:val>
                                            <p:strVal val="1+ppt_h/2"/>
                                          </p:val>
                                        </p:tav>
                                      </p:tavLst>
                                    </p:anim>
                                    <p:set>
                                      <p:cBhvr>
                                        <p:cTn id="430" dur="1" fill="hold">
                                          <p:stCondLst>
                                            <p:cond delay="1999"/>
                                          </p:stCondLst>
                                        </p:cTn>
                                        <p:tgtEl>
                                          <p:spTgt spid="28"/>
                                        </p:tgtEl>
                                        <p:attrNameLst>
                                          <p:attrName>style.visibility</p:attrName>
                                        </p:attrNameLst>
                                      </p:cBhvr>
                                      <p:to>
                                        <p:strVal val="hidden"/>
                                      </p:to>
                                    </p:set>
                                  </p:childTnLst>
                                </p:cTn>
                              </p:par>
                              <p:par>
                                <p:cTn id="431" presetID="2" presetClass="exit" presetSubtype="4" fill="hold" grpId="4" nodeType="withEffect">
                                  <p:stCondLst>
                                    <p:cond delay="0"/>
                                  </p:stCondLst>
                                  <p:childTnLst>
                                    <p:anim calcmode="lin" valueType="num">
                                      <p:cBhvr additive="base">
                                        <p:cTn id="432" dur="2000"/>
                                        <p:tgtEl>
                                          <p:spTgt spid="29"/>
                                        </p:tgtEl>
                                        <p:attrNameLst>
                                          <p:attrName>ppt_x</p:attrName>
                                        </p:attrNameLst>
                                      </p:cBhvr>
                                      <p:tavLst>
                                        <p:tav tm="0">
                                          <p:val>
                                            <p:strVal val="ppt_x"/>
                                          </p:val>
                                        </p:tav>
                                        <p:tav tm="100000">
                                          <p:val>
                                            <p:strVal val="ppt_x"/>
                                          </p:val>
                                        </p:tav>
                                      </p:tavLst>
                                    </p:anim>
                                    <p:anim calcmode="lin" valueType="num">
                                      <p:cBhvr additive="base">
                                        <p:cTn id="433" dur="2000"/>
                                        <p:tgtEl>
                                          <p:spTgt spid="29"/>
                                        </p:tgtEl>
                                        <p:attrNameLst>
                                          <p:attrName>ppt_y</p:attrName>
                                        </p:attrNameLst>
                                      </p:cBhvr>
                                      <p:tavLst>
                                        <p:tav tm="0">
                                          <p:val>
                                            <p:strVal val="ppt_y"/>
                                          </p:val>
                                        </p:tav>
                                        <p:tav tm="100000">
                                          <p:val>
                                            <p:strVal val="1+ppt_h/2"/>
                                          </p:val>
                                        </p:tav>
                                      </p:tavLst>
                                    </p:anim>
                                    <p:set>
                                      <p:cBhvr>
                                        <p:cTn id="434" dur="1" fill="hold">
                                          <p:stCondLst>
                                            <p:cond delay="1999"/>
                                          </p:stCondLst>
                                        </p:cTn>
                                        <p:tgtEl>
                                          <p:spTgt spid="29"/>
                                        </p:tgtEl>
                                        <p:attrNameLst>
                                          <p:attrName>style.visibility</p:attrName>
                                        </p:attrNameLst>
                                      </p:cBhvr>
                                      <p:to>
                                        <p:strVal val="hidden"/>
                                      </p:to>
                                    </p:set>
                                  </p:childTnLst>
                                </p:cTn>
                              </p:par>
                              <p:par>
                                <p:cTn id="435" presetID="2" presetClass="exit" presetSubtype="4" fill="hold" grpId="4" nodeType="withEffect">
                                  <p:stCondLst>
                                    <p:cond delay="0"/>
                                  </p:stCondLst>
                                  <p:childTnLst>
                                    <p:anim calcmode="lin" valueType="num">
                                      <p:cBhvr additive="base">
                                        <p:cTn id="436" dur="2000"/>
                                        <p:tgtEl>
                                          <p:spTgt spid="30"/>
                                        </p:tgtEl>
                                        <p:attrNameLst>
                                          <p:attrName>ppt_x</p:attrName>
                                        </p:attrNameLst>
                                      </p:cBhvr>
                                      <p:tavLst>
                                        <p:tav tm="0">
                                          <p:val>
                                            <p:strVal val="ppt_x"/>
                                          </p:val>
                                        </p:tav>
                                        <p:tav tm="100000">
                                          <p:val>
                                            <p:strVal val="ppt_x"/>
                                          </p:val>
                                        </p:tav>
                                      </p:tavLst>
                                    </p:anim>
                                    <p:anim calcmode="lin" valueType="num">
                                      <p:cBhvr additive="base">
                                        <p:cTn id="437" dur="2000"/>
                                        <p:tgtEl>
                                          <p:spTgt spid="30"/>
                                        </p:tgtEl>
                                        <p:attrNameLst>
                                          <p:attrName>ppt_y</p:attrName>
                                        </p:attrNameLst>
                                      </p:cBhvr>
                                      <p:tavLst>
                                        <p:tav tm="0">
                                          <p:val>
                                            <p:strVal val="ppt_y"/>
                                          </p:val>
                                        </p:tav>
                                        <p:tav tm="100000">
                                          <p:val>
                                            <p:strVal val="1+ppt_h/2"/>
                                          </p:val>
                                        </p:tav>
                                      </p:tavLst>
                                    </p:anim>
                                    <p:set>
                                      <p:cBhvr>
                                        <p:cTn id="438" dur="1" fill="hold">
                                          <p:stCondLst>
                                            <p:cond delay="1999"/>
                                          </p:stCondLst>
                                        </p:cTn>
                                        <p:tgtEl>
                                          <p:spTgt spid="30"/>
                                        </p:tgtEl>
                                        <p:attrNameLst>
                                          <p:attrName>style.visibility</p:attrName>
                                        </p:attrNameLst>
                                      </p:cBhvr>
                                      <p:to>
                                        <p:strVal val="hidden"/>
                                      </p:to>
                                    </p:set>
                                  </p:childTnLst>
                                </p:cTn>
                              </p:par>
                              <p:par>
                                <p:cTn id="439" presetID="2" presetClass="exit" presetSubtype="4" fill="hold" grpId="4" nodeType="withEffect">
                                  <p:stCondLst>
                                    <p:cond delay="0"/>
                                  </p:stCondLst>
                                  <p:childTnLst>
                                    <p:anim calcmode="lin" valueType="num">
                                      <p:cBhvr additive="base">
                                        <p:cTn id="440" dur="2000"/>
                                        <p:tgtEl>
                                          <p:spTgt spid="31"/>
                                        </p:tgtEl>
                                        <p:attrNameLst>
                                          <p:attrName>ppt_x</p:attrName>
                                        </p:attrNameLst>
                                      </p:cBhvr>
                                      <p:tavLst>
                                        <p:tav tm="0">
                                          <p:val>
                                            <p:strVal val="ppt_x"/>
                                          </p:val>
                                        </p:tav>
                                        <p:tav tm="100000">
                                          <p:val>
                                            <p:strVal val="ppt_x"/>
                                          </p:val>
                                        </p:tav>
                                      </p:tavLst>
                                    </p:anim>
                                    <p:anim calcmode="lin" valueType="num">
                                      <p:cBhvr additive="base">
                                        <p:cTn id="441" dur="2000"/>
                                        <p:tgtEl>
                                          <p:spTgt spid="31"/>
                                        </p:tgtEl>
                                        <p:attrNameLst>
                                          <p:attrName>ppt_y</p:attrName>
                                        </p:attrNameLst>
                                      </p:cBhvr>
                                      <p:tavLst>
                                        <p:tav tm="0">
                                          <p:val>
                                            <p:strVal val="ppt_y"/>
                                          </p:val>
                                        </p:tav>
                                        <p:tav tm="100000">
                                          <p:val>
                                            <p:strVal val="1+ppt_h/2"/>
                                          </p:val>
                                        </p:tav>
                                      </p:tavLst>
                                    </p:anim>
                                    <p:set>
                                      <p:cBhvr>
                                        <p:cTn id="442" dur="1" fill="hold">
                                          <p:stCondLst>
                                            <p:cond delay="1999"/>
                                          </p:stCondLst>
                                        </p:cTn>
                                        <p:tgtEl>
                                          <p:spTgt spid="31"/>
                                        </p:tgtEl>
                                        <p:attrNameLst>
                                          <p:attrName>style.visibility</p:attrName>
                                        </p:attrNameLst>
                                      </p:cBhvr>
                                      <p:to>
                                        <p:strVal val="hidden"/>
                                      </p:to>
                                    </p:set>
                                  </p:childTnLst>
                                </p:cTn>
                              </p:par>
                              <p:par>
                                <p:cTn id="443" presetID="2" presetClass="exit" presetSubtype="4" fill="hold" grpId="4" nodeType="withEffect">
                                  <p:stCondLst>
                                    <p:cond delay="0"/>
                                  </p:stCondLst>
                                  <p:childTnLst>
                                    <p:anim calcmode="lin" valueType="num">
                                      <p:cBhvr additive="base">
                                        <p:cTn id="444" dur="2000"/>
                                        <p:tgtEl>
                                          <p:spTgt spid="32"/>
                                        </p:tgtEl>
                                        <p:attrNameLst>
                                          <p:attrName>ppt_x</p:attrName>
                                        </p:attrNameLst>
                                      </p:cBhvr>
                                      <p:tavLst>
                                        <p:tav tm="0">
                                          <p:val>
                                            <p:strVal val="ppt_x"/>
                                          </p:val>
                                        </p:tav>
                                        <p:tav tm="100000">
                                          <p:val>
                                            <p:strVal val="ppt_x"/>
                                          </p:val>
                                        </p:tav>
                                      </p:tavLst>
                                    </p:anim>
                                    <p:anim calcmode="lin" valueType="num">
                                      <p:cBhvr additive="base">
                                        <p:cTn id="445" dur="2000"/>
                                        <p:tgtEl>
                                          <p:spTgt spid="32"/>
                                        </p:tgtEl>
                                        <p:attrNameLst>
                                          <p:attrName>ppt_y</p:attrName>
                                        </p:attrNameLst>
                                      </p:cBhvr>
                                      <p:tavLst>
                                        <p:tav tm="0">
                                          <p:val>
                                            <p:strVal val="ppt_y"/>
                                          </p:val>
                                        </p:tav>
                                        <p:tav tm="100000">
                                          <p:val>
                                            <p:strVal val="1+ppt_h/2"/>
                                          </p:val>
                                        </p:tav>
                                      </p:tavLst>
                                    </p:anim>
                                    <p:set>
                                      <p:cBhvr>
                                        <p:cTn id="446" dur="1" fill="hold">
                                          <p:stCondLst>
                                            <p:cond delay="1999"/>
                                          </p:stCondLst>
                                        </p:cTn>
                                        <p:tgtEl>
                                          <p:spTgt spid="32"/>
                                        </p:tgtEl>
                                        <p:attrNameLst>
                                          <p:attrName>style.visibility</p:attrName>
                                        </p:attrNameLst>
                                      </p:cBhvr>
                                      <p:to>
                                        <p:strVal val="hidden"/>
                                      </p:to>
                                    </p:set>
                                  </p:childTnLst>
                                </p:cTn>
                              </p:par>
                              <p:par>
                                <p:cTn id="447" presetID="2" presetClass="exit" presetSubtype="4" fill="hold" grpId="4" nodeType="withEffect">
                                  <p:stCondLst>
                                    <p:cond delay="0"/>
                                  </p:stCondLst>
                                  <p:childTnLst>
                                    <p:anim calcmode="lin" valueType="num">
                                      <p:cBhvr additive="base">
                                        <p:cTn id="448" dur="2000"/>
                                        <p:tgtEl>
                                          <p:spTgt spid="33"/>
                                        </p:tgtEl>
                                        <p:attrNameLst>
                                          <p:attrName>ppt_x</p:attrName>
                                        </p:attrNameLst>
                                      </p:cBhvr>
                                      <p:tavLst>
                                        <p:tav tm="0">
                                          <p:val>
                                            <p:strVal val="ppt_x"/>
                                          </p:val>
                                        </p:tav>
                                        <p:tav tm="100000">
                                          <p:val>
                                            <p:strVal val="ppt_x"/>
                                          </p:val>
                                        </p:tav>
                                      </p:tavLst>
                                    </p:anim>
                                    <p:anim calcmode="lin" valueType="num">
                                      <p:cBhvr additive="base">
                                        <p:cTn id="449" dur="2000"/>
                                        <p:tgtEl>
                                          <p:spTgt spid="33"/>
                                        </p:tgtEl>
                                        <p:attrNameLst>
                                          <p:attrName>ppt_y</p:attrName>
                                        </p:attrNameLst>
                                      </p:cBhvr>
                                      <p:tavLst>
                                        <p:tav tm="0">
                                          <p:val>
                                            <p:strVal val="ppt_y"/>
                                          </p:val>
                                        </p:tav>
                                        <p:tav tm="100000">
                                          <p:val>
                                            <p:strVal val="1+ppt_h/2"/>
                                          </p:val>
                                        </p:tav>
                                      </p:tavLst>
                                    </p:anim>
                                    <p:set>
                                      <p:cBhvr>
                                        <p:cTn id="450" dur="1" fill="hold">
                                          <p:stCondLst>
                                            <p:cond delay="1999"/>
                                          </p:stCondLst>
                                        </p:cTn>
                                        <p:tgtEl>
                                          <p:spTgt spid="33"/>
                                        </p:tgtEl>
                                        <p:attrNameLst>
                                          <p:attrName>style.visibility</p:attrName>
                                        </p:attrNameLst>
                                      </p:cBhvr>
                                      <p:to>
                                        <p:strVal val="hidden"/>
                                      </p:to>
                                    </p:set>
                                  </p:childTnLst>
                                </p:cTn>
                              </p:par>
                              <p:par>
                                <p:cTn id="451" presetID="2" presetClass="exit" presetSubtype="4" fill="hold" grpId="4" nodeType="withEffect">
                                  <p:stCondLst>
                                    <p:cond delay="0"/>
                                  </p:stCondLst>
                                  <p:childTnLst>
                                    <p:anim calcmode="lin" valueType="num">
                                      <p:cBhvr additive="base">
                                        <p:cTn id="452" dur="2000"/>
                                        <p:tgtEl>
                                          <p:spTgt spid="34"/>
                                        </p:tgtEl>
                                        <p:attrNameLst>
                                          <p:attrName>ppt_x</p:attrName>
                                        </p:attrNameLst>
                                      </p:cBhvr>
                                      <p:tavLst>
                                        <p:tav tm="0">
                                          <p:val>
                                            <p:strVal val="ppt_x"/>
                                          </p:val>
                                        </p:tav>
                                        <p:tav tm="100000">
                                          <p:val>
                                            <p:strVal val="ppt_x"/>
                                          </p:val>
                                        </p:tav>
                                      </p:tavLst>
                                    </p:anim>
                                    <p:anim calcmode="lin" valueType="num">
                                      <p:cBhvr additive="base">
                                        <p:cTn id="453" dur="2000"/>
                                        <p:tgtEl>
                                          <p:spTgt spid="34"/>
                                        </p:tgtEl>
                                        <p:attrNameLst>
                                          <p:attrName>ppt_y</p:attrName>
                                        </p:attrNameLst>
                                      </p:cBhvr>
                                      <p:tavLst>
                                        <p:tav tm="0">
                                          <p:val>
                                            <p:strVal val="ppt_y"/>
                                          </p:val>
                                        </p:tav>
                                        <p:tav tm="100000">
                                          <p:val>
                                            <p:strVal val="1+ppt_h/2"/>
                                          </p:val>
                                        </p:tav>
                                      </p:tavLst>
                                    </p:anim>
                                    <p:set>
                                      <p:cBhvr>
                                        <p:cTn id="454" dur="1" fill="hold">
                                          <p:stCondLst>
                                            <p:cond delay="1999"/>
                                          </p:stCondLst>
                                        </p:cTn>
                                        <p:tgtEl>
                                          <p:spTgt spid="34"/>
                                        </p:tgtEl>
                                        <p:attrNameLst>
                                          <p:attrName>style.visibility</p:attrName>
                                        </p:attrNameLst>
                                      </p:cBhvr>
                                      <p:to>
                                        <p:strVal val="hidden"/>
                                      </p:to>
                                    </p:set>
                                  </p:childTnLst>
                                </p:cTn>
                              </p:par>
                              <p:par>
                                <p:cTn id="455" presetID="2" presetClass="exit" presetSubtype="4" fill="hold" grpId="4" nodeType="withEffect">
                                  <p:stCondLst>
                                    <p:cond delay="0"/>
                                  </p:stCondLst>
                                  <p:childTnLst>
                                    <p:anim calcmode="lin" valueType="num">
                                      <p:cBhvr additive="base">
                                        <p:cTn id="456" dur="2000"/>
                                        <p:tgtEl>
                                          <p:spTgt spid="35"/>
                                        </p:tgtEl>
                                        <p:attrNameLst>
                                          <p:attrName>ppt_x</p:attrName>
                                        </p:attrNameLst>
                                      </p:cBhvr>
                                      <p:tavLst>
                                        <p:tav tm="0">
                                          <p:val>
                                            <p:strVal val="ppt_x"/>
                                          </p:val>
                                        </p:tav>
                                        <p:tav tm="100000">
                                          <p:val>
                                            <p:strVal val="ppt_x"/>
                                          </p:val>
                                        </p:tav>
                                      </p:tavLst>
                                    </p:anim>
                                    <p:anim calcmode="lin" valueType="num">
                                      <p:cBhvr additive="base">
                                        <p:cTn id="457" dur="2000"/>
                                        <p:tgtEl>
                                          <p:spTgt spid="35"/>
                                        </p:tgtEl>
                                        <p:attrNameLst>
                                          <p:attrName>ppt_y</p:attrName>
                                        </p:attrNameLst>
                                      </p:cBhvr>
                                      <p:tavLst>
                                        <p:tav tm="0">
                                          <p:val>
                                            <p:strVal val="ppt_y"/>
                                          </p:val>
                                        </p:tav>
                                        <p:tav tm="100000">
                                          <p:val>
                                            <p:strVal val="1+ppt_h/2"/>
                                          </p:val>
                                        </p:tav>
                                      </p:tavLst>
                                    </p:anim>
                                    <p:set>
                                      <p:cBhvr>
                                        <p:cTn id="458" dur="1" fill="hold">
                                          <p:stCondLst>
                                            <p:cond delay="1999"/>
                                          </p:stCondLst>
                                        </p:cTn>
                                        <p:tgtEl>
                                          <p:spTgt spid="35"/>
                                        </p:tgtEl>
                                        <p:attrNameLst>
                                          <p:attrName>style.visibility</p:attrName>
                                        </p:attrNameLst>
                                      </p:cBhvr>
                                      <p:to>
                                        <p:strVal val="hidden"/>
                                      </p:to>
                                    </p:set>
                                  </p:childTnLst>
                                </p:cTn>
                              </p:par>
                              <p:par>
                                <p:cTn id="459" presetID="13" presetClass="exit" presetSubtype="32" fill="hold" grpId="3" nodeType="withEffect">
                                  <p:stCondLst>
                                    <p:cond delay="0"/>
                                  </p:stCondLst>
                                  <p:childTnLst>
                                    <p:animEffect transition="out" filter="plus(out)">
                                      <p:cBhvr>
                                        <p:cTn id="460" dur="2000"/>
                                        <p:tgtEl>
                                          <p:spTgt spid="37"/>
                                        </p:tgtEl>
                                      </p:cBhvr>
                                    </p:animEffect>
                                    <p:set>
                                      <p:cBhvr>
                                        <p:cTn id="461" dur="1" fill="hold">
                                          <p:stCondLst>
                                            <p:cond delay="1999"/>
                                          </p:stCondLst>
                                        </p:cTn>
                                        <p:tgtEl>
                                          <p:spTgt spid="37"/>
                                        </p:tgtEl>
                                        <p:attrNameLst>
                                          <p:attrName>style.visibility</p:attrName>
                                        </p:attrNameLst>
                                      </p:cBhvr>
                                      <p:to>
                                        <p:strVal val="hidden"/>
                                      </p:to>
                                    </p:set>
                                  </p:childTnLst>
                                </p:cTn>
                              </p:par>
                              <p:par>
                                <p:cTn id="462" presetID="13" presetClass="exit" presetSubtype="32" fill="hold" grpId="3" nodeType="withEffect">
                                  <p:stCondLst>
                                    <p:cond delay="0"/>
                                  </p:stCondLst>
                                  <p:childTnLst>
                                    <p:animEffect transition="out" filter="plus(out)">
                                      <p:cBhvr>
                                        <p:cTn id="463" dur="2000"/>
                                        <p:tgtEl>
                                          <p:spTgt spid="38"/>
                                        </p:tgtEl>
                                      </p:cBhvr>
                                    </p:animEffect>
                                    <p:set>
                                      <p:cBhvr>
                                        <p:cTn id="464" dur="1" fill="hold">
                                          <p:stCondLst>
                                            <p:cond delay="1999"/>
                                          </p:stCondLst>
                                        </p:cTn>
                                        <p:tgtEl>
                                          <p:spTgt spid="38"/>
                                        </p:tgtEl>
                                        <p:attrNameLst>
                                          <p:attrName>style.visibility</p:attrName>
                                        </p:attrNameLst>
                                      </p:cBhvr>
                                      <p:to>
                                        <p:strVal val="hidden"/>
                                      </p:to>
                                    </p:set>
                                  </p:childTnLst>
                                </p:cTn>
                              </p:par>
                              <p:par>
                                <p:cTn id="465" presetID="13" presetClass="exit" presetSubtype="32" fill="hold" grpId="3" nodeType="withEffect">
                                  <p:stCondLst>
                                    <p:cond delay="0"/>
                                  </p:stCondLst>
                                  <p:childTnLst>
                                    <p:animEffect transition="out" filter="plus(out)">
                                      <p:cBhvr>
                                        <p:cTn id="466" dur="2000"/>
                                        <p:tgtEl>
                                          <p:spTgt spid="39"/>
                                        </p:tgtEl>
                                      </p:cBhvr>
                                    </p:animEffect>
                                    <p:set>
                                      <p:cBhvr>
                                        <p:cTn id="467" dur="1" fill="hold">
                                          <p:stCondLst>
                                            <p:cond delay="1999"/>
                                          </p:stCondLst>
                                        </p:cTn>
                                        <p:tgtEl>
                                          <p:spTgt spid="39"/>
                                        </p:tgtEl>
                                        <p:attrNameLst>
                                          <p:attrName>style.visibility</p:attrName>
                                        </p:attrNameLst>
                                      </p:cBhvr>
                                      <p:to>
                                        <p:strVal val="hidden"/>
                                      </p:to>
                                    </p:set>
                                  </p:childTnLst>
                                </p:cTn>
                              </p:par>
                              <p:par>
                                <p:cTn id="468" presetID="13" presetClass="exit" presetSubtype="32" fill="hold" grpId="3" nodeType="withEffect">
                                  <p:stCondLst>
                                    <p:cond delay="0"/>
                                  </p:stCondLst>
                                  <p:childTnLst>
                                    <p:animEffect transition="out" filter="plus(out)">
                                      <p:cBhvr>
                                        <p:cTn id="469" dur="2000"/>
                                        <p:tgtEl>
                                          <p:spTgt spid="40"/>
                                        </p:tgtEl>
                                      </p:cBhvr>
                                    </p:animEffect>
                                    <p:set>
                                      <p:cBhvr>
                                        <p:cTn id="470" dur="1" fill="hold">
                                          <p:stCondLst>
                                            <p:cond delay="1999"/>
                                          </p:stCondLst>
                                        </p:cTn>
                                        <p:tgtEl>
                                          <p:spTgt spid="40"/>
                                        </p:tgtEl>
                                        <p:attrNameLst>
                                          <p:attrName>style.visibility</p:attrName>
                                        </p:attrNameLst>
                                      </p:cBhvr>
                                      <p:to>
                                        <p:strVal val="hidden"/>
                                      </p:to>
                                    </p:set>
                                  </p:childTnLst>
                                </p:cTn>
                              </p:par>
                              <p:par>
                                <p:cTn id="471" presetID="13" presetClass="exit" presetSubtype="32" fill="hold" grpId="3" nodeType="withEffect">
                                  <p:stCondLst>
                                    <p:cond delay="0"/>
                                  </p:stCondLst>
                                  <p:childTnLst>
                                    <p:animEffect transition="out" filter="plus(out)">
                                      <p:cBhvr>
                                        <p:cTn id="472" dur="2000"/>
                                        <p:tgtEl>
                                          <p:spTgt spid="41"/>
                                        </p:tgtEl>
                                      </p:cBhvr>
                                    </p:animEffect>
                                    <p:set>
                                      <p:cBhvr>
                                        <p:cTn id="473" dur="1" fill="hold">
                                          <p:stCondLst>
                                            <p:cond delay="1999"/>
                                          </p:stCondLst>
                                        </p:cTn>
                                        <p:tgtEl>
                                          <p:spTgt spid="41"/>
                                        </p:tgtEl>
                                        <p:attrNameLst>
                                          <p:attrName>style.visibility</p:attrName>
                                        </p:attrNameLst>
                                      </p:cBhvr>
                                      <p:to>
                                        <p:strVal val="hidden"/>
                                      </p:to>
                                    </p:set>
                                  </p:childTnLst>
                                </p:cTn>
                              </p:par>
                              <p:par>
                                <p:cTn id="474" presetID="13" presetClass="exit" presetSubtype="32" fill="hold" grpId="3" nodeType="withEffect">
                                  <p:stCondLst>
                                    <p:cond delay="0"/>
                                  </p:stCondLst>
                                  <p:childTnLst>
                                    <p:animEffect transition="out" filter="plus(out)">
                                      <p:cBhvr>
                                        <p:cTn id="475" dur="2000"/>
                                        <p:tgtEl>
                                          <p:spTgt spid="42"/>
                                        </p:tgtEl>
                                      </p:cBhvr>
                                    </p:animEffect>
                                    <p:set>
                                      <p:cBhvr>
                                        <p:cTn id="476" dur="1" fill="hold">
                                          <p:stCondLst>
                                            <p:cond delay="1999"/>
                                          </p:stCondLst>
                                        </p:cTn>
                                        <p:tgtEl>
                                          <p:spTgt spid="42"/>
                                        </p:tgtEl>
                                        <p:attrNameLst>
                                          <p:attrName>style.visibility</p:attrName>
                                        </p:attrNameLst>
                                      </p:cBhvr>
                                      <p:to>
                                        <p:strVal val="hidden"/>
                                      </p:to>
                                    </p:set>
                                  </p:childTnLst>
                                </p:cTn>
                              </p:par>
                              <p:par>
                                <p:cTn id="477" presetID="13" presetClass="exit" presetSubtype="32" fill="hold" grpId="3" nodeType="withEffect">
                                  <p:stCondLst>
                                    <p:cond delay="0"/>
                                  </p:stCondLst>
                                  <p:childTnLst>
                                    <p:animEffect transition="out" filter="plus(out)">
                                      <p:cBhvr>
                                        <p:cTn id="478" dur="2000"/>
                                        <p:tgtEl>
                                          <p:spTgt spid="43"/>
                                        </p:tgtEl>
                                      </p:cBhvr>
                                    </p:animEffect>
                                    <p:set>
                                      <p:cBhvr>
                                        <p:cTn id="479" dur="1" fill="hold">
                                          <p:stCondLst>
                                            <p:cond delay="1999"/>
                                          </p:stCondLst>
                                        </p:cTn>
                                        <p:tgtEl>
                                          <p:spTgt spid="43"/>
                                        </p:tgtEl>
                                        <p:attrNameLst>
                                          <p:attrName>style.visibility</p:attrName>
                                        </p:attrNameLst>
                                      </p:cBhvr>
                                      <p:to>
                                        <p:strVal val="hidden"/>
                                      </p:to>
                                    </p:set>
                                  </p:childTnLst>
                                </p:cTn>
                              </p:par>
                              <p:par>
                                <p:cTn id="480" presetID="13" presetClass="exit" presetSubtype="32" fill="hold" grpId="3" nodeType="withEffect">
                                  <p:stCondLst>
                                    <p:cond delay="0"/>
                                  </p:stCondLst>
                                  <p:childTnLst>
                                    <p:animEffect transition="out" filter="plus(out)">
                                      <p:cBhvr>
                                        <p:cTn id="481" dur="2000"/>
                                        <p:tgtEl>
                                          <p:spTgt spid="44"/>
                                        </p:tgtEl>
                                      </p:cBhvr>
                                    </p:animEffect>
                                    <p:set>
                                      <p:cBhvr>
                                        <p:cTn id="482" dur="1" fill="hold">
                                          <p:stCondLst>
                                            <p:cond delay="1999"/>
                                          </p:stCondLst>
                                        </p:cTn>
                                        <p:tgtEl>
                                          <p:spTgt spid="44"/>
                                        </p:tgtEl>
                                        <p:attrNameLst>
                                          <p:attrName>style.visibility</p:attrName>
                                        </p:attrNameLst>
                                      </p:cBhvr>
                                      <p:to>
                                        <p:strVal val="hidden"/>
                                      </p:to>
                                    </p:set>
                                  </p:childTnLst>
                                </p:cTn>
                              </p:par>
                              <p:par>
                                <p:cTn id="483" presetID="13" presetClass="exit" presetSubtype="32" fill="hold" grpId="3" nodeType="withEffect">
                                  <p:stCondLst>
                                    <p:cond delay="0"/>
                                  </p:stCondLst>
                                  <p:childTnLst>
                                    <p:animEffect transition="out" filter="plus(out)">
                                      <p:cBhvr>
                                        <p:cTn id="484" dur="2000"/>
                                        <p:tgtEl>
                                          <p:spTgt spid="45"/>
                                        </p:tgtEl>
                                      </p:cBhvr>
                                    </p:animEffect>
                                    <p:set>
                                      <p:cBhvr>
                                        <p:cTn id="485" dur="1" fill="hold">
                                          <p:stCondLst>
                                            <p:cond delay="1999"/>
                                          </p:stCondLst>
                                        </p:cTn>
                                        <p:tgtEl>
                                          <p:spTgt spid="45"/>
                                        </p:tgtEl>
                                        <p:attrNameLst>
                                          <p:attrName>style.visibility</p:attrName>
                                        </p:attrNameLst>
                                      </p:cBhvr>
                                      <p:to>
                                        <p:strVal val="hidden"/>
                                      </p:to>
                                    </p:set>
                                  </p:childTnLst>
                                </p:cTn>
                              </p:par>
                              <p:par>
                                <p:cTn id="486" presetID="13" presetClass="exit" presetSubtype="32" fill="hold" grpId="3" nodeType="withEffect">
                                  <p:stCondLst>
                                    <p:cond delay="0"/>
                                  </p:stCondLst>
                                  <p:childTnLst>
                                    <p:animEffect transition="out" filter="plus(out)">
                                      <p:cBhvr>
                                        <p:cTn id="487" dur="2000"/>
                                        <p:tgtEl>
                                          <p:spTgt spid="46"/>
                                        </p:tgtEl>
                                      </p:cBhvr>
                                    </p:animEffect>
                                    <p:set>
                                      <p:cBhvr>
                                        <p:cTn id="488" dur="1" fill="hold">
                                          <p:stCondLst>
                                            <p:cond delay="1999"/>
                                          </p:stCondLst>
                                        </p:cTn>
                                        <p:tgtEl>
                                          <p:spTgt spid="46"/>
                                        </p:tgtEl>
                                        <p:attrNameLst>
                                          <p:attrName>style.visibility</p:attrName>
                                        </p:attrNameLst>
                                      </p:cBhvr>
                                      <p:to>
                                        <p:strVal val="hidden"/>
                                      </p:to>
                                    </p:set>
                                  </p:childTnLst>
                                </p:cTn>
                              </p:par>
                              <p:par>
                                <p:cTn id="489" presetID="13" presetClass="exit" presetSubtype="32" fill="hold" grpId="3" nodeType="withEffect">
                                  <p:stCondLst>
                                    <p:cond delay="0"/>
                                  </p:stCondLst>
                                  <p:childTnLst>
                                    <p:animEffect transition="out" filter="plus(out)">
                                      <p:cBhvr>
                                        <p:cTn id="490" dur="2000"/>
                                        <p:tgtEl>
                                          <p:spTgt spid="47"/>
                                        </p:tgtEl>
                                      </p:cBhvr>
                                    </p:animEffect>
                                    <p:set>
                                      <p:cBhvr>
                                        <p:cTn id="491" dur="1" fill="hold">
                                          <p:stCondLst>
                                            <p:cond delay="1999"/>
                                          </p:stCondLst>
                                        </p:cTn>
                                        <p:tgtEl>
                                          <p:spTgt spid="47"/>
                                        </p:tgtEl>
                                        <p:attrNameLst>
                                          <p:attrName>style.visibility</p:attrName>
                                        </p:attrNameLst>
                                      </p:cBhvr>
                                      <p:to>
                                        <p:strVal val="hidden"/>
                                      </p:to>
                                    </p:set>
                                  </p:childTnLst>
                                </p:cTn>
                              </p:par>
                              <p:par>
                                <p:cTn id="492" presetID="13" presetClass="exit" presetSubtype="32" fill="hold" grpId="3" nodeType="withEffect">
                                  <p:stCondLst>
                                    <p:cond delay="0"/>
                                  </p:stCondLst>
                                  <p:childTnLst>
                                    <p:animEffect transition="out" filter="plus(out)">
                                      <p:cBhvr>
                                        <p:cTn id="493" dur="2000"/>
                                        <p:tgtEl>
                                          <p:spTgt spid="48"/>
                                        </p:tgtEl>
                                      </p:cBhvr>
                                    </p:animEffect>
                                    <p:set>
                                      <p:cBhvr>
                                        <p:cTn id="494" dur="1" fill="hold">
                                          <p:stCondLst>
                                            <p:cond delay="1999"/>
                                          </p:stCondLst>
                                        </p:cTn>
                                        <p:tgtEl>
                                          <p:spTgt spid="48"/>
                                        </p:tgtEl>
                                        <p:attrNameLst>
                                          <p:attrName>style.visibility</p:attrName>
                                        </p:attrNameLst>
                                      </p:cBhvr>
                                      <p:to>
                                        <p:strVal val="hidden"/>
                                      </p:to>
                                    </p:set>
                                  </p:childTnLst>
                                </p:cTn>
                              </p:par>
                              <p:par>
                                <p:cTn id="495" presetID="13" presetClass="exit" presetSubtype="32" fill="hold" grpId="3" nodeType="withEffect">
                                  <p:stCondLst>
                                    <p:cond delay="0"/>
                                  </p:stCondLst>
                                  <p:childTnLst>
                                    <p:animEffect transition="out" filter="plus(out)">
                                      <p:cBhvr>
                                        <p:cTn id="496" dur="2000"/>
                                        <p:tgtEl>
                                          <p:spTgt spid="49"/>
                                        </p:tgtEl>
                                      </p:cBhvr>
                                    </p:animEffect>
                                    <p:set>
                                      <p:cBhvr>
                                        <p:cTn id="497" dur="1" fill="hold">
                                          <p:stCondLst>
                                            <p:cond delay="1999"/>
                                          </p:stCondLst>
                                        </p:cTn>
                                        <p:tgtEl>
                                          <p:spTgt spid="49"/>
                                        </p:tgtEl>
                                        <p:attrNameLst>
                                          <p:attrName>style.visibility</p:attrName>
                                        </p:attrNameLst>
                                      </p:cBhvr>
                                      <p:to>
                                        <p:strVal val="hidden"/>
                                      </p:to>
                                    </p:set>
                                  </p:childTnLst>
                                </p:cTn>
                              </p:par>
                              <p:par>
                                <p:cTn id="498" presetID="13" presetClass="exit" presetSubtype="32" fill="hold" grpId="3" nodeType="withEffect">
                                  <p:stCondLst>
                                    <p:cond delay="0"/>
                                  </p:stCondLst>
                                  <p:childTnLst>
                                    <p:animEffect transition="out" filter="plus(out)">
                                      <p:cBhvr>
                                        <p:cTn id="499" dur="2000"/>
                                        <p:tgtEl>
                                          <p:spTgt spid="50"/>
                                        </p:tgtEl>
                                      </p:cBhvr>
                                    </p:animEffect>
                                    <p:set>
                                      <p:cBhvr>
                                        <p:cTn id="500" dur="1" fill="hold">
                                          <p:stCondLst>
                                            <p:cond delay="1999"/>
                                          </p:stCondLst>
                                        </p:cTn>
                                        <p:tgtEl>
                                          <p:spTgt spid="50"/>
                                        </p:tgtEl>
                                        <p:attrNameLst>
                                          <p:attrName>style.visibility</p:attrName>
                                        </p:attrNameLst>
                                      </p:cBhvr>
                                      <p:to>
                                        <p:strVal val="hidden"/>
                                      </p:to>
                                    </p:set>
                                  </p:childTnLst>
                                </p:cTn>
                              </p:par>
                              <p:par>
                                <p:cTn id="501" presetID="13" presetClass="exit" presetSubtype="32" fill="hold" grpId="3" nodeType="withEffect">
                                  <p:stCondLst>
                                    <p:cond delay="0"/>
                                  </p:stCondLst>
                                  <p:childTnLst>
                                    <p:animEffect transition="out" filter="plus(out)">
                                      <p:cBhvr>
                                        <p:cTn id="502" dur="2000"/>
                                        <p:tgtEl>
                                          <p:spTgt spid="51"/>
                                        </p:tgtEl>
                                      </p:cBhvr>
                                    </p:animEffect>
                                    <p:set>
                                      <p:cBhvr>
                                        <p:cTn id="503" dur="1" fill="hold">
                                          <p:stCondLst>
                                            <p:cond delay="1999"/>
                                          </p:stCondLst>
                                        </p:cTn>
                                        <p:tgtEl>
                                          <p:spTgt spid="51"/>
                                        </p:tgtEl>
                                        <p:attrNameLst>
                                          <p:attrName>style.visibility</p:attrName>
                                        </p:attrNameLst>
                                      </p:cBhvr>
                                      <p:to>
                                        <p:strVal val="hidden"/>
                                      </p:to>
                                    </p:set>
                                  </p:childTnLst>
                                </p:cTn>
                              </p:par>
                              <p:par>
                                <p:cTn id="504" presetID="13" presetClass="exit" presetSubtype="32" fill="hold" grpId="3" nodeType="withEffect">
                                  <p:stCondLst>
                                    <p:cond delay="0"/>
                                  </p:stCondLst>
                                  <p:childTnLst>
                                    <p:animEffect transition="out" filter="plus(out)">
                                      <p:cBhvr>
                                        <p:cTn id="505" dur="2000"/>
                                        <p:tgtEl>
                                          <p:spTgt spid="52"/>
                                        </p:tgtEl>
                                      </p:cBhvr>
                                    </p:animEffect>
                                    <p:set>
                                      <p:cBhvr>
                                        <p:cTn id="506" dur="1" fill="hold">
                                          <p:stCondLst>
                                            <p:cond delay="1999"/>
                                          </p:stCondLst>
                                        </p:cTn>
                                        <p:tgtEl>
                                          <p:spTgt spid="52"/>
                                        </p:tgtEl>
                                        <p:attrNameLst>
                                          <p:attrName>style.visibility</p:attrName>
                                        </p:attrNameLst>
                                      </p:cBhvr>
                                      <p:to>
                                        <p:strVal val="hidden"/>
                                      </p:to>
                                    </p:set>
                                  </p:childTnLst>
                                </p:cTn>
                              </p:par>
                              <p:par>
                                <p:cTn id="507" presetID="13" presetClass="exit" presetSubtype="32" fill="hold" grpId="3" nodeType="withEffect">
                                  <p:stCondLst>
                                    <p:cond delay="0"/>
                                  </p:stCondLst>
                                  <p:childTnLst>
                                    <p:animEffect transition="out" filter="plus(out)">
                                      <p:cBhvr>
                                        <p:cTn id="508" dur="2000"/>
                                        <p:tgtEl>
                                          <p:spTgt spid="53"/>
                                        </p:tgtEl>
                                      </p:cBhvr>
                                    </p:animEffect>
                                    <p:set>
                                      <p:cBhvr>
                                        <p:cTn id="509" dur="1" fill="hold">
                                          <p:stCondLst>
                                            <p:cond delay="1999"/>
                                          </p:stCondLst>
                                        </p:cTn>
                                        <p:tgtEl>
                                          <p:spTgt spid="53"/>
                                        </p:tgtEl>
                                        <p:attrNameLst>
                                          <p:attrName>style.visibility</p:attrName>
                                        </p:attrNameLst>
                                      </p:cBhvr>
                                      <p:to>
                                        <p:strVal val="hidden"/>
                                      </p:to>
                                    </p:set>
                                  </p:childTnLst>
                                </p:cTn>
                              </p:par>
                              <p:par>
                                <p:cTn id="510" presetID="13" presetClass="exit" presetSubtype="32" fill="hold" grpId="3" nodeType="withEffect">
                                  <p:stCondLst>
                                    <p:cond delay="0"/>
                                  </p:stCondLst>
                                  <p:childTnLst>
                                    <p:animEffect transition="out" filter="plus(out)">
                                      <p:cBhvr>
                                        <p:cTn id="511" dur="2000"/>
                                        <p:tgtEl>
                                          <p:spTgt spid="54"/>
                                        </p:tgtEl>
                                      </p:cBhvr>
                                    </p:animEffect>
                                    <p:set>
                                      <p:cBhvr>
                                        <p:cTn id="512" dur="1" fill="hold">
                                          <p:stCondLst>
                                            <p:cond delay="1999"/>
                                          </p:stCondLst>
                                        </p:cTn>
                                        <p:tgtEl>
                                          <p:spTgt spid="54"/>
                                        </p:tgtEl>
                                        <p:attrNameLst>
                                          <p:attrName>style.visibility</p:attrName>
                                        </p:attrNameLst>
                                      </p:cBhvr>
                                      <p:to>
                                        <p:strVal val="hidden"/>
                                      </p:to>
                                    </p:set>
                                  </p:childTnLst>
                                </p:cTn>
                              </p:par>
                              <p:par>
                                <p:cTn id="513" presetID="2" presetClass="exit" presetSubtype="1" fill="hold" grpId="4" nodeType="withEffect">
                                  <p:stCondLst>
                                    <p:cond delay="0"/>
                                  </p:stCondLst>
                                  <p:childTnLst>
                                    <p:anim calcmode="lin" valueType="num">
                                      <p:cBhvr additive="base">
                                        <p:cTn id="514" dur="2000"/>
                                        <p:tgtEl>
                                          <p:spTgt spid="37"/>
                                        </p:tgtEl>
                                        <p:attrNameLst>
                                          <p:attrName>ppt_x</p:attrName>
                                        </p:attrNameLst>
                                      </p:cBhvr>
                                      <p:tavLst>
                                        <p:tav tm="0">
                                          <p:val>
                                            <p:strVal val="ppt_x"/>
                                          </p:val>
                                        </p:tav>
                                        <p:tav tm="100000">
                                          <p:val>
                                            <p:strVal val="ppt_x"/>
                                          </p:val>
                                        </p:tav>
                                      </p:tavLst>
                                    </p:anim>
                                    <p:anim calcmode="lin" valueType="num">
                                      <p:cBhvr additive="base">
                                        <p:cTn id="515" dur="2000"/>
                                        <p:tgtEl>
                                          <p:spTgt spid="37"/>
                                        </p:tgtEl>
                                        <p:attrNameLst>
                                          <p:attrName>ppt_y</p:attrName>
                                        </p:attrNameLst>
                                      </p:cBhvr>
                                      <p:tavLst>
                                        <p:tav tm="0">
                                          <p:val>
                                            <p:strVal val="ppt_y"/>
                                          </p:val>
                                        </p:tav>
                                        <p:tav tm="100000">
                                          <p:val>
                                            <p:strVal val="0-ppt_h/2"/>
                                          </p:val>
                                        </p:tav>
                                      </p:tavLst>
                                    </p:anim>
                                    <p:set>
                                      <p:cBhvr>
                                        <p:cTn id="516" dur="1" fill="hold">
                                          <p:stCondLst>
                                            <p:cond delay="1999"/>
                                          </p:stCondLst>
                                        </p:cTn>
                                        <p:tgtEl>
                                          <p:spTgt spid="37"/>
                                        </p:tgtEl>
                                        <p:attrNameLst>
                                          <p:attrName>style.visibility</p:attrName>
                                        </p:attrNameLst>
                                      </p:cBhvr>
                                      <p:to>
                                        <p:strVal val="hidden"/>
                                      </p:to>
                                    </p:set>
                                  </p:childTnLst>
                                </p:cTn>
                              </p:par>
                              <p:par>
                                <p:cTn id="517" presetID="2" presetClass="exit" presetSubtype="1" fill="hold" grpId="4" nodeType="withEffect">
                                  <p:stCondLst>
                                    <p:cond delay="0"/>
                                  </p:stCondLst>
                                  <p:childTnLst>
                                    <p:anim calcmode="lin" valueType="num">
                                      <p:cBhvr additive="base">
                                        <p:cTn id="518" dur="2000"/>
                                        <p:tgtEl>
                                          <p:spTgt spid="38"/>
                                        </p:tgtEl>
                                        <p:attrNameLst>
                                          <p:attrName>ppt_x</p:attrName>
                                        </p:attrNameLst>
                                      </p:cBhvr>
                                      <p:tavLst>
                                        <p:tav tm="0">
                                          <p:val>
                                            <p:strVal val="ppt_x"/>
                                          </p:val>
                                        </p:tav>
                                        <p:tav tm="100000">
                                          <p:val>
                                            <p:strVal val="ppt_x"/>
                                          </p:val>
                                        </p:tav>
                                      </p:tavLst>
                                    </p:anim>
                                    <p:anim calcmode="lin" valueType="num">
                                      <p:cBhvr additive="base">
                                        <p:cTn id="519" dur="2000"/>
                                        <p:tgtEl>
                                          <p:spTgt spid="38"/>
                                        </p:tgtEl>
                                        <p:attrNameLst>
                                          <p:attrName>ppt_y</p:attrName>
                                        </p:attrNameLst>
                                      </p:cBhvr>
                                      <p:tavLst>
                                        <p:tav tm="0">
                                          <p:val>
                                            <p:strVal val="ppt_y"/>
                                          </p:val>
                                        </p:tav>
                                        <p:tav tm="100000">
                                          <p:val>
                                            <p:strVal val="0-ppt_h/2"/>
                                          </p:val>
                                        </p:tav>
                                      </p:tavLst>
                                    </p:anim>
                                    <p:set>
                                      <p:cBhvr>
                                        <p:cTn id="520" dur="1" fill="hold">
                                          <p:stCondLst>
                                            <p:cond delay="1999"/>
                                          </p:stCondLst>
                                        </p:cTn>
                                        <p:tgtEl>
                                          <p:spTgt spid="38"/>
                                        </p:tgtEl>
                                        <p:attrNameLst>
                                          <p:attrName>style.visibility</p:attrName>
                                        </p:attrNameLst>
                                      </p:cBhvr>
                                      <p:to>
                                        <p:strVal val="hidden"/>
                                      </p:to>
                                    </p:set>
                                  </p:childTnLst>
                                </p:cTn>
                              </p:par>
                              <p:par>
                                <p:cTn id="521" presetID="2" presetClass="exit" presetSubtype="1" fill="hold" grpId="4" nodeType="withEffect">
                                  <p:stCondLst>
                                    <p:cond delay="0"/>
                                  </p:stCondLst>
                                  <p:childTnLst>
                                    <p:anim calcmode="lin" valueType="num">
                                      <p:cBhvr additive="base">
                                        <p:cTn id="522" dur="2000"/>
                                        <p:tgtEl>
                                          <p:spTgt spid="39"/>
                                        </p:tgtEl>
                                        <p:attrNameLst>
                                          <p:attrName>ppt_x</p:attrName>
                                        </p:attrNameLst>
                                      </p:cBhvr>
                                      <p:tavLst>
                                        <p:tav tm="0">
                                          <p:val>
                                            <p:strVal val="ppt_x"/>
                                          </p:val>
                                        </p:tav>
                                        <p:tav tm="100000">
                                          <p:val>
                                            <p:strVal val="ppt_x"/>
                                          </p:val>
                                        </p:tav>
                                      </p:tavLst>
                                    </p:anim>
                                    <p:anim calcmode="lin" valueType="num">
                                      <p:cBhvr additive="base">
                                        <p:cTn id="523" dur="2000"/>
                                        <p:tgtEl>
                                          <p:spTgt spid="39"/>
                                        </p:tgtEl>
                                        <p:attrNameLst>
                                          <p:attrName>ppt_y</p:attrName>
                                        </p:attrNameLst>
                                      </p:cBhvr>
                                      <p:tavLst>
                                        <p:tav tm="0">
                                          <p:val>
                                            <p:strVal val="ppt_y"/>
                                          </p:val>
                                        </p:tav>
                                        <p:tav tm="100000">
                                          <p:val>
                                            <p:strVal val="0-ppt_h/2"/>
                                          </p:val>
                                        </p:tav>
                                      </p:tavLst>
                                    </p:anim>
                                    <p:set>
                                      <p:cBhvr>
                                        <p:cTn id="524" dur="1" fill="hold">
                                          <p:stCondLst>
                                            <p:cond delay="1999"/>
                                          </p:stCondLst>
                                        </p:cTn>
                                        <p:tgtEl>
                                          <p:spTgt spid="39"/>
                                        </p:tgtEl>
                                        <p:attrNameLst>
                                          <p:attrName>style.visibility</p:attrName>
                                        </p:attrNameLst>
                                      </p:cBhvr>
                                      <p:to>
                                        <p:strVal val="hidden"/>
                                      </p:to>
                                    </p:set>
                                  </p:childTnLst>
                                </p:cTn>
                              </p:par>
                              <p:par>
                                <p:cTn id="525" presetID="2" presetClass="exit" presetSubtype="1" fill="hold" grpId="4" nodeType="withEffect">
                                  <p:stCondLst>
                                    <p:cond delay="0"/>
                                  </p:stCondLst>
                                  <p:childTnLst>
                                    <p:anim calcmode="lin" valueType="num">
                                      <p:cBhvr additive="base">
                                        <p:cTn id="526" dur="2000"/>
                                        <p:tgtEl>
                                          <p:spTgt spid="40"/>
                                        </p:tgtEl>
                                        <p:attrNameLst>
                                          <p:attrName>ppt_x</p:attrName>
                                        </p:attrNameLst>
                                      </p:cBhvr>
                                      <p:tavLst>
                                        <p:tav tm="0">
                                          <p:val>
                                            <p:strVal val="ppt_x"/>
                                          </p:val>
                                        </p:tav>
                                        <p:tav tm="100000">
                                          <p:val>
                                            <p:strVal val="ppt_x"/>
                                          </p:val>
                                        </p:tav>
                                      </p:tavLst>
                                    </p:anim>
                                    <p:anim calcmode="lin" valueType="num">
                                      <p:cBhvr additive="base">
                                        <p:cTn id="527" dur="2000"/>
                                        <p:tgtEl>
                                          <p:spTgt spid="40"/>
                                        </p:tgtEl>
                                        <p:attrNameLst>
                                          <p:attrName>ppt_y</p:attrName>
                                        </p:attrNameLst>
                                      </p:cBhvr>
                                      <p:tavLst>
                                        <p:tav tm="0">
                                          <p:val>
                                            <p:strVal val="ppt_y"/>
                                          </p:val>
                                        </p:tav>
                                        <p:tav tm="100000">
                                          <p:val>
                                            <p:strVal val="0-ppt_h/2"/>
                                          </p:val>
                                        </p:tav>
                                      </p:tavLst>
                                    </p:anim>
                                    <p:set>
                                      <p:cBhvr>
                                        <p:cTn id="528" dur="1" fill="hold">
                                          <p:stCondLst>
                                            <p:cond delay="1999"/>
                                          </p:stCondLst>
                                        </p:cTn>
                                        <p:tgtEl>
                                          <p:spTgt spid="40"/>
                                        </p:tgtEl>
                                        <p:attrNameLst>
                                          <p:attrName>style.visibility</p:attrName>
                                        </p:attrNameLst>
                                      </p:cBhvr>
                                      <p:to>
                                        <p:strVal val="hidden"/>
                                      </p:to>
                                    </p:set>
                                  </p:childTnLst>
                                </p:cTn>
                              </p:par>
                              <p:par>
                                <p:cTn id="529" presetID="2" presetClass="exit" presetSubtype="1" fill="hold" grpId="4" nodeType="withEffect">
                                  <p:stCondLst>
                                    <p:cond delay="0"/>
                                  </p:stCondLst>
                                  <p:childTnLst>
                                    <p:anim calcmode="lin" valueType="num">
                                      <p:cBhvr additive="base">
                                        <p:cTn id="530" dur="2000"/>
                                        <p:tgtEl>
                                          <p:spTgt spid="41"/>
                                        </p:tgtEl>
                                        <p:attrNameLst>
                                          <p:attrName>ppt_x</p:attrName>
                                        </p:attrNameLst>
                                      </p:cBhvr>
                                      <p:tavLst>
                                        <p:tav tm="0">
                                          <p:val>
                                            <p:strVal val="ppt_x"/>
                                          </p:val>
                                        </p:tav>
                                        <p:tav tm="100000">
                                          <p:val>
                                            <p:strVal val="ppt_x"/>
                                          </p:val>
                                        </p:tav>
                                      </p:tavLst>
                                    </p:anim>
                                    <p:anim calcmode="lin" valueType="num">
                                      <p:cBhvr additive="base">
                                        <p:cTn id="531" dur="2000"/>
                                        <p:tgtEl>
                                          <p:spTgt spid="41"/>
                                        </p:tgtEl>
                                        <p:attrNameLst>
                                          <p:attrName>ppt_y</p:attrName>
                                        </p:attrNameLst>
                                      </p:cBhvr>
                                      <p:tavLst>
                                        <p:tav tm="0">
                                          <p:val>
                                            <p:strVal val="ppt_y"/>
                                          </p:val>
                                        </p:tav>
                                        <p:tav tm="100000">
                                          <p:val>
                                            <p:strVal val="0-ppt_h/2"/>
                                          </p:val>
                                        </p:tav>
                                      </p:tavLst>
                                    </p:anim>
                                    <p:set>
                                      <p:cBhvr>
                                        <p:cTn id="532" dur="1" fill="hold">
                                          <p:stCondLst>
                                            <p:cond delay="1999"/>
                                          </p:stCondLst>
                                        </p:cTn>
                                        <p:tgtEl>
                                          <p:spTgt spid="41"/>
                                        </p:tgtEl>
                                        <p:attrNameLst>
                                          <p:attrName>style.visibility</p:attrName>
                                        </p:attrNameLst>
                                      </p:cBhvr>
                                      <p:to>
                                        <p:strVal val="hidden"/>
                                      </p:to>
                                    </p:set>
                                  </p:childTnLst>
                                </p:cTn>
                              </p:par>
                              <p:par>
                                <p:cTn id="533" presetID="2" presetClass="exit" presetSubtype="1" fill="hold" grpId="4" nodeType="withEffect">
                                  <p:stCondLst>
                                    <p:cond delay="0"/>
                                  </p:stCondLst>
                                  <p:childTnLst>
                                    <p:anim calcmode="lin" valueType="num">
                                      <p:cBhvr additive="base">
                                        <p:cTn id="534" dur="2000"/>
                                        <p:tgtEl>
                                          <p:spTgt spid="42"/>
                                        </p:tgtEl>
                                        <p:attrNameLst>
                                          <p:attrName>ppt_x</p:attrName>
                                        </p:attrNameLst>
                                      </p:cBhvr>
                                      <p:tavLst>
                                        <p:tav tm="0">
                                          <p:val>
                                            <p:strVal val="ppt_x"/>
                                          </p:val>
                                        </p:tav>
                                        <p:tav tm="100000">
                                          <p:val>
                                            <p:strVal val="ppt_x"/>
                                          </p:val>
                                        </p:tav>
                                      </p:tavLst>
                                    </p:anim>
                                    <p:anim calcmode="lin" valueType="num">
                                      <p:cBhvr additive="base">
                                        <p:cTn id="535" dur="2000"/>
                                        <p:tgtEl>
                                          <p:spTgt spid="42"/>
                                        </p:tgtEl>
                                        <p:attrNameLst>
                                          <p:attrName>ppt_y</p:attrName>
                                        </p:attrNameLst>
                                      </p:cBhvr>
                                      <p:tavLst>
                                        <p:tav tm="0">
                                          <p:val>
                                            <p:strVal val="ppt_y"/>
                                          </p:val>
                                        </p:tav>
                                        <p:tav tm="100000">
                                          <p:val>
                                            <p:strVal val="0-ppt_h/2"/>
                                          </p:val>
                                        </p:tav>
                                      </p:tavLst>
                                    </p:anim>
                                    <p:set>
                                      <p:cBhvr>
                                        <p:cTn id="536" dur="1" fill="hold">
                                          <p:stCondLst>
                                            <p:cond delay="1999"/>
                                          </p:stCondLst>
                                        </p:cTn>
                                        <p:tgtEl>
                                          <p:spTgt spid="42"/>
                                        </p:tgtEl>
                                        <p:attrNameLst>
                                          <p:attrName>style.visibility</p:attrName>
                                        </p:attrNameLst>
                                      </p:cBhvr>
                                      <p:to>
                                        <p:strVal val="hidden"/>
                                      </p:to>
                                    </p:set>
                                  </p:childTnLst>
                                </p:cTn>
                              </p:par>
                              <p:par>
                                <p:cTn id="537" presetID="2" presetClass="exit" presetSubtype="1" fill="hold" grpId="4" nodeType="withEffect">
                                  <p:stCondLst>
                                    <p:cond delay="0"/>
                                  </p:stCondLst>
                                  <p:childTnLst>
                                    <p:anim calcmode="lin" valueType="num">
                                      <p:cBhvr additive="base">
                                        <p:cTn id="538" dur="2000"/>
                                        <p:tgtEl>
                                          <p:spTgt spid="43"/>
                                        </p:tgtEl>
                                        <p:attrNameLst>
                                          <p:attrName>ppt_x</p:attrName>
                                        </p:attrNameLst>
                                      </p:cBhvr>
                                      <p:tavLst>
                                        <p:tav tm="0">
                                          <p:val>
                                            <p:strVal val="ppt_x"/>
                                          </p:val>
                                        </p:tav>
                                        <p:tav tm="100000">
                                          <p:val>
                                            <p:strVal val="ppt_x"/>
                                          </p:val>
                                        </p:tav>
                                      </p:tavLst>
                                    </p:anim>
                                    <p:anim calcmode="lin" valueType="num">
                                      <p:cBhvr additive="base">
                                        <p:cTn id="539" dur="2000"/>
                                        <p:tgtEl>
                                          <p:spTgt spid="43"/>
                                        </p:tgtEl>
                                        <p:attrNameLst>
                                          <p:attrName>ppt_y</p:attrName>
                                        </p:attrNameLst>
                                      </p:cBhvr>
                                      <p:tavLst>
                                        <p:tav tm="0">
                                          <p:val>
                                            <p:strVal val="ppt_y"/>
                                          </p:val>
                                        </p:tav>
                                        <p:tav tm="100000">
                                          <p:val>
                                            <p:strVal val="0-ppt_h/2"/>
                                          </p:val>
                                        </p:tav>
                                      </p:tavLst>
                                    </p:anim>
                                    <p:set>
                                      <p:cBhvr>
                                        <p:cTn id="540" dur="1" fill="hold">
                                          <p:stCondLst>
                                            <p:cond delay="1999"/>
                                          </p:stCondLst>
                                        </p:cTn>
                                        <p:tgtEl>
                                          <p:spTgt spid="43"/>
                                        </p:tgtEl>
                                        <p:attrNameLst>
                                          <p:attrName>style.visibility</p:attrName>
                                        </p:attrNameLst>
                                      </p:cBhvr>
                                      <p:to>
                                        <p:strVal val="hidden"/>
                                      </p:to>
                                    </p:set>
                                  </p:childTnLst>
                                </p:cTn>
                              </p:par>
                              <p:par>
                                <p:cTn id="541" presetID="2" presetClass="exit" presetSubtype="1" fill="hold" grpId="4" nodeType="withEffect">
                                  <p:stCondLst>
                                    <p:cond delay="0"/>
                                  </p:stCondLst>
                                  <p:childTnLst>
                                    <p:anim calcmode="lin" valueType="num">
                                      <p:cBhvr additive="base">
                                        <p:cTn id="542" dur="2000"/>
                                        <p:tgtEl>
                                          <p:spTgt spid="44"/>
                                        </p:tgtEl>
                                        <p:attrNameLst>
                                          <p:attrName>ppt_x</p:attrName>
                                        </p:attrNameLst>
                                      </p:cBhvr>
                                      <p:tavLst>
                                        <p:tav tm="0">
                                          <p:val>
                                            <p:strVal val="ppt_x"/>
                                          </p:val>
                                        </p:tav>
                                        <p:tav tm="100000">
                                          <p:val>
                                            <p:strVal val="ppt_x"/>
                                          </p:val>
                                        </p:tav>
                                      </p:tavLst>
                                    </p:anim>
                                    <p:anim calcmode="lin" valueType="num">
                                      <p:cBhvr additive="base">
                                        <p:cTn id="543" dur="2000"/>
                                        <p:tgtEl>
                                          <p:spTgt spid="44"/>
                                        </p:tgtEl>
                                        <p:attrNameLst>
                                          <p:attrName>ppt_y</p:attrName>
                                        </p:attrNameLst>
                                      </p:cBhvr>
                                      <p:tavLst>
                                        <p:tav tm="0">
                                          <p:val>
                                            <p:strVal val="ppt_y"/>
                                          </p:val>
                                        </p:tav>
                                        <p:tav tm="100000">
                                          <p:val>
                                            <p:strVal val="0-ppt_h/2"/>
                                          </p:val>
                                        </p:tav>
                                      </p:tavLst>
                                    </p:anim>
                                    <p:set>
                                      <p:cBhvr>
                                        <p:cTn id="544" dur="1" fill="hold">
                                          <p:stCondLst>
                                            <p:cond delay="1999"/>
                                          </p:stCondLst>
                                        </p:cTn>
                                        <p:tgtEl>
                                          <p:spTgt spid="44"/>
                                        </p:tgtEl>
                                        <p:attrNameLst>
                                          <p:attrName>style.visibility</p:attrName>
                                        </p:attrNameLst>
                                      </p:cBhvr>
                                      <p:to>
                                        <p:strVal val="hidden"/>
                                      </p:to>
                                    </p:set>
                                  </p:childTnLst>
                                </p:cTn>
                              </p:par>
                              <p:par>
                                <p:cTn id="545" presetID="2" presetClass="exit" presetSubtype="1" fill="hold" grpId="4" nodeType="withEffect">
                                  <p:stCondLst>
                                    <p:cond delay="0"/>
                                  </p:stCondLst>
                                  <p:childTnLst>
                                    <p:anim calcmode="lin" valueType="num">
                                      <p:cBhvr additive="base">
                                        <p:cTn id="546" dur="2000"/>
                                        <p:tgtEl>
                                          <p:spTgt spid="45"/>
                                        </p:tgtEl>
                                        <p:attrNameLst>
                                          <p:attrName>ppt_x</p:attrName>
                                        </p:attrNameLst>
                                      </p:cBhvr>
                                      <p:tavLst>
                                        <p:tav tm="0">
                                          <p:val>
                                            <p:strVal val="ppt_x"/>
                                          </p:val>
                                        </p:tav>
                                        <p:tav tm="100000">
                                          <p:val>
                                            <p:strVal val="ppt_x"/>
                                          </p:val>
                                        </p:tav>
                                      </p:tavLst>
                                    </p:anim>
                                    <p:anim calcmode="lin" valueType="num">
                                      <p:cBhvr additive="base">
                                        <p:cTn id="547" dur="2000"/>
                                        <p:tgtEl>
                                          <p:spTgt spid="45"/>
                                        </p:tgtEl>
                                        <p:attrNameLst>
                                          <p:attrName>ppt_y</p:attrName>
                                        </p:attrNameLst>
                                      </p:cBhvr>
                                      <p:tavLst>
                                        <p:tav tm="0">
                                          <p:val>
                                            <p:strVal val="ppt_y"/>
                                          </p:val>
                                        </p:tav>
                                        <p:tav tm="100000">
                                          <p:val>
                                            <p:strVal val="0-ppt_h/2"/>
                                          </p:val>
                                        </p:tav>
                                      </p:tavLst>
                                    </p:anim>
                                    <p:set>
                                      <p:cBhvr>
                                        <p:cTn id="548" dur="1" fill="hold">
                                          <p:stCondLst>
                                            <p:cond delay="1999"/>
                                          </p:stCondLst>
                                        </p:cTn>
                                        <p:tgtEl>
                                          <p:spTgt spid="45"/>
                                        </p:tgtEl>
                                        <p:attrNameLst>
                                          <p:attrName>style.visibility</p:attrName>
                                        </p:attrNameLst>
                                      </p:cBhvr>
                                      <p:to>
                                        <p:strVal val="hidden"/>
                                      </p:to>
                                    </p:set>
                                  </p:childTnLst>
                                </p:cTn>
                              </p:par>
                              <p:par>
                                <p:cTn id="549" presetID="2" presetClass="exit" presetSubtype="1" fill="hold" grpId="4" nodeType="withEffect">
                                  <p:stCondLst>
                                    <p:cond delay="0"/>
                                  </p:stCondLst>
                                  <p:childTnLst>
                                    <p:anim calcmode="lin" valueType="num">
                                      <p:cBhvr additive="base">
                                        <p:cTn id="550" dur="2000"/>
                                        <p:tgtEl>
                                          <p:spTgt spid="46"/>
                                        </p:tgtEl>
                                        <p:attrNameLst>
                                          <p:attrName>ppt_x</p:attrName>
                                        </p:attrNameLst>
                                      </p:cBhvr>
                                      <p:tavLst>
                                        <p:tav tm="0">
                                          <p:val>
                                            <p:strVal val="ppt_x"/>
                                          </p:val>
                                        </p:tav>
                                        <p:tav tm="100000">
                                          <p:val>
                                            <p:strVal val="ppt_x"/>
                                          </p:val>
                                        </p:tav>
                                      </p:tavLst>
                                    </p:anim>
                                    <p:anim calcmode="lin" valueType="num">
                                      <p:cBhvr additive="base">
                                        <p:cTn id="551" dur="2000"/>
                                        <p:tgtEl>
                                          <p:spTgt spid="46"/>
                                        </p:tgtEl>
                                        <p:attrNameLst>
                                          <p:attrName>ppt_y</p:attrName>
                                        </p:attrNameLst>
                                      </p:cBhvr>
                                      <p:tavLst>
                                        <p:tav tm="0">
                                          <p:val>
                                            <p:strVal val="ppt_y"/>
                                          </p:val>
                                        </p:tav>
                                        <p:tav tm="100000">
                                          <p:val>
                                            <p:strVal val="0-ppt_h/2"/>
                                          </p:val>
                                        </p:tav>
                                      </p:tavLst>
                                    </p:anim>
                                    <p:set>
                                      <p:cBhvr>
                                        <p:cTn id="552" dur="1" fill="hold">
                                          <p:stCondLst>
                                            <p:cond delay="1999"/>
                                          </p:stCondLst>
                                        </p:cTn>
                                        <p:tgtEl>
                                          <p:spTgt spid="46"/>
                                        </p:tgtEl>
                                        <p:attrNameLst>
                                          <p:attrName>style.visibility</p:attrName>
                                        </p:attrNameLst>
                                      </p:cBhvr>
                                      <p:to>
                                        <p:strVal val="hidden"/>
                                      </p:to>
                                    </p:set>
                                  </p:childTnLst>
                                </p:cTn>
                              </p:par>
                              <p:par>
                                <p:cTn id="553" presetID="2" presetClass="exit" presetSubtype="1" fill="hold" grpId="4" nodeType="withEffect">
                                  <p:stCondLst>
                                    <p:cond delay="0"/>
                                  </p:stCondLst>
                                  <p:childTnLst>
                                    <p:anim calcmode="lin" valueType="num">
                                      <p:cBhvr additive="base">
                                        <p:cTn id="554" dur="2000"/>
                                        <p:tgtEl>
                                          <p:spTgt spid="47"/>
                                        </p:tgtEl>
                                        <p:attrNameLst>
                                          <p:attrName>ppt_x</p:attrName>
                                        </p:attrNameLst>
                                      </p:cBhvr>
                                      <p:tavLst>
                                        <p:tav tm="0">
                                          <p:val>
                                            <p:strVal val="ppt_x"/>
                                          </p:val>
                                        </p:tav>
                                        <p:tav tm="100000">
                                          <p:val>
                                            <p:strVal val="ppt_x"/>
                                          </p:val>
                                        </p:tav>
                                      </p:tavLst>
                                    </p:anim>
                                    <p:anim calcmode="lin" valueType="num">
                                      <p:cBhvr additive="base">
                                        <p:cTn id="555" dur="2000"/>
                                        <p:tgtEl>
                                          <p:spTgt spid="47"/>
                                        </p:tgtEl>
                                        <p:attrNameLst>
                                          <p:attrName>ppt_y</p:attrName>
                                        </p:attrNameLst>
                                      </p:cBhvr>
                                      <p:tavLst>
                                        <p:tav tm="0">
                                          <p:val>
                                            <p:strVal val="ppt_y"/>
                                          </p:val>
                                        </p:tav>
                                        <p:tav tm="100000">
                                          <p:val>
                                            <p:strVal val="0-ppt_h/2"/>
                                          </p:val>
                                        </p:tav>
                                      </p:tavLst>
                                    </p:anim>
                                    <p:set>
                                      <p:cBhvr>
                                        <p:cTn id="556" dur="1" fill="hold">
                                          <p:stCondLst>
                                            <p:cond delay="1999"/>
                                          </p:stCondLst>
                                        </p:cTn>
                                        <p:tgtEl>
                                          <p:spTgt spid="47"/>
                                        </p:tgtEl>
                                        <p:attrNameLst>
                                          <p:attrName>style.visibility</p:attrName>
                                        </p:attrNameLst>
                                      </p:cBhvr>
                                      <p:to>
                                        <p:strVal val="hidden"/>
                                      </p:to>
                                    </p:set>
                                  </p:childTnLst>
                                </p:cTn>
                              </p:par>
                              <p:par>
                                <p:cTn id="557" presetID="2" presetClass="exit" presetSubtype="1" fill="hold" grpId="4" nodeType="withEffect">
                                  <p:stCondLst>
                                    <p:cond delay="0"/>
                                  </p:stCondLst>
                                  <p:childTnLst>
                                    <p:anim calcmode="lin" valueType="num">
                                      <p:cBhvr additive="base">
                                        <p:cTn id="558" dur="2000"/>
                                        <p:tgtEl>
                                          <p:spTgt spid="48"/>
                                        </p:tgtEl>
                                        <p:attrNameLst>
                                          <p:attrName>ppt_x</p:attrName>
                                        </p:attrNameLst>
                                      </p:cBhvr>
                                      <p:tavLst>
                                        <p:tav tm="0">
                                          <p:val>
                                            <p:strVal val="ppt_x"/>
                                          </p:val>
                                        </p:tav>
                                        <p:tav tm="100000">
                                          <p:val>
                                            <p:strVal val="ppt_x"/>
                                          </p:val>
                                        </p:tav>
                                      </p:tavLst>
                                    </p:anim>
                                    <p:anim calcmode="lin" valueType="num">
                                      <p:cBhvr additive="base">
                                        <p:cTn id="559" dur="2000"/>
                                        <p:tgtEl>
                                          <p:spTgt spid="48"/>
                                        </p:tgtEl>
                                        <p:attrNameLst>
                                          <p:attrName>ppt_y</p:attrName>
                                        </p:attrNameLst>
                                      </p:cBhvr>
                                      <p:tavLst>
                                        <p:tav tm="0">
                                          <p:val>
                                            <p:strVal val="ppt_y"/>
                                          </p:val>
                                        </p:tav>
                                        <p:tav tm="100000">
                                          <p:val>
                                            <p:strVal val="0-ppt_h/2"/>
                                          </p:val>
                                        </p:tav>
                                      </p:tavLst>
                                    </p:anim>
                                    <p:set>
                                      <p:cBhvr>
                                        <p:cTn id="560" dur="1" fill="hold">
                                          <p:stCondLst>
                                            <p:cond delay="1999"/>
                                          </p:stCondLst>
                                        </p:cTn>
                                        <p:tgtEl>
                                          <p:spTgt spid="48"/>
                                        </p:tgtEl>
                                        <p:attrNameLst>
                                          <p:attrName>style.visibility</p:attrName>
                                        </p:attrNameLst>
                                      </p:cBhvr>
                                      <p:to>
                                        <p:strVal val="hidden"/>
                                      </p:to>
                                    </p:set>
                                  </p:childTnLst>
                                </p:cTn>
                              </p:par>
                              <p:par>
                                <p:cTn id="561" presetID="2" presetClass="exit" presetSubtype="1" fill="hold" grpId="4" nodeType="withEffect">
                                  <p:stCondLst>
                                    <p:cond delay="0"/>
                                  </p:stCondLst>
                                  <p:childTnLst>
                                    <p:anim calcmode="lin" valueType="num">
                                      <p:cBhvr additive="base">
                                        <p:cTn id="562" dur="2000"/>
                                        <p:tgtEl>
                                          <p:spTgt spid="49"/>
                                        </p:tgtEl>
                                        <p:attrNameLst>
                                          <p:attrName>ppt_x</p:attrName>
                                        </p:attrNameLst>
                                      </p:cBhvr>
                                      <p:tavLst>
                                        <p:tav tm="0">
                                          <p:val>
                                            <p:strVal val="ppt_x"/>
                                          </p:val>
                                        </p:tav>
                                        <p:tav tm="100000">
                                          <p:val>
                                            <p:strVal val="ppt_x"/>
                                          </p:val>
                                        </p:tav>
                                      </p:tavLst>
                                    </p:anim>
                                    <p:anim calcmode="lin" valueType="num">
                                      <p:cBhvr additive="base">
                                        <p:cTn id="563" dur="2000"/>
                                        <p:tgtEl>
                                          <p:spTgt spid="49"/>
                                        </p:tgtEl>
                                        <p:attrNameLst>
                                          <p:attrName>ppt_y</p:attrName>
                                        </p:attrNameLst>
                                      </p:cBhvr>
                                      <p:tavLst>
                                        <p:tav tm="0">
                                          <p:val>
                                            <p:strVal val="ppt_y"/>
                                          </p:val>
                                        </p:tav>
                                        <p:tav tm="100000">
                                          <p:val>
                                            <p:strVal val="0-ppt_h/2"/>
                                          </p:val>
                                        </p:tav>
                                      </p:tavLst>
                                    </p:anim>
                                    <p:set>
                                      <p:cBhvr>
                                        <p:cTn id="564" dur="1" fill="hold">
                                          <p:stCondLst>
                                            <p:cond delay="1999"/>
                                          </p:stCondLst>
                                        </p:cTn>
                                        <p:tgtEl>
                                          <p:spTgt spid="49"/>
                                        </p:tgtEl>
                                        <p:attrNameLst>
                                          <p:attrName>style.visibility</p:attrName>
                                        </p:attrNameLst>
                                      </p:cBhvr>
                                      <p:to>
                                        <p:strVal val="hidden"/>
                                      </p:to>
                                    </p:set>
                                  </p:childTnLst>
                                </p:cTn>
                              </p:par>
                              <p:par>
                                <p:cTn id="565" presetID="2" presetClass="exit" presetSubtype="1" fill="hold" grpId="4" nodeType="withEffect">
                                  <p:stCondLst>
                                    <p:cond delay="0"/>
                                  </p:stCondLst>
                                  <p:childTnLst>
                                    <p:anim calcmode="lin" valueType="num">
                                      <p:cBhvr additive="base">
                                        <p:cTn id="566" dur="2000"/>
                                        <p:tgtEl>
                                          <p:spTgt spid="50"/>
                                        </p:tgtEl>
                                        <p:attrNameLst>
                                          <p:attrName>ppt_x</p:attrName>
                                        </p:attrNameLst>
                                      </p:cBhvr>
                                      <p:tavLst>
                                        <p:tav tm="0">
                                          <p:val>
                                            <p:strVal val="ppt_x"/>
                                          </p:val>
                                        </p:tav>
                                        <p:tav tm="100000">
                                          <p:val>
                                            <p:strVal val="ppt_x"/>
                                          </p:val>
                                        </p:tav>
                                      </p:tavLst>
                                    </p:anim>
                                    <p:anim calcmode="lin" valueType="num">
                                      <p:cBhvr additive="base">
                                        <p:cTn id="567" dur="2000"/>
                                        <p:tgtEl>
                                          <p:spTgt spid="50"/>
                                        </p:tgtEl>
                                        <p:attrNameLst>
                                          <p:attrName>ppt_y</p:attrName>
                                        </p:attrNameLst>
                                      </p:cBhvr>
                                      <p:tavLst>
                                        <p:tav tm="0">
                                          <p:val>
                                            <p:strVal val="ppt_y"/>
                                          </p:val>
                                        </p:tav>
                                        <p:tav tm="100000">
                                          <p:val>
                                            <p:strVal val="0-ppt_h/2"/>
                                          </p:val>
                                        </p:tav>
                                      </p:tavLst>
                                    </p:anim>
                                    <p:set>
                                      <p:cBhvr>
                                        <p:cTn id="568" dur="1" fill="hold">
                                          <p:stCondLst>
                                            <p:cond delay="1999"/>
                                          </p:stCondLst>
                                        </p:cTn>
                                        <p:tgtEl>
                                          <p:spTgt spid="50"/>
                                        </p:tgtEl>
                                        <p:attrNameLst>
                                          <p:attrName>style.visibility</p:attrName>
                                        </p:attrNameLst>
                                      </p:cBhvr>
                                      <p:to>
                                        <p:strVal val="hidden"/>
                                      </p:to>
                                    </p:set>
                                  </p:childTnLst>
                                </p:cTn>
                              </p:par>
                              <p:par>
                                <p:cTn id="569" presetID="2" presetClass="exit" presetSubtype="1" fill="hold" grpId="4" nodeType="withEffect">
                                  <p:stCondLst>
                                    <p:cond delay="0"/>
                                  </p:stCondLst>
                                  <p:childTnLst>
                                    <p:anim calcmode="lin" valueType="num">
                                      <p:cBhvr additive="base">
                                        <p:cTn id="570" dur="2000"/>
                                        <p:tgtEl>
                                          <p:spTgt spid="51"/>
                                        </p:tgtEl>
                                        <p:attrNameLst>
                                          <p:attrName>ppt_x</p:attrName>
                                        </p:attrNameLst>
                                      </p:cBhvr>
                                      <p:tavLst>
                                        <p:tav tm="0">
                                          <p:val>
                                            <p:strVal val="ppt_x"/>
                                          </p:val>
                                        </p:tav>
                                        <p:tav tm="100000">
                                          <p:val>
                                            <p:strVal val="ppt_x"/>
                                          </p:val>
                                        </p:tav>
                                      </p:tavLst>
                                    </p:anim>
                                    <p:anim calcmode="lin" valueType="num">
                                      <p:cBhvr additive="base">
                                        <p:cTn id="571" dur="2000"/>
                                        <p:tgtEl>
                                          <p:spTgt spid="51"/>
                                        </p:tgtEl>
                                        <p:attrNameLst>
                                          <p:attrName>ppt_y</p:attrName>
                                        </p:attrNameLst>
                                      </p:cBhvr>
                                      <p:tavLst>
                                        <p:tav tm="0">
                                          <p:val>
                                            <p:strVal val="ppt_y"/>
                                          </p:val>
                                        </p:tav>
                                        <p:tav tm="100000">
                                          <p:val>
                                            <p:strVal val="0-ppt_h/2"/>
                                          </p:val>
                                        </p:tav>
                                      </p:tavLst>
                                    </p:anim>
                                    <p:set>
                                      <p:cBhvr>
                                        <p:cTn id="572" dur="1" fill="hold">
                                          <p:stCondLst>
                                            <p:cond delay="1999"/>
                                          </p:stCondLst>
                                        </p:cTn>
                                        <p:tgtEl>
                                          <p:spTgt spid="51"/>
                                        </p:tgtEl>
                                        <p:attrNameLst>
                                          <p:attrName>style.visibility</p:attrName>
                                        </p:attrNameLst>
                                      </p:cBhvr>
                                      <p:to>
                                        <p:strVal val="hidden"/>
                                      </p:to>
                                    </p:set>
                                  </p:childTnLst>
                                </p:cTn>
                              </p:par>
                              <p:par>
                                <p:cTn id="573" presetID="2" presetClass="exit" presetSubtype="1" fill="hold" grpId="4" nodeType="withEffect">
                                  <p:stCondLst>
                                    <p:cond delay="0"/>
                                  </p:stCondLst>
                                  <p:childTnLst>
                                    <p:anim calcmode="lin" valueType="num">
                                      <p:cBhvr additive="base">
                                        <p:cTn id="574" dur="2000"/>
                                        <p:tgtEl>
                                          <p:spTgt spid="52"/>
                                        </p:tgtEl>
                                        <p:attrNameLst>
                                          <p:attrName>ppt_x</p:attrName>
                                        </p:attrNameLst>
                                      </p:cBhvr>
                                      <p:tavLst>
                                        <p:tav tm="0">
                                          <p:val>
                                            <p:strVal val="ppt_x"/>
                                          </p:val>
                                        </p:tav>
                                        <p:tav tm="100000">
                                          <p:val>
                                            <p:strVal val="ppt_x"/>
                                          </p:val>
                                        </p:tav>
                                      </p:tavLst>
                                    </p:anim>
                                    <p:anim calcmode="lin" valueType="num">
                                      <p:cBhvr additive="base">
                                        <p:cTn id="575" dur="2000"/>
                                        <p:tgtEl>
                                          <p:spTgt spid="52"/>
                                        </p:tgtEl>
                                        <p:attrNameLst>
                                          <p:attrName>ppt_y</p:attrName>
                                        </p:attrNameLst>
                                      </p:cBhvr>
                                      <p:tavLst>
                                        <p:tav tm="0">
                                          <p:val>
                                            <p:strVal val="ppt_y"/>
                                          </p:val>
                                        </p:tav>
                                        <p:tav tm="100000">
                                          <p:val>
                                            <p:strVal val="0-ppt_h/2"/>
                                          </p:val>
                                        </p:tav>
                                      </p:tavLst>
                                    </p:anim>
                                    <p:set>
                                      <p:cBhvr>
                                        <p:cTn id="576" dur="1" fill="hold">
                                          <p:stCondLst>
                                            <p:cond delay="1999"/>
                                          </p:stCondLst>
                                        </p:cTn>
                                        <p:tgtEl>
                                          <p:spTgt spid="52"/>
                                        </p:tgtEl>
                                        <p:attrNameLst>
                                          <p:attrName>style.visibility</p:attrName>
                                        </p:attrNameLst>
                                      </p:cBhvr>
                                      <p:to>
                                        <p:strVal val="hidden"/>
                                      </p:to>
                                    </p:set>
                                  </p:childTnLst>
                                </p:cTn>
                              </p:par>
                              <p:par>
                                <p:cTn id="577" presetID="2" presetClass="exit" presetSubtype="1" fill="hold" grpId="4" nodeType="withEffect">
                                  <p:stCondLst>
                                    <p:cond delay="0"/>
                                  </p:stCondLst>
                                  <p:childTnLst>
                                    <p:anim calcmode="lin" valueType="num">
                                      <p:cBhvr additive="base">
                                        <p:cTn id="578" dur="2000"/>
                                        <p:tgtEl>
                                          <p:spTgt spid="53"/>
                                        </p:tgtEl>
                                        <p:attrNameLst>
                                          <p:attrName>ppt_x</p:attrName>
                                        </p:attrNameLst>
                                      </p:cBhvr>
                                      <p:tavLst>
                                        <p:tav tm="0">
                                          <p:val>
                                            <p:strVal val="ppt_x"/>
                                          </p:val>
                                        </p:tav>
                                        <p:tav tm="100000">
                                          <p:val>
                                            <p:strVal val="ppt_x"/>
                                          </p:val>
                                        </p:tav>
                                      </p:tavLst>
                                    </p:anim>
                                    <p:anim calcmode="lin" valueType="num">
                                      <p:cBhvr additive="base">
                                        <p:cTn id="579" dur="2000"/>
                                        <p:tgtEl>
                                          <p:spTgt spid="53"/>
                                        </p:tgtEl>
                                        <p:attrNameLst>
                                          <p:attrName>ppt_y</p:attrName>
                                        </p:attrNameLst>
                                      </p:cBhvr>
                                      <p:tavLst>
                                        <p:tav tm="0">
                                          <p:val>
                                            <p:strVal val="ppt_y"/>
                                          </p:val>
                                        </p:tav>
                                        <p:tav tm="100000">
                                          <p:val>
                                            <p:strVal val="0-ppt_h/2"/>
                                          </p:val>
                                        </p:tav>
                                      </p:tavLst>
                                    </p:anim>
                                    <p:set>
                                      <p:cBhvr>
                                        <p:cTn id="580" dur="1" fill="hold">
                                          <p:stCondLst>
                                            <p:cond delay="1999"/>
                                          </p:stCondLst>
                                        </p:cTn>
                                        <p:tgtEl>
                                          <p:spTgt spid="53"/>
                                        </p:tgtEl>
                                        <p:attrNameLst>
                                          <p:attrName>style.visibility</p:attrName>
                                        </p:attrNameLst>
                                      </p:cBhvr>
                                      <p:to>
                                        <p:strVal val="hidden"/>
                                      </p:to>
                                    </p:set>
                                  </p:childTnLst>
                                </p:cTn>
                              </p:par>
                              <p:par>
                                <p:cTn id="581" presetID="2" presetClass="exit" presetSubtype="1" fill="hold" grpId="4" nodeType="withEffect">
                                  <p:stCondLst>
                                    <p:cond delay="0"/>
                                  </p:stCondLst>
                                  <p:childTnLst>
                                    <p:anim calcmode="lin" valueType="num">
                                      <p:cBhvr additive="base">
                                        <p:cTn id="582" dur="2000"/>
                                        <p:tgtEl>
                                          <p:spTgt spid="54"/>
                                        </p:tgtEl>
                                        <p:attrNameLst>
                                          <p:attrName>ppt_x</p:attrName>
                                        </p:attrNameLst>
                                      </p:cBhvr>
                                      <p:tavLst>
                                        <p:tav tm="0">
                                          <p:val>
                                            <p:strVal val="ppt_x"/>
                                          </p:val>
                                        </p:tav>
                                        <p:tav tm="100000">
                                          <p:val>
                                            <p:strVal val="ppt_x"/>
                                          </p:val>
                                        </p:tav>
                                      </p:tavLst>
                                    </p:anim>
                                    <p:anim calcmode="lin" valueType="num">
                                      <p:cBhvr additive="base">
                                        <p:cTn id="583" dur="2000"/>
                                        <p:tgtEl>
                                          <p:spTgt spid="54"/>
                                        </p:tgtEl>
                                        <p:attrNameLst>
                                          <p:attrName>ppt_y</p:attrName>
                                        </p:attrNameLst>
                                      </p:cBhvr>
                                      <p:tavLst>
                                        <p:tav tm="0">
                                          <p:val>
                                            <p:strVal val="ppt_y"/>
                                          </p:val>
                                        </p:tav>
                                        <p:tav tm="100000">
                                          <p:val>
                                            <p:strVal val="0-ppt_h/2"/>
                                          </p:val>
                                        </p:tav>
                                      </p:tavLst>
                                    </p:anim>
                                    <p:set>
                                      <p:cBhvr>
                                        <p:cTn id="584" dur="1" fill="hold">
                                          <p:stCondLst>
                                            <p:cond delay="1999"/>
                                          </p:stCondLst>
                                        </p:cTn>
                                        <p:tgtEl>
                                          <p:spTgt spid="54"/>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2000" fill="hold"/>
                                        <p:tgtEl>
                                          <p:spTgt spid="4"/>
                                        </p:tgtEl>
                                        <p:attrNameLst>
                                          <p:attrName>ppt_w</p:attrName>
                                        </p:attrNameLst>
                                      </p:cBhvr>
                                      <p:tavLst>
                                        <p:tav tm="0">
                                          <p:val>
                                            <p:strVal val="4/3*#ppt_w"/>
                                          </p:val>
                                        </p:tav>
                                        <p:tav tm="100000">
                                          <p:val>
                                            <p:strVal val="#ppt_w"/>
                                          </p:val>
                                        </p:tav>
                                      </p:tavLst>
                                    </p:anim>
                                    <p:anim calcmode="lin" valueType="num">
                                      <p:cBhvr>
                                        <p:cTn id="588" dur="2000" fill="hold"/>
                                        <p:tgtEl>
                                          <p:spTgt spid="4"/>
                                        </p:tgtEl>
                                        <p:attrNameLst>
                                          <p:attrName>ppt_h</p:attrName>
                                        </p:attrNameLst>
                                      </p:cBhvr>
                                      <p:tavLst>
                                        <p:tav tm="0">
                                          <p:val>
                                            <p:strVal val="4/3*#ppt_h"/>
                                          </p:val>
                                        </p:tav>
                                        <p:tav tm="100000">
                                          <p:val>
                                            <p:strVal val="#ppt_h"/>
                                          </p:val>
                                        </p:tav>
                                      </p:tavLst>
                                    </p:anim>
                                  </p:childTnLst>
                                </p:cTn>
                              </p:par>
                              <p:par>
                                <p:cTn id="589" presetID="16" presetClass="entr" presetSubtype="42"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barn(outHorizontal)">
                                      <p:cBhvr>
                                        <p:cTn id="5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gela-Bora-Bora-1024x682.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rot="18990112">
            <a:off x="-39445" y="3950139"/>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9218">
            <a:off x="1318313" y="395024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73113">
            <a:off x="2675729" y="4021561"/>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24398">
            <a:off x="3960705" y="3948425"/>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54017">
            <a:off x="5246588" y="3948424"/>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80375">
            <a:off x="6603911" y="4019864"/>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918">
            <a:off x="7961233" y="401986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7452">
            <a:off x="-40318" y="2235114"/>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7452">
            <a:off x="1317001" y="223511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7452">
            <a:off x="2674325" y="2235115"/>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7452">
            <a:off x="4031646" y="223511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7452">
            <a:off x="5317500" y="2235112"/>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267452">
            <a:off x="6674820" y="2306552"/>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7452">
            <a:off x="8032174" y="2306552"/>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0-#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1+#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12"/>
                                        </p:tgtEl>
                                        <p:attrNameLst>
                                          <p:attrName>ppt_x</p:attrName>
                                        </p:attrNameLst>
                                      </p:cBhvr>
                                      <p:tavLst>
                                        <p:tav tm="0">
                                          <p:val>
                                            <p:strVal val="ppt_x"/>
                                          </p:val>
                                        </p:tav>
                                        <p:tav tm="100000">
                                          <p:val>
                                            <p:strVal val="ppt_x"/>
                                          </p:val>
                                        </p:tav>
                                      </p:tavLst>
                                    </p:anim>
                                    <p:anim calcmode="lin" valueType="num">
                                      <p:cBhvr additive="base">
                                        <p:cTn id="67" dur="2000"/>
                                        <p:tgtEl>
                                          <p:spTgt spid="12"/>
                                        </p:tgtEl>
                                        <p:attrNameLst>
                                          <p:attrName>ppt_y</p:attrName>
                                        </p:attrNameLst>
                                      </p:cBhvr>
                                      <p:tavLst>
                                        <p:tav tm="0">
                                          <p:val>
                                            <p:strVal val="ppt_y"/>
                                          </p:val>
                                        </p:tav>
                                        <p:tav tm="100000">
                                          <p:val>
                                            <p:strVal val="1+ppt_h/2"/>
                                          </p:val>
                                        </p:tav>
                                      </p:tavLst>
                                    </p:anim>
                                    <p:set>
                                      <p:cBhvr>
                                        <p:cTn id="68" dur="1" fill="hold">
                                          <p:stCondLst>
                                            <p:cond delay="1999"/>
                                          </p:stCondLst>
                                        </p:cTn>
                                        <p:tgtEl>
                                          <p:spTgt spid="1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ppt_x"/>
                                          </p:val>
                                        </p:tav>
                                      </p:tavLst>
                                    </p:anim>
                                    <p:anim calcmode="lin" valueType="num">
                                      <p:cBhvr additive="base">
                                        <p:cTn id="71" dur="2000"/>
                                        <p:tgtEl>
                                          <p:spTgt spid="13"/>
                                        </p:tgtEl>
                                        <p:attrNameLst>
                                          <p:attrName>ppt_y</p:attrName>
                                        </p:attrNameLst>
                                      </p:cBhvr>
                                      <p:tavLst>
                                        <p:tav tm="0">
                                          <p:val>
                                            <p:strVal val="ppt_y"/>
                                          </p:val>
                                        </p:tav>
                                        <p:tav tm="100000">
                                          <p:val>
                                            <p:strVal val="1+ppt_h/2"/>
                                          </p:val>
                                        </p:tav>
                                      </p:tavLst>
                                    </p:anim>
                                    <p:set>
                                      <p:cBhvr>
                                        <p:cTn id="72" dur="1" fill="hold">
                                          <p:stCondLst>
                                            <p:cond delay="1999"/>
                                          </p:stCondLst>
                                        </p:cTn>
                                        <p:tgtEl>
                                          <p:spTgt spid="13"/>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14"/>
                                        </p:tgtEl>
                                        <p:attrNameLst>
                                          <p:attrName>ppt_x</p:attrName>
                                        </p:attrNameLst>
                                      </p:cBhvr>
                                      <p:tavLst>
                                        <p:tav tm="0">
                                          <p:val>
                                            <p:strVal val="ppt_x"/>
                                          </p:val>
                                        </p:tav>
                                        <p:tav tm="100000">
                                          <p:val>
                                            <p:strVal val="ppt_x"/>
                                          </p:val>
                                        </p:tav>
                                      </p:tavLst>
                                    </p:anim>
                                    <p:anim calcmode="lin" valueType="num">
                                      <p:cBhvr additive="base">
                                        <p:cTn id="75" dur="2000"/>
                                        <p:tgtEl>
                                          <p:spTgt spid="14"/>
                                        </p:tgtEl>
                                        <p:attrNameLst>
                                          <p:attrName>ppt_y</p:attrName>
                                        </p:attrNameLst>
                                      </p:cBhvr>
                                      <p:tavLst>
                                        <p:tav tm="0">
                                          <p:val>
                                            <p:strVal val="ppt_y"/>
                                          </p:val>
                                        </p:tav>
                                        <p:tav tm="100000">
                                          <p:val>
                                            <p:strVal val="1+ppt_h/2"/>
                                          </p:val>
                                        </p:tav>
                                      </p:tavLst>
                                    </p:anim>
                                    <p:set>
                                      <p:cBhvr>
                                        <p:cTn id="76" dur="1" fill="hold">
                                          <p:stCondLst>
                                            <p:cond delay="1999"/>
                                          </p:stCondLst>
                                        </p:cTn>
                                        <p:tgtEl>
                                          <p:spTgt spid="1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15"/>
                                        </p:tgtEl>
                                        <p:attrNameLst>
                                          <p:attrName>ppt_x</p:attrName>
                                        </p:attrNameLst>
                                      </p:cBhvr>
                                      <p:tavLst>
                                        <p:tav tm="0">
                                          <p:val>
                                            <p:strVal val="ppt_x"/>
                                          </p:val>
                                        </p:tav>
                                        <p:tav tm="100000">
                                          <p:val>
                                            <p:strVal val="ppt_x"/>
                                          </p:val>
                                        </p:tav>
                                      </p:tavLst>
                                    </p:anim>
                                    <p:anim calcmode="lin" valueType="num">
                                      <p:cBhvr additive="base">
                                        <p:cTn id="79" dur="2000"/>
                                        <p:tgtEl>
                                          <p:spTgt spid="15"/>
                                        </p:tgtEl>
                                        <p:attrNameLst>
                                          <p:attrName>ppt_y</p:attrName>
                                        </p:attrNameLst>
                                      </p:cBhvr>
                                      <p:tavLst>
                                        <p:tav tm="0">
                                          <p:val>
                                            <p:strVal val="ppt_y"/>
                                          </p:val>
                                        </p:tav>
                                        <p:tav tm="100000">
                                          <p:val>
                                            <p:strVal val="1+ppt_h/2"/>
                                          </p:val>
                                        </p:tav>
                                      </p:tavLst>
                                    </p:anim>
                                    <p:set>
                                      <p:cBhvr>
                                        <p:cTn id="80" dur="1" fill="hold">
                                          <p:stCondLst>
                                            <p:cond delay="1999"/>
                                          </p:stCondLst>
                                        </p:cTn>
                                        <p:tgtEl>
                                          <p:spTgt spid="15"/>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ppt_x"/>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ppt_x"/>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0-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ppt_x"/>
                                          </p:val>
                                        </p:tav>
                                      </p:tavLst>
                                    </p:anim>
                                    <p:anim calcmode="lin" valueType="num">
                                      <p:cBhvr additive="base">
                                        <p:cTn id="115" dur="2000"/>
                                        <p:tgtEl>
                                          <p:spTgt spid="10"/>
                                        </p:tgtEl>
                                        <p:attrNameLst>
                                          <p:attrName>ppt_y</p:attrName>
                                        </p:attrNameLst>
                                      </p:cBhvr>
                                      <p:tavLst>
                                        <p:tav tm="0">
                                          <p:val>
                                            <p:strVal val="ppt_y"/>
                                          </p:val>
                                        </p:tav>
                                        <p:tav tm="100000">
                                          <p:val>
                                            <p:strVal val="0-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ora-Bora-ili-shalashnyya.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231600">
            <a:off x="3745402" y="1739423"/>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2" animBg="1"/>
      <p:bldP spid="10" grpId="0" animBg="1"/>
      <p:bldP spid="10" grpId="2"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ora Bora II - French Polynesia.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28578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3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3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1+#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1+#ppt_w/2"/>
                                          </p:val>
                                        </p:tav>
                                        <p:tav tm="100000">
                                          <p:val>
                                            <p:strVal val="#ppt_x"/>
                                          </p:val>
                                        </p:tav>
                                      </p:tavLst>
                                    </p:anim>
                                    <p:anim calcmode="lin" valueType="num">
                                      <p:cBhvr additive="base">
                                        <p:cTn id="77" dur="3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3000" fill="hold"/>
                                        <p:tgtEl>
                                          <p:spTgt spid="13"/>
                                        </p:tgtEl>
                                        <p:attrNameLst>
                                          <p:attrName>ppt_x</p:attrName>
                                        </p:attrNameLst>
                                      </p:cBhvr>
                                      <p:tavLst>
                                        <p:tav tm="0">
                                          <p:val>
                                            <p:strVal val="1+#ppt_w/2"/>
                                          </p:val>
                                        </p:tav>
                                        <p:tav tm="100000">
                                          <p:val>
                                            <p:strVal val="#ppt_x"/>
                                          </p:val>
                                        </p:tav>
                                      </p:tavLst>
                                    </p:anim>
                                    <p:anim calcmode="lin" valueType="num">
                                      <p:cBhvr additive="base">
                                        <p:cTn id="86" dur="3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3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3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3000" fill="hold"/>
                                        <p:tgtEl>
                                          <p:spTgt spid="15"/>
                                        </p:tgtEl>
                                        <p:attrNameLst>
                                          <p:attrName>ppt_x</p:attrName>
                                        </p:attrNameLst>
                                      </p:cBhvr>
                                      <p:tavLst>
                                        <p:tav tm="0">
                                          <p:val>
                                            <p:strVal val="1+#ppt_w/2"/>
                                          </p:val>
                                        </p:tav>
                                        <p:tav tm="100000">
                                          <p:val>
                                            <p:strVal val="#ppt_x"/>
                                          </p:val>
                                        </p:tav>
                                      </p:tavLst>
                                    </p:anim>
                                    <p:anim calcmode="lin" valueType="num">
                                      <p:cBhvr additive="base">
                                        <p:cTn id="104" dur="3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3000" fill="hold"/>
                                        <p:tgtEl>
                                          <p:spTgt spid="16"/>
                                        </p:tgtEl>
                                        <p:attrNameLst>
                                          <p:attrName>ppt_x</p:attrName>
                                        </p:attrNameLst>
                                      </p:cBhvr>
                                      <p:tavLst>
                                        <p:tav tm="0">
                                          <p:val>
                                            <p:strVal val="1+#ppt_w/2"/>
                                          </p:val>
                                        </p:tav>
                                        <p:tav tm="100000">
                                          <p:val>
                                            <p:strVal val="#ppt_x"/>
                                          </p:val>
                                        </p:tav>
                                      </p:tavLst>
                                    </p:anim>
                                    <p:anim calcmode="lin" valueType="num">
                                      <p:cBhvr additive="base">
                                        <p:cTn id="113" dur="3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3000" fill="hold"/>
                                        <p:tgtEl>
                                          <p:spTgt spid="17"/>
                                        </p:tgtEl>
                                        <p:attrNameLst>
                                          <p:attrName>ppt_x</p:attrName>
                                        </p:attrNameLst>
                                      </p:cBhvr>
                                      <p:tavLst>
                                        <p:tav tm="0">
                                          <p:val>
                                            <p:strVal val="1+#ppt_w/2"/>
                                          </p:val>
                                        </p:tav>
                                        <p:tav tm="100000">
                                          <p:val>
                                            <p:strVal val="#ppt_x"/>
                                          </p:val>
                                        </p:tav>
                                      </p:tavLst>
                                    </p:anim>
                                    <p:anim calcmode="lin" valueType="num">
                                      <p:cBhvr additive="base">
                                        <p:cTn id="122" dur="3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3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1+#ppt_w/2"/>
                                          </p:val>
                                        </p:tav>
                                        <p:tav tm="100000">
                                          <p:val>
                                            <p:strVal val="#ppt_x"/>
                                          </p:val>
                                        </p:tav>
                                      </p:tavLst>
                                    </p:anim>
                                    <p:anim calcmode="lin" valueType="num">
                                      <p:cBhvr additive="base">
                                        <p:cTn id="131" dur="3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3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1+#ppt_w/2"/>
                                          </p:val>
                                        </p:tav>
                                        <p:tav tm="100000">
                                          <p:val>
                                            <p:strVal val="#ppt_x"/>
                                          </p:val>
                                        </p:tav>
                                      </p:tavLst>
                                    </p:anim>
                                    <p:anim calcmode="lin" valueType="num">
                                      <p:cBhvr additive="base">
                                        <p:cTn id="140" dur="3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3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3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3000" fill="hold"/>
                                        <p:tgtEl>
                                          <p:spTgt spid="21"/>
                                        </p:tgtEl>
                                        <p:attrNameLst>
                                          <p:attrName>ppt_x</p:attrName>
                                        </p:attrNameLst>
                                      </p:cBhvr>
                                      <p:tavLst>
                                        <p:tav tm="0">
                                          <p:val>
                                            <p:strVal val="1+#ppt_w/2"/>
                                          </p:val>
                                        </p:tav>
                                        <p:tav tm="100000">
                                          <p:val>
                                            <p:strVal val="#ppt_x"/>
                                          </p:val>
                                        </p:tav>
                                      </p:tavLst>
                                    </p:anim>
                                    <p:anim calcmode="lin" valueType="num">
                                      <p:cBhvr additive="base">
                                        <p:cTn id="158" dur="3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3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3000" fill="hold"/>
                                        <p:tgtEl>
                                          <p:spTgt spid="22"/>
                                        </p:tgtEl>
                                        <p:attrNameLst>
                                          <p:attrName>ppt_x</p:attrName>
                                        </p:attrNameLst>
                                      </p:cBhvr>
                                      <p:tavLst>
                                        <p:tav tm="0">
                                          <p:val>
                                            <p:strVal val="1+#ppt_w/2"/>
                                          </p:val>
                                        </p:tav>
                                        <p:tav tm="100000">
                                          <p:val>
                                            <p:strVal val="#ppt_x"/>
                                          </p:val>
                                        </p:tav>
                                      </p:tavLst>
                                    </p:anim>
                                    <p:anim calcmode="lin" valueType="num">
                                      <p:cBhvr additive="base">
                                        <p:cTn id="167" dur="3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3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3000" fill="hold"/>
                                        <p:tgtEl>
                                          <p:spTgt spid="23"/>
                                        </p:tgtEl>
                                        <p:attrNameLst>
                                          <p:attrName>ppt_x</p:attrName>
                                        </p:attrNameLst>
                                      </p:cBhvr>
                                      <p:tavLst>
                                        <p:tav tm="0">
                                          <p:val>
                                            <p:strVal val="1+#ppt_w/2"/>
                                          </p:val>
                                        </p:tav>
                                        <p:tav tm="100000">
                                          <p:val>
                                            <p:strVal val="#ppt_x"/>
                                          </p:val>
                                        </p:tav>
                                      </p:tavLst>
                                    </p:anim>
                                    <p:anim calcmode="lin" valueType="num">
                                      <p:cBhvr additive="base">
                                        <p:cTn id="176" dur="3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3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3000" fill="hold"/>
                                        <p:tgtEl>
                                          <p:spTgt spid="24"/>
                                        </p:tgtEl>
                                        <p:attrNameLst>
                                          <p:attrName>ppt_x</p:attrName>
                                        </p:attrNameLst>
                                      </p:cBhvr>
                                      <p:tavLst>
                                        <p:tav tm="0">
                                          <p:val>
                                            <p:strVal val="1+#ppt_w/2"/>
                                          </p:val>
                                        </p:tav>
                                        <p:tav tm="100000">
                                          <p:val>
                                            <p:strVal val="#ppt_x"/>
                                          </p:val>
                                        </p:tav>
                                      </p:tavLst>
                                    </p:anim>
                                    <p:anim calcmode="lin" valueType="num">
                                      <p:cBhvr additive="base">
                                        <p:cTn id="185" dur="3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3000" fill="hold"/>
                                        <p:tgtEl>
                                          <p:spTgt spid="25"/>
                                        </p:tgtEl>
                                        <p:attrNameLst>
                                          <p:attrName>ppt_x</p:attrName>
                                        </p:attrNameLst>
                                      </p:cBhvr>
                                      <p:tavLst>
                                        <p:tav tm="0">
                                          <p:val>
                                            <p:strVal val="1+#ppt_w/2"/>
                                          </p:val>
                                        </p:tav>
                                        <p:tav tm="100000">
                                          <p:val>
                                            <p:strVal val="#ppt_x"/>
                                          </p:val>
                                        </p:tav>
                                      </p:tavLst>
                                    </p:anim>
                                    <p:anim calcmode="lin" valueType="num">
                                      <p:cBhvr additive="base">
                                        <p:cTn id="194" dur="3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3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3000" fill="hold"/>
                                        <p:tgtEl>
                                          <p:spTgt spid="26"/>
                                        </p:tgtEl>
                                        <p:attrNameLst>
                                          <p:attrName>ppt_x</p:attrName>
                                        </p:attrNameLst>
                                      </p:cBhvr>
                                      <p:tavLst>
                                        <p:tav tm="0">
                                          <p:val>
                                            <p:strVal val="1+#ppt_w/2"/>
                                          </p:val>
                                        </p:tav>
                                        <p:tav tm="100000">
                                          <p:val>
                                            <p:strVal val="#ppt_x"/>
                                          </p:val>
                                        </p:tav>
                                      </p:tavLst>
                                    </p:anim>
                                    <p:anim calcmode="lin" valueType="num">
                                      <p:cBhvr additive="base">
                                        <p:cTn id="203" dur="3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3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3000" fill="hold"/>
                                        <p:tgtEl>
                                          <p:spTgt spid="27"/>
                                        </p:tgtEl>
                                        <p:attrNameLst>
                                          <p:attrName>ppt_x</p:attrName>
                                        </p:attrNameLst>
                                      </p:cBhvr>
                                      <p:tavLst>
                                        <p:tav tm="0">
                                          <p:val>
                                            <p:strVal val="1+#ppt_w/2"/>
                                          </p:val>
                                        </p:tav>
                                        <p:tav tm="100000">
                                          <p:val>
                                            <p:strVal val="#ppt_x"/>
                                          </p:val>
                                        </p:tav>
                                      </p:tavLst>
                                    </p:anim>
                                    <p:anim calcmode="lin" valueType="num">
                                      <p:cBhvr additive="base">
                                        <p:cTn id="212" dur="3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3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3000" fill="hold"/>
                                        <p:tgtEl>
                                          <p:spTgt spid="28"/>
                                        </p:tgtEl>
                                        <p:attrNameLst>
                                          <p:attrName>ppt_x</p:attrName>
                                        </p:attrNameLst>
                                      </p:cBhvr>
                                      <p:tavLst>
                                        <p:tav tm="0">
                                          <p:val>
                                            <p:strVal val="1+#ppt_w/2"/>
                                          </p:val>
                                        </p:tav>
                                        <p:tav tm="100000">
                                          <p:val>
                                            <p:strVal val="#ppt_x"/>
                                          </p:val>
                                        </p:tav>
                                      </p:tavLst>
                                    </p:anim>
                                    <p:anim calcmode="lin" valueType="num">
                                      <p:cBhvr additive="base">
                                        <p:cTn id="221" dur="3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3000" fill="hold"/>
                                        <p:tgtEl>
                                          <p:spTgt spid="29"/>
                                        </p:tgtEl>
                                        <p:attrNameLst>
                                          <p:attrName>ppt_x</p:attrName>
                                        </p:attrNameLst>
                                      </p:cBhvr>
                                      <p:tavLst>
                                        <p:tav tm="0">
                                          <p:val>
                                            <p:strVal val="1+#ppt_w/2"/>
                                          </p:val>
                                        </p:tav>
                                        <p:tav tm="100000">
                                          <p:val>
                                            <p:strVal val="#ppt_x"/>
                                          </p:val>
                                        </p:tav>
                                      </p:tavLst>
                                    </p:anim>
                                    <p:anim calcmode="lin" valueType="num">
                                      <p:cBhvr additive="base">
                                        <p:cTn id="230" dur="3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3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3000" fill="hold"/>
                                        <p:tgtEl>
                                          <p:spTgt spid="31"/>
                                        </p:tgtEl>
                                        <p:attrNameLst>
                                          <p:attrName>ppt_x</p:attrName>
                                        </p:attrNameLst>
                                      </p:cBhvr>
                                      <p:tavLst>
                                        <p:tav tm="0">
                                          <p:val>
                                            <p:strVal val="1+#ppt_w/2"/>
                                          </p:val>
                                        </p:tav>
                                        <p:tav tm="100000">
                                          <p:val>
                                            <p:strVal val="#ppt_x"/>
                                          </p:val>
                                        </p:tav>
                                      </p:tavLst>
                                    </p:anim>
                                    <p:anim calcmode="lin" valueType="num">
                                      <p:cBhvr additive="base">
                                        <p:cTn id="248" dur="3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3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3000" fill="hold"/>
                                        <p:tgtEl>
                                          <p:spTgt spid="32"/>
                                        </p:tgtEl>
                                        <p:attrNameLst>
                                          <p:attrName>ppt_x</p:attrName>
                                        </p:attrNameLst>
                                      </p:cBhvr>
                                      <p:tavLst>
                                        <p:tav tm="0">
                                          <p:val>
                                            <p:strVal val="1+#ppt_w/2"/>
                                          </p:val>
                                        </p:tav>
                                        <p:tav tm="100000">
                                          <p:val>
                                            <p:strVal val="#ppt_x"/>
                                          </p:val>
                                        </p:tav>
                                      </p:tavLst>
                                    </p:anim>
                                    <p:anim calcmode="lin" valueType="num">
                                      <p:cBhvr additive="base">
                                        <p:cTn id="257" dur="3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3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1+#ppt_w/2"/>
                                          </p:val>
                                        </p:tav>
                                        <p:tav tm="100000">
                                          <p:val>
                                            <p:strVal val="#ppt_x"/>
                                          </p:val>
                                        </p:tav>
                                      </p:tavLst>
                                    </p:anim>
                                    <p:anim calcmode="lin" valueType="num">
                                      <p:cBhvr additive="base">
                                        <p:cTn id="266" dur="3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3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3000" fill="hold"/>
                                        <p:tgtEl>
                                          <p:spTgt spid="34"/>
                                        </p:tgtEl>
                                        <p:attrNameLst>
                                          <p:attrName>ppt_x</p:attrName>
                                        </p:attrNameLst>
                                      </p:cBhvr>
                                      <p:tavLst>
                                        <p:tav tm="0">
                                          <p:val>
                                            <p:strVal val="1+#ppt_w/2"/>
                                          </p:val>
                                        </p:tav>
                                        <p:tav tm="100000">
                                          <p:val>
                                            <p:strVal val="#ppt_x"/>
                                          </p:val>
                                        </p:tav>
                                      </p:tavLst>
                                    </p:anim>
                                    <p:anim calcmode="lin" valueType="num">
                                      <p:cBhvr additive="base">
                                        <p:cTn id="275" dur="3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3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3000" fill="hold"/>
                                        <p:tgtEl>
                                          <p:spTgt spid="35"/>
                                        </p:tgtEl>
                                        <p:attrNameLst>
                                          <p:attrName>ppt_x</p:attrName>
                                        </p:attrNameLst>
                                      </p:cBhvr>
                                      <p:tavLst>
                                        <p:tav tm="0">
                                          <p:val>
                                            <p:strVal val="1+#ppt_w/2"/>
                                          </p:val>
                                        </p:tav>
                                        <p:tav tm="100000">
                                          <p:val>
                                            <p:strVal val="#ppt_x"/>
                                          </p:val>
                                        </p:tav>
                                      </p:tavLst>
                                    </p:anim>
                                    <p:anim calcmode="lin" valueType="num">
                                      <p:cBhvr additive="base">
                                        <p:cTn id="284" dur="3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3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3000" fill="hold"/>
                                        <p:tgtEl>
                                          <p:spTgt spid="36"/>
                                        </p:tgtEl>
                                        <p:attrNameLst>
                                          <p:attrName>ppt_x</p:attrName>
                                        </p:attrNameLst>
                                      </p:cBhvr>
                                      <p:tavLst>
                                        <p:tav tm="0">
                                          <p:val>
                                            <p:strVal val="1+#ppt_w/2"/>
                                          </p:val>
                                        </p:tav>
                                        <p:tav tm="100000">
                                          <p:val>
                                            <p:strVal val="#ppt_x"/>
                                          </p:val>
                                        </p:tav>
                                      </p:tavLst>
                                    </p:anim>
                                    <p:anim calcmode="lin" valueType="num">
                                      <p:cBhvr additive="base">
                                        <p:cTn id="293" dur="3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3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3000" fill="hold"/>
                                        <p:tgtEl>
                                          <p:spTgt spid="37"/>
                                        </p:tgtEl>
                                        <p:attrNameLst>
                                          <p:attrName>ppt_x</p:attrName>
                                        </p:attrNameLst>
                                      </p:cBhvr>
                                      <p:tavLst>
                                        <p:tav tm="0">
                                          <p:val>
                                            <p:strVal val="1+#ppt_w/2"/>
                                          </p:val>
                                        </p:tav>
                                        <p:tav tm="100000">
                                          <p:val>
                                            <p:strVal val="#ppt_x"/>
                                          </p:val>
                                        </p:tav>
                                      </p:tavLst>
                                    </p:anim>
                                    <p:anim calcmode="lin" valueType="num">
                                      <p:cBhvr additive="base">
                                        <p:cTn id="302" dur="3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3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3000" fill="hold"/>
                                        <p:tgtEl>
                                          <p:spTgt spid="38"/>
                                        </p:tgtEl>
                                        <p:attrNameLst>
                                          <p:attrName>ppt_x</p:attrName>
                                        </p:attrNameLst>
                                      </p:cBhvr>
                                      <p:tavLst>
                                        <p:tav tm="0">
                                          <p:val>
                                            <p:strVal val="1+#ppt_w/2"/>
                                          </p:val>
                                        </p:tav>
                                        <p:tav tm="100000">
                                          <p:val>
                                            <p:strVal val="#ppt_x"/>
                                          </p:val>
                                        </p:tav>
                                      </p:tavLst>
                                    </p:anim>
                                    <p:anim calcmode="lin" valueType="num">
                                      <p:cBhvr additive="base">
                                        <p:cTn id="311" dur="3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3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3000" fill="hold"/>
                                        <p:tgtEl>
                                          <p:spTgt spid="39"/>
                                        </p:tgtEl>
                                        <p:attrNameLst>
                                          <p:attrName>ppt_x</p:attrName>
                                        </p:attrNameLst>
                                      </p:cBhvr>
                                      <p:tavLst>
                                        <p:tav tm="0">
                                          <p:val>
                                            <p:strVal val="1+#ppt_w/2"/>
                                          </p:val>
                                        </p:tav>
                                        <p:tav tm="100000">
                                          <p:val>
                                            <p:strVal val="#ppt_x"/>
                                          </p:val>
                                        </p:tav>
                                      </p:tavLst>
                                    </p:anim>
                                    <p:anim calcmode="lin" valueType="num">
                                      <p:cBhvr additive="base">
                                        <p:cTn id="320" dur="3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3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3000" fill="hold"/>
                                        <p:tgtEl>
                                          <p:spTgt spid="40"/>
                                        </p:tgtEl>
                                        <p:attrNameLst>
                                          <p:attrName>ppt_x</p:attrName>
                                        </p:attrNameLst>
                                      </p:cBhvr>
                                      <p:tavLst>
                                        <p:tav tm="0">
                                          <p:val>
                                            <p:strVal val="1+#ppt_w/2"/>
                                          </p:val>
                                        </p:tav>
                                        <p:tav tm="100000">
                                          <p:val>
                                            <p:strVal val="#ppt_x"/>
                                          </p:val>
                                        </p:tav>
                                      </p:tavLst>
                                    </p:anim>
                                    <p:anim calcmode="lin" valueType="num">
                                      <p:cBhvr additive="base">
                                        <p:cTn id="329" dur="3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
                                        </p:tgtEl>
                                        <p:attrNameLst>
                                          <p:attrName>ppt_x</p:attrName>
                                        </p:attrNameLst>
                                      </p:cBhvr>
                                      <p:tavLst>
                                        <p:tav tm="0">
                                          <p:val>
                                            <p:strVal val="ppt_x"/>
                                          </p:val>
                                        </p:tav>
                                        <p:tav tm="100000">
                                          <p:val>
                                            <p:strVal val="0-ppt_w/2"/>
                                          </p:val>
                                        </p:tav>
                                      </p:tavLst>
                                    </p:anim>
                                    <p:anim calcmode="lin" valueType="num">
                                      <p:cBhvr additive="base">
                                        <p:cTn id="339" dur="3000"/>
                                        <p:tgtEl>
                                          <p:spTgt spid="6"/>
                                        </p:tgtEl>
                                        <p:attrNameLst>
                                          <p:attrName>ppt_y</p:attrName>
                                        </p:attrNameLst>
                                      </p:cBhvr>
                                      <p:tavLst>
                                        <p:tav tm="0">
                                          <p:val>
                                            <p:strVal val="ppt_y"/>
                                          </p:val>
                                        </p:tav>
                                        <p:tav tm="100000">
                                          <p:val>
                                            <p:strVal val="ppt_y"/>
                                          </p:val>
                                        </p:tav>
                                      </p:tavLst>
                                    </p:anim>
                                    <p:set>
                                      <p:cBhvr>
                                        <p:cTn id="340" dur="1" fill="hold">
                                          <p:stCondLst>
                                            <p:cond delay="2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0-ppt_w/2"/>
                                          </p:val>
                                        </p:tav>
                                      </p:tavLst>
                                    </p:anim>
                                    <p:anim calcmode="lin" valueType="num">
                                      <p:cBhvr additive="base">
                                        <p:cTn id="343" dur="3000"/>
                                        <p:tgtEl>
                                          <p:spTgt spid="7"/>
                                        </p:tgtEl>
                                        <p:attrNameLst>
                                          <p:attrName>ppt_y</p:attrName>
                                        </p:attrNameLst>
                                      </p:cBhvr>
                                      <p:tavLst>
                                        <p:tav tm="0">
                                          <p:val>
                                            <p:strVal val="ppt_y"/>
                                          </p:val>
                                        </p:tav>
                                        <p:tav tm="100000">
                                          <p:val>
                                            <p:strVal val="ppt_y"/>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8"/>
                                        </p:tgtEl>
                                        <p:attrNameLst>
                                          <p:attrName>ppt_x</p:attrName>
                                        </p:attrNameLst>
                                      </p:cBhvr>
                                      <p:tavLst>
                                        <p:tav tm="0">
                                          <p:val>
                                            <p:strVal val="ppt_x"/>
                                          </p:val>
                                        </p:tav>
                                        <p:tav tm="100000">
                                          <p:val>
                                            <p:strVal val="0-ppt_w/2"/>
                                          </p:val>
                                        </p:tav>
                                      </p:tavLst>
                                    </p:anim>
                                    <p:anim calcmode="lin" valueType="num">
                                      <p:cBhvr additive="base">
                                        <p:cTn id="347" dur="3000"/>
                                        <p:tgtEl>
                                          <p:spTgt spid="8"/>
                                        </p:tgtEl>
                                        <p:attrNameLst>
                                          <p:attrName>ppt_y</p:attrName>
                                        </p:attrNameLst>
                                      </p:cBhvr>
                                      <p:tavLst>
                                        <p:tav tm="0">
                                          <p:val>
                                            <p:strVal val="ppt_y"/>
                                          </p:val>
                                        </p:tav>
                                        <p:tav tm="100000">
                                          <p:val>
                                            <p:strVal val="ppt_y"/>
                                          </p:val>
                                        </p:tav>
                                      </p:tavLst>
                                    </p:anim>
                                    <p:set>
                                      <p:cBhvr>
                                        <p:cTn id="348" dur="1" fill="hold">
                                          <p:stCondLst>
                                            <p:cond delay="2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9"/>
                                        </p:tgtEl>
                                        <p:attrNameLst>
                                          <p:attrName>ppt_x</p:attrName>
                                        </p:attrNameLst>
                                      </p:cBhvr>
                                      <p:tavLst>
                                        <p:tav tm="0">
                                          <p:val>
                                            <p:strVal val="ppt_x"/>
                                          </p:val>
                                        </p:tav>
                                        <p:tav tm="100000">
                                          <p:val>
                                            <p:strVal val="0-ppt_w/2"/>
                                          </p:val>
                                        </p:tav>
                                      </p:tavLst>
                                    </p:anim>
                                    <p:anim calcmode="lin" valueType="num">
                                      <p:cBhvr additive="base">
                                        <p:cTn id="351" dur="3000"/>
                                        <p:tgtEl>
                                          <p:spTgt spid="9"/>
                                        </p:tgtEl>
                                        <p:attrNameLst>
                                          <p:attrName>ppt_y</p:attrName>
                                        </p:attrNameLst>
                                      </p:cBhvr>
                                      <p:tavLst>
                                        <p:tav tm="0">
                                          <p:val>
                                            <p:strVal val="ppt_y"/>
                                          </p:val>
                                        </p:tav>
                                        <p:tav tm="100000">
                                          <p:val>
                                            <p:strVal val="ppt_y"/>
                                          </p:val>
                                        </p:tav>
                                      </p:tavLst>
                                    </p:anim>
                                    <p:set>
                                      <p:cBhvr>
                                        <p:cTn id="352" dur="1" fill="hold">
                                          <p:stCondLst>
                                            <p:cond delay="2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0"/>
                                        </p:tgtEl>
                                        <p:attrNameLst>
                                          <p:attrName>ppt_x</p:attrName>
                                        </p:attrNameLst>
                                      </p:cBhvr>
                                      <p:tavLst>
                                        <p:tav tm="0">
                                          <p:val>
                                            <p:strVal val="ppt_x"/>
                                          </p:val>
                                        </p:tav>
                                        <p:tav tm="100000">
                                          <p:val>
                                            <p:strVal val="0-ppt_w/2"/>
                                          </p:val>
                                        </p:tav>
                                      </p:tavLst>
                                    </p:anim>
                                    <p:anim calcmode="lin" valueType="num">
                                      <p:cBhvr additive="base">
                                        <p:cTn id="355" dur="3000"/>
                                        <p:tgtEl>
                                          <p:spTgt spid="10"/>
                                        </p:tgtEl>
                                        <p:attrNameLst>
                                          <p:attrName>ppt_y</p:attrName>
                                        </p:attrNameLst>
                                      </p:cBhvr>
                                      <p:tavLst>
                                        <p:tav tm="0">
                                          <p:val>
                                            <p:strVal val="ppt_y"/>
                                          </p:val>
                                        </p:tav>
                                        <p:tav tm="100000">
                                          <p:val>
                                            <p:strVal val="ppt_y"/>
                                          </p:val>
                                        </p:tav>
                                      </p:tavLst>
                                    </p:anim>
                                    <p:set>
                                      <p:cBhvr>
                                        <p:cTn id="356" dur="1" fill="hold">
                                          <p:stCondLst>
                                            <p:cond delay="2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1"/>
                                        </p:tgtEl>
                                        <p:attrNameLst>
                                          <p:attrName>ppt_x</p:attrName>
                                        </p:attrNameLst>
                                      </p:cBhvr>
                                      <p:tavLst>
                                        <p:tav tm="0">
                                          <p:val>
                                            <p:strVal val="ppt_x"/>
                                          </p:val>
                                        </p:tav>
                                        <p:tav tm="100000">
                                          <p:val>
                                            <p:strVal val="0-ppt_w/2"/>
                                          </p:val>
                                        </p:tav>
                                      </p:tavLst>
                                    </p:anim>
                                    <p:anim calcmode="lin" valueType="num">
                                      <p:cBhvr additive="base">
                                        <p:cTn id="359" dur="3000"/>
                                        <p:tgtEl>
                                          <p:spTgt spid="11"/>
                                        </p:tgtEl>
                                        <p:attrNameLst>
                                          <p:attrName>ppt_y</p:attrName>
                                        </p:attrNameLst>
                                      </p:cBhvr>
                                      <p:tavLst>
                                        <p:tav tm="0">
                                          <p:val>
                                            <p:strVal val="ppt_y"/>
                                          </p:val>
                                        </p:tav>
                                        <p:tav tm="100000">
                                          <p:val>
                                            <p:strVal val="ppt_y"/>
                                          </p:val>
                                        </p:tav>
                                      </p:tavLst>
                                    </p:anim>
                                    <p:set>
                                      <p:cBhvr>
                                        <p:cTn id="360" dur="1" fill="hold">
                                          <p:stCondLst>
                                            <p:cond delay="2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2"/>
                                        </p:tgtEl>
                                        <p:attrNameLst>
                                          <p:attrName>ppt_x</p:attrName>
                                        </p:attrNameLst>
                                      </p:cBhvr>
                                      <p:tavLst>
                                        <p:tav tm="0">
                                          <p:val>
                                            <p:strVal val="ppt_x"/>
                                          </p:val>
                                        </p:tav>
                                        <p:tav tm="100000">
                                          <p:val>
                                            <p:strVal val="0-ppt_w/2"/>
                                          </p:val>
                                        </p:tav>
                                      </p:tavLst>
                                    </p:anim>
                                    <p:anim calcmode="lin" valueType="num">
                                      <p:cBhvr additive="base">
                                        <p:cTn id="363" dur="3000"/>
                                        <p:tgtEl>
                                          <p:spTgt spid="12"/>
                                        </p:tgtEl>
                                        <p:attrNameLst>
                                          <p:attrName>ppt_y</p:attrName>
                                        </p:attrNameLst>
                                      </p:cBhvr>
                                      <p:tavLst>
                                        <p:tav tm="0">
                                          <p:val>
                                            <p:strVal val="ppt_y"/>
                                          </p:val>
                                        </p:tav>
                                        <p:tav tm="100000">
                                          <p:val>
                                            <p:strVal val="ppt_y"/>
                                          </p:val>
                                        </p:tav>
                                      </p:tavLst>
                                    </p:anim>
                                    <p:set>
                                      <p:cBhvr>
                                        <p:cTn id="364" dur="1" fill="hold">
                                          <p:stCondLst>
                                            <p:cond delay="2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13"/>
                                        </p:tgtEl>
                                        <p:attrNameLst>
                                          <p:attrName>ppt_x</p:attrName>
                                        </p:attrNameLst>
                                      </p:cBhvr>
                                      <p:tavLst>
                                        <p:tav tm="0">
                                          <p:val>
                                            <p:strVal val="ppt_x"/>
                                          </p:val>
                                        </p:tav>
                                        <p:tav tm="100000">
                                          <p:val>
                                            <p:strVal val="0-ppt_w/2"/>
                                          </p:val>
                                        </p:tav>
                                      </p:tavLst>
                                    </p:anim>
                                    <p:anim calcmode="lin" valueType="num">
                                      <p:cBhvr additive="base">
                                        <p:cTn id="367" dur="3000"/>
                                        <p:tgtEl>
                                          <p:spTgt spid="13"/>
                                        </p:tgtEl>
                                        <p:attrNameLst>
                                          <p:attrName>ppt_y</p:attrName>
                                        </p:attrNameLst>
                                      </p:cBhvr>
                                      <p:tavLst>
                                        <p:tav tm="0">
                                          <p:val>
                                            <p:strVal val="ppt_y"/>
                                          </p:val>
                                        </p:tav>
                                        <p:tav tm="100000">
                                          <p:val>
                                            <p:strVal val="ppt_y"/>
                                          </p:val>
                                        </p:tav>
                                      </p:tavLst>
                                    </p:anim>
                                    <p:set>
                                      <p:cBhvr>
                                        <p:cTn id="368" dur="1" fill="hold">
                                          <p:stCondLst>
                                            <p:cond delay="2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14"/>
                                        </p:tgtEl>
                                        <p:attrNameLst>
                                          <p:attrName>ppt_x</p:attrName>
                                        </p:attrNameLst>
                                      </p:cBhvr>
                                      <p:tavLst>
                                        <p:tav tm="0">
                                          <p:val>
                                            <p:strVal val="ppt_x"/>
                                          </p:val>
                                        </p:tav>
                                        <p:tav tm="100000">
                                          <p:val>
                                            <p:strVal val="0-ppt_w/2"/>
                                          </p:val>
                                        </p:tav>
                                      </p:tavLst>
                                    </p:anim>
                                    <p:anim calcmode="lin" valueType="num">
                                      <p:cBhvr additive="base">
                                        <p:cTn id="371" dur="3000"/>
                                        <p:tgtEl>
                                          <p:spTgt spid="14"/>
                                        </p:tgtEl>
                                        <p:attrNameLst>
                                          <p:attrName>ppt_y</p:attrName>
                                        </p:attrNameLst>
                                      </p:cBhvr>
                                      <p:tavLst>
                                        <p:tav tm="0">
                                          <p:val>
                                            <p:strVal val="ppt_y"/>
                                          </p:val>
                                        </p:tav>
                                        <p:tav tm="100000">
                                          <p:val>
                                            <p:strVal val="ppt_y"/>
                                          </p:val>
                                        </p:tav>
                                      </p:tavLst>
                                    </p:anim>
                                    <p:set>
                                      <p:cBhvr>
                                        <p:cTn id="372" dur="1" fill="hold">
                                          <p:stCondLst>
                                            <p:cond delay="2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5"/>
                                        </p:tgtEl>
                                        <p:attrNameLst>
                                          <p:attrName>ppt_x</p:attrName>
                                        </p:attrNameLst>
                                      </p:cBhvr>
                                      <p:tavLst>
                                        <p:tav tm="0">
                                          <p:val>
                                            <p:strVal val="ppt_x"/>
                                          </p:val>
                                        </p:tav>
                                        <p:tav tm="100000">
                                          <p:val>
                                            <p:strVal val="0-ppt_w/2"/>
                                          </p:val>
                                        </p:tav>
                                      </p:tavLst>
                                    </p:anim>
                                    <p:anim calcmode="lin" valueType="num">
                                      <p:cBhvr additive="base">
                                        <p:cTn id="375" dur="3000"/>
                                        <p:tgtEl>
                                          <p:spTgt spid="15"/>
                                        </p:tgtEl>
                                        <p:attrNameLst>
                                          <p:attrName>ppt_y</p:attrName>
                                        </p:attrNameLst>
                                      </p:cBhvr>
                                      <p:tavLst>
                                        <p:tav tm="0">
                                          <p:val>
                                            <p:strVal val="ppt_y"/>
                                          </p:val>
                                        </p:tav>
                                        <p:tav tm="100000">
                                          <p:val>
                                            <p:strVal val="ppt_y"/>
                                          </p:val>
                                        </p:tav>
                                      </p:tavLst>
                                    </p:anim>
                                    <p:set>
                                      <p:cBhvr>
                                        <p:cTn id="376" dur="1" fill="hold">
                                          <p:stCondLst>
                                            <p:cond delay="2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6"/>
                                        </p:tgtEl>
                                        <p:attrNameLst>
                                          <p:attrName>ppt_x</p:attrName>
                                        </p:attrNameLst>
                                      </p:cBhvr>
                                      <p:tavLst>
                                        <p:tav tm="0">
                                          <p:val>
                                            <p:strVal val="ppt_x"/>
                                          </p:val>
                                        </p:tav>
                                        <p:tav tm="100000">
                                          <p:val>
                                            <p:strVal val="0-ppt_w/2"/>
                                          </p:val>
                                        </p:tav>
                                      </p:tavLst>
                                    </p:anim>
                                    <p:anim calcmode="lin" valueType="num">
                                      <p:cBhvr additive="base">
                                        <p:cTn id="379" dur="3000"/>
                                        <p:tgtEl>
                                          <p:spTgt spid="16"/>
                                        </p:tgtEl>
                                        <p:attrNameLst>
                                          <p:attrName>ppt_y</p:attrName>
                                        </p:attrNameLst>
                                      </p:cBhvr>
                                      <p:tavLst>
                                        <p:tav tm="0">
                                          <p:val>
                                            <p:strVal val="ppt_y"/>
                                          </p:val>
                                        </p:tav>
                                        <p:tav tm="100000">
                                          <p:val>
                                            <p:strVal val="ppt_y"/>
                                          </p:val>
                                        </p:tav>
                                      </p:tavLst>
                                    </p:anim>
                                    <p:set>
                                      <p:cBhvr>
                                        <p:cTn id="380" dur="1" fill="hold">
                                          <p:stCondLst>
                                            <p:cond delay="2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7"/>
                                        </p:tgtEl>
                                        <p:attrNameLst>
                                          <p:attrName>ppt_x</p:attrName>
                                        </p:attrNameLst>
                                      </p:cBhvr>
                                      <p:tavLst>
                                        <p:tav tm="0">
                                          <p:val>
                                            <p:strVal val="ppt_x"/>
                                          </p:val>
                                        </p:tav>
                                        <p:tav tm="100000">
                                          <p:val>
                                            <p:strVal val="0-ppt_w/2"/>
                                          </p:val>
                                        </p:tav>
                                      </p:tavLst>
                                    </p:anim>
                                    <p:anim calcmode="lin" valueType="num">
                                      <p:cBhvr additive="base">
                                        <p:cTn id="383" dur="3000"/>
                                        <p:tgtEl>
                                          <p:spTgt spid="17"/>
                                        </p:tgtEl>
                                        <p:attrNameLst>
                                          <p:attrName>ppt_y</p:attrName>
                                        </p:attrNameLst>
                                      </p:cBhvr>
                                      <p:tavLst>
                                        <p:tav tm="0">
                                          <p:val>
                                            <p:strVal val="ppt_y"/>
                                          </p:val>
                                        </p:tav>
                                        <p:tav tm="100000">
                                          <p:val>
                                            <p:strVal val="ppt_y"/>
                                          </p:val>
                                        </p:tav>
                                      </p:tavLst>
                                    </p:anim>
                                    <p:set>
                                      <p:cBhvr>
                                        <p:cTn id="384" dur="1" fill="hold">
                                          <p:stCondLst>
                                            <p:cond delay="2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1"/>
                                        </p:tgtEl>
                                        <p:attrNameLst>
                                          <p:attrName>ppt_x</p:attrName>
                                        </p:attrNameLst>
                                      </p:cBhvr>
                                      <p:tavLst>
                                        <p:tav tm="0">
                                          <p:val>
                                            <p:strVal val="ppt_x"/>
                                          </p:val>
                                        </p:tav>
                                        <p:tav tm="100000">
                                          <p:val>
                                            <p:strVal val="0-ppt_w/2"/>
                                          </p:val>
                                        </p:tav>
                                      </p:tavLst>
                                    </p:anim>
                                    <p:anim calcmode="lin" valueType="num">
                                      <p:cBhvr additive="base">
                                        <p:cTn id="399" dur="3000"/>
                                        <p:tgtEl>
                                          <p:spTgt spid="21"/>
                                        </p:tgtEl>
                                        <p:attrNameLst>
                                          <p:attrName>ppt_y</p:attrName>
                                        </p:attrNameLst>
                                      </p:cBhvr>
                                      <p:tavLst>
                                        <p:tav tm="0">
                                          <p:val>
                                            <p:strVal val="ppt_y"/>
                                          </p:val>
                                        </p:tav>
                                        <p:tav tm="100000">
                                          <p:val>
                                            <p:strVal val="ppt_y"/>
                                          </p:val>
                                        </p:tav>
                                      </p:tavLst>
                                    </p:anim>
                                    <p:set>
                                      <p:cBhvr>
                                        <p:cTn id="400" dur="1" fill="hold">
                                          <p:stCondLst>
                                            <p:cond delay="2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2"/>
                                        </p:tgtEl>
                                        <p:attrNameLst>
                                          <p:attrName>ppt_x</p:attrName>
                                        </p:attrNameLst>
                                      </p:cBhvr>
                                      <p:tavLst>
                                        <p:tav tm="0">
                                          <p:val>
                                            <p:strVal val="ppt_x"/>
                                          </p:val>
                                        </p:tav>
                                        <p:tav tm="100000">
                                          <p:val>
                                            <p:strVal val="0-ppt_w/2"/>
                                          </p:val>
                                        </p:tav>
                                      </p:tavLst>
                                    </p:anim>
                                    <p:anim calcmode="lin" valueType="num">
                                      <p:cBhvr additive="base">
                                        <p:cTn id="403" dur="3000"/>
                                        <p:tgtEl>
                                          <p:spTgt spid="22"/>
                                        </p:tgtEl>
                                        <p:attrNameLst>
                                          <p:attrName>ppt_y</p:attrName>
                                        </p:attrNameLst>
                                      </p:cBhvr>
                                      <p:tavLst>
                                        <p:tav tm="0">
                                          <p:val>
                                            <p:strVal val="ppt_y"/>
                                          </p:val>
                                        </p:tav>
                                        <p:tav tm="100000">
                                          <p:val>
                                            <p:strVal val="ppt_y"/>
                                          </p:val>
                                        </p:tav>
                                      </p:tavLst>
                                    </p:anim>
                                    <p:set>
                                      <p:cBhvr>
                                        <p:cTn id="404" dur="1" fill="hold">
                                          <p:stCondLst>
                                            <p:cond delay="2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23"/>
                                        </p:tgtEl>
                                        <p:attrNameLst>
                                          <p:attrName>ppt_x</p:attrName>
                                        </p:attrNameLst>
                                      </p:cBhvr>
                                      <p:tavLst>
                                        <p:tav tm="0">
                                          <p:val>
                                            <p:strVal val="ppt_x"/>
                                          </p:val>
                                        </p:tav>
                                        <p:tav tm="100000">
                                          <p:val>
                                            <p:strVal val="1+ppt_w/2"/>
                                          </p:val>
                                        </p:tav>
                                      </p:tavLst>
                                    </p:anim>
                                    <p:anim calcmode="lin" valueType="num">
                                      <p:cBhvr additive="base">
                                        <p:cTn id="407" dur="3000"/>
                                        <p:tgtEl>
                                          <p:spTgt spid="23"/>
                                        </p:tgtEl>
                                        <p:attrNameLst>
                                          <p:attrName>ppt_y</p:attrName>
                                        </p:attrNameLst>
                                      </p:cBhvr>
                                      <p:tavLst>
                                        <p:tav tm="0">
                                          <p:val>
                                            <p:strVal val="ppt_y"/>
                                          </p:val>
                                        </p:tav>
                                        <p:tav tm="100000">
                                          <p:val>
                                            <p:strVal val="ppt_y"/>
                                          </p:val>
                                        </p:tav>
                                      </p:tavLst>
                                    </p:anim>
                                    <p:set>
                                      <p:cBhvr>
                                        <p:cTn id="408" dur="1" fill="hold">
                                          <p:stCondLst>
                                            <p:cond delay="2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24"/>
                                        </p:tgtEl>
                                        <p:attrNameLst>
                                          <p:attrName>ppt_x</p:attrName>
                                        </p:attrNameLst>
                                      </p:cBhvr>
                                      <p:tavLst>
                                        <p:tav tm="0">
                                          <p:val>
                                            <p:strVal val="ppt_x"/>
                                          </p:val>
                                        </p:tav>
                                        <p:tav tm="100000">
                                          <p:val>
                                            <p:strVal val="1+ppt_w/2"/>
                                          </p:val>
                                        </p:tav>
                                      </p:tavLst>
                                    </p:anim>
                                    <p:anim calcmode="lin" valueType="num">
                                      <p:cBhvr additive="base">
                                        <p:cTn id="411" dur="3000"/>
                                        <p:tgtEl>
                                          <p:spTgt spid="24"/>
                                        </p:tgtEl>
                                        <p:attrNameLst>
                                          <p:attrName>ppt_y</p:attrName>
                                        </p:attrNameLst>
                                      </p:cBhvr>
                                      <p:tavLst>
                                        <p:tav tm="0">
                                          <p:val>
                                            <p:strVal val="ppt_y"/>
                                          </p:val>
                                        </p:tav>
                                        <p:tav tm="100000">
                                          <p:val>
                                            <p:strVal val="ppt_y"/>
                                          </p:val>
                                        </p:tav>
                                      </p:tavLst>
                                    </p:anim>
                                    <p:set>
                                      <p:cBhvr>
                                        <p:cTn id="412" dur="1" fill="hold">
                                          <p:stCondLst>
                                            <p:cond delay="2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25"/>
                                        </p:tgtEl>
                                        <p:attrNameLst>
                                          <p:attrName>ppt_x</p:attrName>
                                        </p:attrNameLst>
                                      </p:cBhvr>
                                      <p:tavLst>
                                        <p:tav tm="0">
                                          <p:val>
                                            <p:strVal val="ppt_x"/>
                                          </p:val>
                                        </p:tav>
                                        <p:tav tm="100000">
                                          <p:val>
                                            <p:strVal val="1+ppt_w/2"/>
                                          </p:val>
                                        </p:tav>
                                      </p:tavLst>
                                    </p:anim>
                                    <p:anim calcmode="lin" valueType="num">
                                      <p:cBhvr additive="base">
                                        <p:cTn id="415" dur="3000"/>
                                        <p:tgtEl>
                                          <p:spTgt spid="25"/>
                                        </p:tgtEl>
                                        <p:attrNameLst>
                                          <p:attrName>ppt_y</p:attrName>
                                        </p:attrNameLst>
                                      </p:cBhvr>
                                      <p:tavLst>
                                        <p:tav tm="0">
                                          <p:val>
                                            <p:strVal val="ppt_y"/>
                                          </p:val>
                                        </p:tav>
                                        <p:tav tm="100000">
                                          <p:val>
                                            <p:strVal val="ppt_y"/>
                                          </p:val>
                                        </p:tav>
                                      </p:tavLst>
                                    </p:anim>
                                    <p:set>
                                      <p:cBhvr>
                                        <p:cTn id="416" dur="1" fill="hold">
                                          <p:stCondLst>
                                            <p:cond delay="2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26"/>
                                        </p:tgtEl>
                                        <p:attrNameLst>
                                          <p:attrName>ppt_x</p:attrName>
                                        </p:attrNameLst>
                                      </p:cBhvr>
                                      <p:tavLst>
                                        <p:tav tm="0">
                                          <p:val>
                                            <p:strVal val="ppt_x"/>
                                          </p:val>
                                        </p:tav>
                                        <p:tav tm="100000">
                                          <p:val>
                                            <p:strVal val="1+ppt_w/2"/>
                                          </p:val>
                                        </p:tav>
                                      </p:tavLst>
                                    </p:anim>
                                    <p:anim calcmode="lin" valueType="num">
                                      <p:cBhvr additive="base">
                                        <p:cTn id="419" dur="3000"/>
                                        <p:tgtEl>
                                          <p:spTgt spid="26"/>
                                        </p:tgtEl>
                                        <p:attrNameLst>
                                          <p:attrName>ppt_y</p:attrName>
                                        </p:attrNameLst>
                                      </p:cBhvr>
                                      <p:tavLst>
                                        <p:tav tm="0">
                                          <p:val>
                                            <p:strVal val="ppt_y"/>
                                          </p:val>
                                        </p:tav>
                                        <p:tav tm="100000">
                                          <p:val>
                                            <p:strVal val="ppt_y"/>
                                          </p:val>
                                        </p:tav>
                                      </p:tavLst>
                                    </p:anim>
                                    <p:set>
                                      <p:cBhvr>
                                        <p:cTn id="420" dur="1" fill="hold">
                                          <p:stCondLst>
                                            <p:cond delay="2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27"/>
                                        </p:tgtEl>
                                        <p:attrNameLst>
                                          <p:attrName>ppt_x</p:attrName>
                                        </p:attrNameLst>
                                      </p:cBhvr>
                                      <p:tavLst>
                                        <p:tav tm="0">
                                          <p:val>
                                            <p:strVal val="ppt_x"/>
                                          </p:val>
                                        </p:tav>
                                        <p:tav tm="100000">
                                          <p:val>
                                            <p:strVal val="1+ppt_w/2"/>
                                          </p:val>
                                        </p:tav>
                                      </p:tavLst>
                                    </p:anim>
                                    <p:anim calcmode="lin" valueType="num">
                                      <p:cBhvr additive="base">
                                        <p:cTn id="423" dur="3000"/>
                                        <p:tgtEl>
                                          <p:spTgt spid="27"/>
                                        </p:tgtEl>
                                        <p:attrNameLst>
                                          <p:attrName>ppt_y</p:attrName>
                                        </p:attrNameLst>
                                      </p:cBhvr>
                                      <p:tavLst>
                                        <p:tav tm="0">
                                          <p:val>
                                            <p:strVal val="ppt_y"/>
                                          </p:val>
                                        </p:tav>
                                        <p:tav tm="100000">
                                          <p:val>
                                            <p:strVal val="ppt_y"/>
                                          </p:val>
                                        </p:tav>
                                      </p:tavLst>
                                    </p:anim>
                                    <p:set>
                                      <p:cBhvr>
                                        <p:cTn id="424" dur="1" fill="hold">
                                          <p:stCondLst>
                                            <p:cond delay="2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8"/>
                                        </p:tgtEl>
                                        <p:attrNameLst>
                                          <p:attrName>ppt_x</p:attrName>
                                        </p:attrNameLst>
                                      </p:cBhvr>
                                      <p:tavLst>
                                        <p:tav tm="0">
                                          <p:val>
                                            <p:strVal val="ppt_x"/>
                                          </p:val>
                                        </p:tav>
                                        <p:tav tm="100000">
                                          <p:val>
                                            <p:strVal val="1+ppt_w/2"/>
                                          </p:val>
                                        </p:tav>
                                      </p:tavLst>
                                    </p:anim>
                                    <p:anim calcmode="lin" valueType="num">
                                      <p:cBhvr additive="base">
                                        <p:cTn id="427" dur="3000"/>
                                        <p:tgtEl>
                                          <p:spTgt spid="28"/>
                                        </p:tgtEl>
                                        <p:attrNameLst>
                                          <p:attrName>ppt_y</p:attrName>
                                        </p:attrNameLst>
                                      </p:cBhvr>
                                      <p:tavLst>
                                        <p:tav tm="0">
                                          <p:val>
                                            <p:strVal val="ppt_y"/>
                                          </p:val>
                                        </p:tav>
                                        <p:tav tm="100000">
                                          <p:val>
                                            <p:strVal val="ppt_y"/>
                                          </p:val>
                                        </p:tav>
                                      </p:tavLst>
                                    </p:anim>
                                    <p:set>
                                      <p:cBhvr>
                                        <p:cTn id="428" dur="1" fill="hold">
                                          <p:stCondLst>
                                            <p:cond delay="2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9"/>
                                        </p:tgtEl>
                                        <p:attrNameLst>
                                          <p:attrName>ppt_x</p:attrName>
                                        </p:attrNameLst>
                                      </p:cBhvr>
                                      <p:tavLst>
                                        <p:tav tm="0">
                                          <p:val>
                                            <p:strVal val="ppt_x"/>
                                          </p:val>
                                        </p:tav>
                                        <p:tav tm="100000">
                                          <p:val>
                                            <p:strVal val="1+ppt_w/2"/>
                                          </p:val>
                                        </p:tav>
                                      </p:tavLst>
                                    </p:anim>
                                    <p:anim calcmode="lin" valueType="num">
                                      <p:cBhvr additive="base">
                                        <p:cTn id="431" dur="3000"/>
                                        <p:tgtEl>
                                          <p:spTgt spid="29"/>
                                        </p:tgtEl>
                                        <p:attrNameLst>
                                          <p:attrName>ppt_y</p:attrName>
                                        </p:attrNameLst>
                                      </p:cBhvr>
                                      <p:tavLst>
                                        <p:tav tm="0">
                                          <p:val>
                                            <p:strVal val="ppt_y"/>
                                          </p:val>
                                        </p:tav>
                                        <p:tav tm="100000">
                                          <p:val>
                                            <p:strVal val="ppt_y"/>
                                          </p:val>
                                        </p:tav>
                                      </p:tavLst>
                                    </p:anim>
                                    <p:set>
                                      <p:cBhvr>
                                        <p:cTn id="432" dur="1" fill="hold">
                                          <p:stCondLst>
                                            <p:cond delay="2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30"/>
                                        </p:tgtEl>
                                        <p:attrNameLst>
                                          <p:attrName>ppt_x</p:attrName>
                                        </p:attrNameLst>
                                      </p:cBhvr>
                                      <p:tavLst>
                                        <p:tav tm="0">
                                          <p:val>
                                            <p:strVal val="ppt_x"/>
                                          </p:val>
                                        </p:tav>
                                        <p:tav tm="100000">
                                          <p:val>
                                            <p:strVal val="1+ppt_w/2"/>
                                          </p:val>
                                        </p:tav>
                                      </p:tavLst>
                                    </p:anim>
                                    <p:anim calcmode="lin" valueType="num">
                                      <p:cBhvr additive="base">
                                        <p:cTn id="435" dur="3000"/>
                                        <p:tgtEl>
                                          <p:spTgt spid="30"/>
                                        </p:tgtEl>
                                        <p:attrNameLst>
                                          <p:attrName>ppt_y</p:attrName>
                                        </p:attrNameLst>
                                      </p:cBhvr>
                                      <p:tavLst>
                                        <p:tav tm="0">
                                          <p:val>
                                            <p:strVal val="ppt_y"/>
                                          </p:val>
                                        </p:tav>
                                        <p:tav tm="100000">
                                          <p:val>
                                            <p:strVal val="ppt_y"/>
                                          </p:val>
                                        </p:tav>
                                      </p:tavLst>
                                    </p:anim>
                                    <p:set>
                                      <p:cBhvr>
                                        <p:cTn id="436" dur="1" fill="hold">
                                          <p:stCondLst>
                                            <p:cond delay="2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31"/>
                                        </p:tgtEl>
                                        <p:attrNameLst>
                                          <p:attrName>ppt_x</p:attrName>
                                        </p:attrNameLst>
                                      </p:cBhvr>
                                      <p:tavLst>
                                        <p:tav tm="0">
                                          <p:val>
                                            <p:strVal val="ppt_x"/>
                                          </p:val>
                                        </p:tav>
                                        <p:tav tm="100000">
                                          <p:val>
                                            <p:strVal val="1+ppt_w/2"/>
                                          </p:val>
                                        </p:tav>
                                      </p:tavLst>
                                    </p:anim>
                                    <p:anim calcmode="lin" valueType="num">
                                      <p:cBhvr additive="base">
                                        <p:cTn id="439" dur="3000"/>
                                        <p:tgtEl>
                                          <p:spTgt spid="31"/>
                                        </p:tgtEl>
                                        <p:attrNameLst>
                                          <p:attrName>ppt_y</p:attrName>
                                        </p:attrNameLst>
                                      </p:cBhvr>
                                      <p:tavLst>
                                        <p:tav tm="0">
                                          <p:val>
                                            <p:strVal val="ppt_y"/>
                                          </p:val>
                                        </p:tav>
                                        <p:tav tm="100000">
                                          <p:val>
                                            <p:strVal val="ppt_y"/>
                                          </p:val>
                                        </p:tav>
                                      </p:tavLst>
                                    </p:anim>
                                    <p:set>
                                      <p:cBhvr>
                                        <p:cTn id="440" dur="1" fill="hold">
                                          <p:stCondLst>
                                            <p:cond delay="2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32"/>
                                        </p:tgtEl>
                                        <p:attrNameLst>
                                          <p:attrName>ppt_x</p:attrName>
                                        </p:attrNameLst>
                                      </p:cBhvr>
                                      <p:tavLst>
                                        <p:tav tm="0">
                                          <p:val>
                                            <p:strVal val="ppt_x"/>
                                          </p:val>
                                        </p:tav>
                                        <p:tav tm="100000">
                                          <p:val>
                                            <p:strVal val="1+ppt_w/2"/>
                                          </p:val>
                                        </p:tav>
                                      </p:tavLst>
                                    </p:anim>
                                    <p:anim calcmode="lin" valueType="num">
                                      <p:cBhvr additive="base">
                                        <p:cTn id="443" dur="3000"/>
                                        <p:tgtEl>
                                          <p:spTgt spid="32"/>
                                        </p:tgtEl>
                                        <p:attrNameLst>
                                          <p:attrName>ppt_y</p:attrName>
                                        </p:attrNameLst>
                                      </p:cBhvr>
                                      <p:tavLst>
                                        <p:tav tm="0">
                                          <p:val>
                                            <p:strVal val="ppt_y"/>
                                          </p:val>
                                        </p:tav>
                                        <p:tav tm="100000">
                                          <p:val>
                                            <p:strVal val="ppt_y"/>
                                          </p:val>
                                        </p:tav>
                                      </p:tavLst>
                                    </p:anim>
                                    <p:set>
                                      <p:cBhvr>
                                        <p:cTn id="444" dur="1" fill="hold">
                                          <p:stCondLst>
                                            <p:cond delay="2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3"/>
                                        </p:tgtEl>
                                        <p:attrNameLst>
                                          <p:attrName>ppt_x</p:attrName>
                                        </p:attrNameLst>
                                      </p:cBhvr>
                                      <p:tavLst>
                                        <p:tav tm="0">
                                          <p:val>
                                            <p:strVal val="ppt_x"/>
                                          </p:val>
                                        </p:tav>
                                        <p:tav tm="100000">
                                          <p:val>
                                            <p:strVal val="1+ppt_w/2"/>
                                          </p:val>
                                        </p:tav>
                                      </p:tavLst>
                                    </p:anim>
                                    <p:anim calcmode="lin" valueType="num">
                                      <p:cBhvr additive="base">
                                        <p:cTn id="447" dur="3000"/>
                                        <p:tgtEl>
                                          <p:spTgt spid="33"/>
                                        </p:tgtEl>
                                        <p:attrNameLst>
                                          <p:attrName>ppt_y</p:attrName>
                                        </p:attrNameLst>
                                      </p:cBhvr>
                                      <p:tavLst>
                                        <p:tav tm="0">
                                          <p:val>
                                            <p:strVal val="ppt_y"/>
                                          </p:val>
                                        </p:tav>
                                        <p:tav tm="100000">
                                          <p:val>
                                            <p:strVal val="ppt_y"/>
                                          </p:val>
                                        </p:tav>
                                      </p:tavLst>
                                    </p:anim>
                                    <p:set>
                                      <p:cBhvr>
                                        <p:cTn id="448" dur="1" fill="hold">
                                          <p:stCondLst>
                                            <p:cond delay="2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4"/>
                                        </p:tgtEl>
                                        <p:attrNameLst>
                                          <p:attrName>ppt_x</p:attrName>
                                        </p:attrNameLst>
                                      </p:cBhvr>
                                      <p:tavLst>
                                        <p:tav tm="0">
                                          <p:val>
                                            <p:strVal val="ppt_x"/>
                                          </p:val>
                                        </p:tav>
                                        <p:tav tm="100000">
                                          <p:val>
                                            <p:strVal val="1+ppt_w/2"/>
                                          </p:val>
                                        </p:tav>
                                      </p:tavLst>
                                    </p:anim>
                                    <p:anim calcmode="lin" valueType="num">
                                      <p:cBhvr additive="base">
                                        <p:cTn id="451" dur="3000"/>
                                        <p:tgtEl>
                                          <p:spTgt spid="34"/>
                                        </p:tgtEl>
                                        <p:attrNameLst>
                                          <p:attrName>ppt_y</p:attrName>
                                        </p:attrNameLst>
                                      </p:cBhvr>
                                      <p:tavLst>
                                        <p:tav tm="0">
                                          <p:val>
                                            <p:strVal val="ppt_y"/>
                                          </p:val>
                                        </p:tav>
                                        <p:tav tm="100000">
                                          <p:val>
                                            <p:strVal val="ppt_y"/>
                                          </p:val>
                                        </p:tav>
                                      </p:tavLst>
                                    </p:anim>
                                    <p:set>
                                      <p:cBhvr>
                                        <p:cTn id="452" dur="1" fill="hold">
                                          <p:stCondLst>
                                            <p:cond delay="2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6"/>
                                        </p:tgtEl>
                                        <p:attrNameLst>
                                          <p:attrName>ppt_x</p:attrName>
                                        </p:attrNameLst>
                                      </p:cBhvr>
                                      <p:tavLst>
                                        <p:tav tm="0">
                                          <p:val>
                                            <p:strVal val="ppt_x"/>
                                          </p:val>
                                        </p:tav>
                                        <p:tav tm="100000">
                                          <p:val>
                                            <p:strVal val="1+ppt_w/2"/>
                                          </p:val>
                                        </p:tav>
                                      </p:tavLst>
                                    </p:anim>
                                    <p:anim calcmode="lin" valueType="num">
                                      <p:cBhvr additive="base">
                                        <p:cTn id="459" dur="3000"/>
                                        <p:tgtEl>
                                          <p:spTgt spid="36"/>
                                        </p:tgtEl>
                                        <p:attrNameLst>
                                          <p:attrName>ppt_y</p:attrName>
                                        </p:attrNameLst>
                                      </p:cBhvr>
                                      <p:tavLst>
                                        <p:tav tm="0">
                                          <p:val>
                                            <p:strVal val="ppt_y"/>
                                          </p:val>
                                        </p:tav>
                                        <p:tav tm="100000">
                                          <p:val>
                                            <p:strVal val="ppt_y"/>
                                          </p:val>
                                        </p:tav>
                                      </p:tavLst>
                                    </p:anim>
                                    <p:set>
                                      <p:cBhvr>
                                        <p:cTn id="460" dur="1" fill="hold">
                                          <p:stCondLst>
                                            <p:cond delay="2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7"/>
                                        </p:tgtEl>
                                        <p:attrNameLst>
                                          <p:attrName>ppt_x</p:attrName>
                                        </p:attrNameLst>
                                      </p:cBhvr>
                                      <p:tavLst>
                                        <p:tav tm="0">
                                          <p:val>
                                            <p:strVal val="ppt_x"/>
                                          </p:val>
                                        </p:tav>
                                        <p:tav tm="100000">
                                          <p:val>
                                            <p:strVal val="1+ppt_w/2"/>
                                          </p:val>
                                        </p:tav>
                                      </p:tavLst>
                                    </p:anim>
                                    <p:anim calcmode="lin" valueType="num">
                                      <p:cBhvr additive="base">
                                        <p:cTn id="463" dur="3000"/>
                                        <p:tgtEl>
                                          <p:spTgt spid="37"/>
                                        </p:tgtEl>
                                        <p:attrNameLst>
                                          <p:attrName>ppt_y</p:attrName>
                                        </p:attrNameLst>
                                      </p:cBhvr>
                                      <p:tavLst>
                                        <p:tav tm="0">
                                          <p:val>
                                            <p:strVal val="ppt_y"/>
                                          </p:val>
                                        </p:tav>
                                        <p:tav tm="100000">
                                          <p:val>
                                            <p:strVal val="ppt_y"/>
                                          </p:val>
                                        </p:tav>
                                      </p:tavLst>
                                    </p:anim>
                                    <p:set>
                                      <p:cBhvr>
                                        <p:cTn id="464" dur="1" fill="hold">
                                          <p:stCondLst>
                                            <p:cond delay="2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8"/>
                                        </p:tgtEl>
                                        <p:attrNameLst>
                                          <p:attrName>ppt_x</p:attrName>
                                        </p:attrNameLst>
                                      </p:cBhvr>
                                      <p:tavLst>
                                        <p:tav tm="0">
                                          <p:val>
                                            <p:strVal val="ppt_x"/>
                                          </p:val>
                                        </p:tav>
                                        <p:tav tm="100000">
                                          <p:val>
                                            <p:strVal val="1+ppt_w/2"/>
                                          </p:val>
                                        </p:tav>
                                      </p:tavLst>
                                    </p:anim>
                                    <p:anim calcmode="lin" valueType="num">
                                      <p:cBhvr additive="base">
                                        <p:cTn id="467" dur="3000"/>
                                        <p:tgtEl>
                                          <p:spTgt spid="38"/>
                                        </p:tgtEl>
                                        <p:attrNameLst>
                                          <p:attrName>ppt_y</p:attrName>
                                        </p:attrNameLst>
                                      </p:cBhvr>
                                      <p:tavLst>
                                        <p:tav tm="0">
                                          <p:val>
                                            <p:strVal val="ppt_y"/>
                                          </p:val>
                                        </p:tav>
                                        <p:tav tm="100000">
                                          <p:val>
                                            <p:strVal val="ppt_y"/>
                                          </p:val>
                                        </p:tav>
                                      </p:tavLst>
                                    </p:anim>
                                    <p:set>
                                      <p:cBhvr>
                                        <p:cTn id="468" dur="1" fill="hold">
                                          <p:stCondLst>
                                            <p:cond delay="2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9"/>
                                        </p:tgtEl>
                                        <p:attrNameLst>
                                          <p:attrName>ppt_x</p:attrName>
                                        </p:attrNameLst>
                                      </p:cBhvr>
                                      <p:tavLst>
                                        <p:tav tm="0">
                                          <p:val>
                                            <p:strVal val="ppt_x"/>
                                          </p:val>
                                        </p:tav>
                                        <p:tav tm="100000">
                                          <p:val>
                                            <p:strVal val="1+ppt_w/2"/>
                                          </p:val>
                                        </p:tav>
                                      </p:tavLst>
                                    </p:anim>
                                    <p:anim calcmode="lin" valueType="num">
                                      <p:cBhvr additive="base">
                                        <p:cTn id="471" dur="3000"/>
                                        <p:tgtEl>
                                          <p:spTgt spid="39"/>
                                        </p:tgtEl>
                                        <p:attrNameLst>
                                          <p:attrName>ppt_y</p:attrName>
                                        </p:attrNameLst>
                                      </p:cBhvr>
                                      <p:tavLst>
                                        <p:tav tm="0">
                                          <p:val>
                                            <p:strVal val="ppt_y"/>
                                          </p:val>
                                        </p:tav>
                                        <p:tav tm="100000">
                                          <p:val>
                                            <p:strVal val="ppt_y"/>
                                          </p:val>
                                        </p:tav>
                                      </p:tavLst>
                                    </p:anim>
                                    <p:set>
                                      <p:cBhvr>
                                        <p:cTn id="472" dur="1" fill="hold">
                                          <p:stCondLst>
                                            <p:cond delay="2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16"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fltVal val="0"/>
                                          </p:val>
                                        </p:tav>
                                        <p:tav tm="100000">
                                          <p:val>
                                            <p:strVal val="#ppt_w"/>
                                          </p:val>
                                        </p:tav>
                                      </p:tavLst>
                                    </p:anim>
                                    <p:anim calcmode="lin" valueType="num">
                                      <p:cBhvr>
                                        <p:cTn id="480" dur="3000" fill="hold"/>
                                        <p:tgtEl>
                                          <p:spTgt spid="4"/>
                                        </p:tgtEl>
                                        <p:attrNameLst>
                                          <p:attrName>ppt_h</p:attrName>
                                        </p:attrNameLst>
                                      </p:cBhvr>
                                      <p:tavLst>
                                        <p:tav tm="0">
                                          <p:val>
                                            <p:fltVal val="0"/>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Bora-Bora-ili-shalashnyy.jpg"/>
          <p:cNvPicPr>
            <a:picLocks noChangeAspect="1"/>
          </p:cNvPicPr>
          <p:nvPr/>
        </p:nvPicPr>
        <p:blipFill>
          <a:blip r:embed="rId2"/>
          <a:stretch>
            <a:fillRect/>
          </a:stretch>
        </p:blipFill>
        <p:spPr>
          <a:xfrm>
            <a:off x="0" y="0"/>
            <a:ext cx="9144000" cy="6858000"/>
          </a:xfrm>
          <a:prstGeom prst="rect">
            <a:avLst/>
          </a:prstGeom>
        </p:spPr>
      </p:pic>
      <p:sp>
        <p:nvSpPr>
          <p:cNvPr id="41" name="40 Rectángulo"/>
          <p:cNvSpPr/>
          <p:nvPr/>
        </p:nvSpPr>
        <p:spPr>
          <a:xfrm>
            <a:off x="28578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8581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28591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7859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28604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2861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78621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2862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478634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528644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578647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628657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678661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28670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78674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842965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89297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1431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1434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21444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7144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21457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271461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321471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371474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421484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471487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521497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571500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621510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671514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721523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771527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835818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88582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7"/>
                                        </p:tgtEl>
                                        <p:attrNameLst>
                                          <p:attrName>style.opacity</p:attrName>
                                        </p:attrNameLst>
                                      </p:cBhvr>
                                      <p:to>
                                        <p:strVal val="0"/>
                                      </p:to>
                                    </p:set>
                                    <p:animEffect filter="image" prLst="opacity: 0">
                                      <p:cBhvr rctx="IE">
                                        <p:cTn id="7" dur="indefinite"/>
                                        <p:tgtEl>
                                          <p:spTgt spid="7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plus(in)">
                                      <p:cBhvr>
                                        <p:cTn id="10" dur="3000"/>
                                        <p:tgtEl>
                                          <p:spTgt spid="41"/>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3000" fill="hold"/>
                                        <p:tgtEl>
                                          <p:spTgt spid="41"/>
                                        </p:tgtEl>
                                        <p:attrNameLst>
                                          <p:attrName>ppt_x</p:attrName>
                                        </p:attrNameLst>
                                      </p:cBhvr>
                                      <p:tavLst>
                                        <p:tav tm="0">
                                          <p:val>
                                            <p:strVal val="1+#ppt_w/2"/>
                                          </p:val>
                                        </p:tav>
                                        <p:tav tm="100000">
                                          <p:val>
                                            <p:strVal val="#ppt_x"/>
                                          </p:val>
                                        </p:tav>
                                      </p:tavLst>
                                    </p:anim>
                                    <p:anim calcmode="lin" valueType="num">
                                      <p:cBhvr additive="base">
                                        <p:cTn id="14" dur="3000" fill="hold"/>
                                        <p:tgtEl>
                                          <p:spTgt spid="41"/>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41"/>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plus(in)">
                                      <p:cBhvr>
                                        <p:cTn id="19" dur="3000"/>
                                        <p:tgtEl>
                                          <p:spTgt spid="42"/>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3000" fill="hold"/>
                                        <p:tgtEl>
                                          <p:spTgt spid="42"/>
                                        </p:tgtEl>
                                        <p:attrNameLst>
                                          <p:attrName>ppt_x</p:attrName>
                                        </p:attrNameLst>
                                      </p:cBhvr>
                                      <p:tavLst>
                                        <p:tav tm="0">
                                          <p:val>
                                            <p:strVal val="1+#ppt_w/2"/>
                                          </p:val>
                                        </p:tav>
                                        <p:tav tm="100000">
                                          <p:val>
                                            <p:strVal val="#ppt_x"/>
                                          </p:val>
                                        </p:tav>
                                      </p:tavLst>
                                    </p:anim>
                                    <p:anim calcmode="lin" valueType="num">
                                      <p:cBhvr additive="base">
                                        <p:cTn id="23" dur="3000" fill="hold"/>
                                        <p:tgtEl>
                                          <p:spTgt spid="42"/>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42"/>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plus(in)">
                                      <p:cBhvr>
                                        <p:cTn id="28" dur="3000"/>
                                        <p:tgtEl>
                                          <p:spTgt spid="43"/>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000" fill="hold"/>
                                        <p:tgtEl>
                                          <p:spTgt spid="43"/>
                                        </p:tgtEl>
                                        <p:attrNameLst>
                                          <p:attrName>ppt_x</p:attrName>
                                        </p:attrNameLst>
                                      </p:cBhvr>
                                      <p:tavLst>
                                        <p:tav tm="0">
                                          <p:val>
                                            <p:strVal val="1+#ppt_w/2"/>
                                          </p:val>
                                        </p:tav>
                                        <p:tav tm="100000">
                                          <p:val>
                                            <p:strVal val="#ppt_x"/>
                                          </p:val>
                                        </p:tav>
                                      </p:tavLst>
                                    </p:anim>
                                    <p:anim calcmode="lin" valueType="num">
                                      <p:cBhvr additive="base">
                                        <p:cTn id="32" dur="3000" fill="hold"/>
                                        <p:tgtEl>
                                          <p:spTgt spid="43"/>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43"/>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plus(in)">
                                      <p:cBhvr>
                                        <p:cTn id="37" dur="3000"/>
                                        <p:tgtEl>
                                          <p:spTgt spid="44"/>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3000" fill="hold"/>
                                        <p:tgtEl>
                                          <p:spTgt spid="44"/>
                                        </p:tgtEl>
                                        <p:attrNameLst>
                                          <p:attrName>ppt_x</p:attrName>
                                        </p:attrNameLst>
                                      </p:cBhvr>
                                      <p:tavLst>
                                        <p:tav tm="0">
                                          <p:val>
                                            <p:strVal val="1+#ppt_w/2"/>
                                          </p:val>
                                        </p:tav>
                                        <p:tav tm="100000">
                                          <p:val>
                                            <p:strVal val="#ppt_x"/>
                                          </p:val>
                                        </p:tav>
                                      </p:tavLst>
                                    </p:anim>
                                    <p:anim calcmode="lin" valueType="num">
                                      <p:cBhvr additive="base">
                                        <p:cTn id="41" dur="3000" fill="hold"/>
                                        <p:tgtEl>
                                          <p:spTgt spid="44"/>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44"/>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plus(in)">
                                      <p:cBhvr>
                                        <p:cTn id="46" dur="3000"/>
                                        <p:tgtEl>
                                          <p:spTgt spid="45"/>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3000" fill="hold"/>
                                        <p:tgtEl>
                                          <p:spTgt spid="45"/>
                                        </p:tgtEl>
                                        <p:attrNameLst>
                                          <p:attrName>ppt_x</p:attrName>
                                        </p:attrNameLst>
                                      </p:cBhvr>
                                      <p:tavLst>
                                        <p:tav tm="0">
                                          <p:val>
                                            <p:strVal val="1+#ppt_w/2"/>
                                          </p:val>
                                        </p:tav>
                                        <p:tav tm="100000">
                                          <p:val>
                                            <p:strVal val="#ppt_x"/>
                                          </p:val>
                                        </p:tav>
                                      </p:tavLst>
                                    </p:anim>
                                    <p:anim calcmode="lin" valueType="num">
                                      <p:cBhvr additive="base">
                                        <p:cTn id="50" dur="3000" fill="hold"/>
                                        <p:tgtEl>
                                          <p:spTgt spid="45"/>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45"/>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plus(in)">
                                      <p:cBhvr>
                                        <p:cTn id="55" dur="3000"/>
                                        <p:tgtEl>
                                          <p:spTgt spid="46"/>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additive="base">
                                        <p:cTn id="58" dur="3000" fill="hold"/>
                                        <p:tgtEl>
                                          <p:spTgt spid="46"/>
                                        </p:tgtEl>
                                        <p:attrNameLst>
                                          <p:attrName>ppt_x</p:attrName>
                                        </p:attrNameLst>
                                      </p:cBhvr>
                                      <p:tavLst>
                                        <p:tav tm="0">
                                          <p:val>
                                            <p:strVal val="1+#ppt_w/2"/>
                                          </p:val>
                                        </p:tav>
                                        <p:tav tm="100000">
                                          <p:val>
                                            <p:strVal val="#ppt_x"/>
                                          </p:val>
                                        </p:tav>
                                      </p:tavLst>
                                    </p:anim>
                                    <p:anim calcmode="lin" valueType="num">
                                      <p:cBhvr additive="base">
                                        <p:cTn id="59" dur="3000" fill="hold"/>
                                        <p:tgtEl>
                                          <p:spTgt spid="46"/>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46"/>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plus(in)">
                                      <p:cBhvr>
                                        <p:cTn id="64" dur="3000"/>
                                        <p:tgtEl>
                                          <p:spTgt spid="47"/>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additive="base">
                                        <p:cTn id="67" dur="3000" fill="hold"/>
                                        <p:tgtEl>
                                          <p:spTgt spid="47"/>
                                        </p:tgtEl>
                                        <p:attrNameLst>
                                          <p:attrName>ppt_x</p:attrName>
                                        </p:attrNameLst>
                                      </p:cBhvr>
                                      <p:tavLst>
                                        <p:tav tm="0">
                                          <p:val>
                                            <p:strVal val="1+#ppt_w/2"/>
                                          </p:val>
                                        </p:tav>
                                        <p:tav tm="100000">
                                          <p:val>
                                            <p:strVal val="#ppt_x"/>
                                          </p:val>
                                        </p:tav>
                                      </p:tavLst>
                                    </p:anim>
                                    <p:anim calcmode="lin" valueType="num">
                                      <p:cBhvr additive="base">
                                        <p:cTn id="68" dur="3000" fill="hold"/>
                                        <p:tgtEl>
                                          <p:spTgt spid="47"/>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47"/>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plus(in)">
                                      <p:cBhvr>
                                        <p:cTn id="73" dur="3000"/>
                                        <p:tgtEl>
                                          <p:spTgt spid="48"/>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48"/>
                                        </p:tgtEl>
                                        <p:attrNameLst>
                                          <p:attrName>style.visibility</p:attrName>
                                        </p:attrNameLst>
                                      </p:cBhvr>
                                      <p:to>
                                        <p:strVal val="visible"/>
                                      </p:to>
                                    </p:set>
                                    <p:anim calcmode="lin" valueType="num">
                                      <p:cBhvr additive="base">
                                        <p:cTn id="76" dur="3000" fill="hold"/>
                                        <p:tgtEl>
                                          <p:spTgt spid="48"/>
                                        </p:tgtEl>
                                        <p:attrNameLst>
                                          <p:attrName>ppt_x</p:attrName>
                                        </p:attrNameLst>
                                      </p:cBhvr>
                                      <p:tavLst>
                                        <p:tav tm="0">
                                          <p:val>
                                            <p:strVal val="1+#ppt_w/2"/>
                                          </p:val>
                                        </p:tav>
                                        <p:tav tm="100000">
                                          <p:val>
                                            <p:strVal val="#ppt_x"/>
                                          </p:val>
                                        </p:tav>
                                      </p:tavLst>
                                    </p:anim>
                                    <p:anim calcmode="lin" valueType="num">
                                      <p:cBhvr additive="base">
                                        <p:cTn id="77" dur="3000" fill="hold"/>
                                        <p:tgtEl>
                                          <p:spTgt spid="48"/>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48"/>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plus(in)">
                                      <p:cBhvr>
                                        <p:cTn id="82" dur="3000"/>
                                        <p:tgtEl>
                                          <p:spTgt spid="49"/>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49"/>
                                        </p:tgtEl>
                                        <p:attrNameLst>
                                          <p:attrName>style.visibility</p:attrName>
                                        </p:attrNameLst>
                                      </p:cBhvr>
                                      <p:to>
                                        <p:strVal val="visible"/>
                                      </p:to>
                                    </p:set>
                                    <p:anim calcmode="lin" valueType="num">
                                      <p:cBhvr additive="base">
                                        <p:cTn id="85" dur="3000" fill="hold"/>
                                        <p:tgtEl>
                                          <p:spTgt spid="49"/>
                                        </p:tgtEl>
                                        <p:attrNameLst>
                                          <p:attrName>ppt_x</p:attrName>
                                        </p:attrNameLst>
                                      </p:cBhvr>
                                      <p:tavLst>
                                        <p:tav tm="0">
                                          <p:val>
                                            <p:strVal val="1+#ppt_w/2"/>
                                          </p:val>
                                        </p:tav>
                                        <p:tav tm="100000">
                                          <p:val>
                                            <p:strVal val="#ppt_x"/>
                                          </p:val>
                                        </p:tav>
                                      </p:tavLst>
                                    </p:anim>
                                    <p:anim calcmode="lin" valueType="num">
                                      <p:cBhvr additive="base">
                                        <p:cTn id="86" dur="3000" fill="hold"/>
                                        <p:tgtEl>
                                          <p:spTgt spid="49"/>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49"/>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plus(in)">
                                      <p:cBhvr>
                                        <p:cTn id="91" dur="3000"/>
                                        <p:tgtEl>
                                          <p:spTgt spid="50"/>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50"/>
                                        </p:tgtEl>
                                        <p:attrNameLst>
                                          <p:attrName>style.visibility</p:attrName>
                                        </p:attrNameLst>
                                      </p:cBhvr>
                                      <p:to>
                                        <p:strVal val="visible"/>
                                      </p:to>
                                    </p:set>
                                    <p:anim calcmode="lin" valueType="num">
                                      <p:cBhvr additive="base">
                                        <p:cTn id="94" dur="3000" fill="hold"/>
                                        <p:tgtEl>
                                          <p:spTgt spid="50"/>
                                        </p:tgtEl>
                                        <p:attrNameLst>
                                          <p:attrName>ppt_x</p:attrName>
                                        </p:attrNameLst>
                                      </p:cBhvr>
                                      <p:tavLst>
                                        <p:tav tm="0">
                                          <p:val>
                                            <p:strVal val="1+#ppt_w/2"/>
                                          </p:val>
                                        </p:tav>
                                        <p:tav tm="100000">
                                          <p:val>
                                            <p:strVal val="#ppt_x"/>
                                          </p:val>
                                        </p:tav>
                                      </p:tavLst>
                                    </p:anim>
                                    <p:anim calcmode="lin" valueType="num">
                                      <p:cBhvr additive="base">
                                        <p:cTn id="95" dur="3000" fill="hold"/>
                                        <p:tgtEl>
                                          <p:spTgt spid="50"/>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50"/>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51"/>
                                        </p:tgtEl>
                                        <p:attrNameLst>
                                          <p:attrName>style.visibility</p:attrName>
                                        </p:attrNameLst>
                                      </p:cBhvr>
                                      <p:to>
                                        <p:strVal val="visible"/>
                                      </p:to>
                                    </p:set>
                                    <p:animEffect transition="in" filter="plus(in)">
                                      <p:cBhvr>
                                        <p:cTn id="100" dur="3000"/>
                                        <p:tgtEl>
                                          <p:spTgt spid="51"/>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51"/>
                                        </p:tgtEl>
                                        <p:attrNameLst>
                                          <p:attrName>style.visibility</p:attrName>
                                        </p:attrNameLst>
                                      </p:cBhvr>
                                      <p:to>
                                        <p:strVal val="visible"/>
                                      </p:to>
                                    </p:set>
                                    <p:anim calcmode="lin" valueType="num">
                                      <p:cBhvr additive="base">
                                        <p:cTn id="103" dur="3000" fill="hold"/>
                                        <p:tgtEl>
                                          <p:spTgt spid="51"/>
                                        </p:tgtEl>
                                        <p:attrNameLst>
                                          <p:attrName>ppt_x</p:attrName>
                                        </p:attrNameLst>
                                      </p:cBhvr>
                                      <p:tavLst>
                                        <p:tav tm="0">
                                          <p:val>
                                            <p:strVal val="1+#ppt_w/2"/>
                                          </p:val>
                                        </p:tav>
                                        <p:tav tm="100000">
                                          <p:val>
                                            <p:strVal val="#ppt_x"/>
                                          </p:val>
                                        </p:tav>
                                      </p:tavLst>
                                    </p:anim>
                                    <p:anim calcmode="lin" valueType="num">
                                      <p:cBhvr additive="base">
                                        <p:cTn id="104" dur="3000" fill="hold"/>
                                        <p:tgtEl>
                                          <p:spTgt spid="51"/>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51"/>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Effect transition="in" filter="plus(in)">
                                      <p:cBhvr>
                                        <p:cTn id="109" dur="3000"/>
                                        <p:tgtEl>
                                          <p:spTgt spid="52"/>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3000" fill="hold"/>
                                        <p:tgtEl>
                                          <p:spTgt spid="52"/>
                                        </p:tgtEl>
                                        <p:attrNameLst>
                                          <p:attrName>ppt_x</p:attrName>
                                        </p:attrNameLst>
                                      </p:cBhvr>
                                      <p:tavLst>
                                        <p:tav tm="0">
                                          <p:val>
                                            <p:strVal val="1+#ppt_w/2"/>
                                          </p:val>
                                        </p:tav>
                                        <p:tav tm="100000">
                                          <p:val>
                                            <p:strVal val="#ppt_x"/>
                                          </p:val>
                                        </p:tav>
                                      </p:tavLst>
                                    </p:anim>
                                    <p:anim calcmode="lin" valueType="num">
                                      <p:cBhvr additive="base">
                                        <p:cTn id="113" dur="3000" fill="hold"/>
                                        <p:tgtEl>
                                          <p:spTgt spid="52"/>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52"/>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plus(in)">
                                      <p:cBhvr>
                                        <p:cTn id="118" dur="3000"/>
                                        <p:tgtEl>
                                          <p:spTgt spid="53"/>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53"/>
                                        </p:tgtEl>
                                        <p:attrNameLst>
                                          <p:attrName>style.visibility</p:attrName>
                                        </p:attrNameLst>
                                      </p:cBhvr>
                                      <p:to>
                                        <p:strVal val="visible"/>
                                      </p:to>
                                    </p:set>
                                    <p:anim calcmode="lin" valueType="num">
                                      <p:cBhvr additive="base">
                                        <p:cTn id="121" dur="3000" fill="hold"/>
                                        <p:tgtEl>
                                          <p:spTgt spid="53"/>
                                        </p:tgtEl>
                                        <p:attrNameLst>
                                          <p:attrName>ppt_x</p:attrName>
                                        </p:attrNameLst>
                                      </p:cBhvr>
                                      <p:tavLst>
                                        <p:tav tm="0">
                                          <p:val>
                                            <p:strVal val="1+#ppt_w/2"/>
                                          </p:val>
                                        </p:tav>
                                        <p:tav tm="100000">
                                          <p:val>
                                            <p:strVal val="#ppt_x"/>
                                          </p:val>
                                        </p:tav>
                                      </p:tavLst>
                                    </p:anim>
                                    <p:anim calcmode="lin" valueType="num">
                                      <p:cBhvr additive="base">
                                        <p:cTn id="122" dur="3000" fill="hold"/>
                                        <p:tgtEl>
                                          <p:spTgt spid="53"/>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53"/>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54"/>
                                        </p:tgtEl>
                                        <p:attrNameLst>
                                          <p:attrName>style.visibility</p:attrName>
                                        </p:attrNameLst>
                                      </p:cBhvr>
                                      <p:to>
                                        <p:strVal val="visible"/>
                                      </p:to>
                                    </p:set>
                                    <p:animEffect transition="in" filter="plus(in)">
                                      <p:cBhvr>
                                        <p:cTn id="127" dur="3000"/>
                                        <p:tgtEl>
                                          <p:spTgt spid="54"/>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54"/>
                                        </p:tgtEl>
                                        <p:attrNameLst>
                                          <p:attrName>style.visibility</p:attrName>
                                        </p:attrNameLst>
                                      </p:cBhvr>
                                      <p:to>
                                        <p:strVal val="visible"/>
                                      </p:to>
                                    </p:set>
                                    <p:anim calcmode="lin" valueType="num">
                                      <p:cBhvr additive="base">
                                        <p:cTn id="130" dur="3000" fill="hold"/>
                                        <p:tgtEl>
                                          <p:spTgt spid="54"/>
                                        </p:tgtEl>
                                        <p:attrNameLst>
                                          <p:attrName>ppt_x</p:attrName>
                                        </p:attrNameLst>
                                      </p:cBhvr>
                                      <p:tavLst>
                                        <p:tav tm="0">
                                          <p:val>
                                            <p:strVal val="1+#ppt_w/2"/>
                                          </p:val>
                                        </p:tav>
                                        <p:tav tm="100000">
                                          <p:val>
                                            <p:strVal val="#ppt_x"/>
                                          </p:val>
                                        </p:tav>
                                      </p:tavLst>
                                    </p:anim>
                                    <p:anim calcmode="lin" valueType="num">
                                      <p:cBhvr additive="base">
                                        <p:cTn id="131" dur="3000" fill="hold"/>
                                        <p:tgtEl>
                                          <p:spTgt spid="54"/>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54"/>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55"/>
                                        </p:tgtEl>
                                        <p:attrNameLst>
                                          <p:attrName>style.visibility</p:attrName>
                                        </p:attrNameLst>
                                      </p:cBhvr>
                                      <p:to>
                                        <p:strVal val="visible"/>
                                      </p:to>
                                    </p:set>
                                    <p:animEffect transition="in" filter="plus(in)">
                                      <p:cBhvr>
                                        <p:cTn id="136" dur="3000"/>
                                        <p:tgtEl>
                                          <p:spTgt spid="55"/>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55"/>
                                        </p:tgtEl>
                                        <p:attrNameLst>
                                          <p:attrName>style.visibility</p:attrName>
                                        </p:attrNameLst>
                                      </p:cBhvr>
                                      <p:to>
                                        <p:strVal val="visible"/>
                                      </p:to>
                                    </p:set>
                                    <p:anim calcmode="lin" valueType="num">
                                      <p:cBhvr additive="base">
                                        <p:cTn id="139" dur="3000" fill="hold"/>
                                        <p:tgtEl>
                                          <p:spTgt spid="55"/>
                                        </p:tgtEl>
                                        <p:attrNameLst>
                                          <p:attrName>ppt_x</p:attrName>
                                        </p:attrNameLst>
                                      </p:cBhvr>
                                      <p:tavLst>
                                        <p:tav tm="0">
                                          <p:val>
                                            <p:strVal val="1+#ppt_w/2"/>
                                          </p:val>
                                        </p:tav>
                                        <p:tav tm="100000">
                                          <p:val>
                                            <p:strVal val="#ppt_x"/>
                                          </p:val>
                                        </p:tav>
                                      </p:tavLst>
                                    </p:anim>
                                    <p:anim calcmode="lin" valueType="num">
                                      <p:cBhvr additive="base">
                                        <p:cTn id="140" dur="3000" fill="hold"/>
                                        <p:tgtEl>
                                          <p:spTgt spid="55"/>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55"/>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56"/>
                                        </p:tgtEl>
                                        <p:attrNameLst>
                                          <p:attrName>style.visibility</p:attrName>
                                        </p:attrNameLst>
                                      </p:cBhvr>
                                      <p:to>
                                        <p:strVal val="visible"/>
                                      </p:to>
                                    </p:set>
                                    <p:animEffect transition="in" filter="plus(in)">
                                      <p:cBhvr>
                                        <p:cTn id="145" dur="3000"/>
                                        <p:tgtEl>
                                          <p:spTgt spid="56"/>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56"/>
                                        </p:tgtEl>
                                        <p:attrNameLst>
                                          <p:attrName>style.visibility</p:attrName>
                                        </p:attrNameLst>
                                      </p:cBhvr>
                                      <p:to>
                                        <p:strVal val="visible"/>
                                      </p:to>
                                    </p:set>
                                    <p:anim calcmode="lin" valueType="num">
                                      <p:cBhvr additive="base">
                                        <p:cTn id="148" dur="3000" fill="hold"/>
                                        <p:tgtEl>
                                          <p:spTgt spid="56"/>
                                        </p:tgtEl>
                                        <p:attrNameLst>
                                          <p:attrName>ppt_x</p:attrName>
                                        </p:attrNameLst>
                                      </p:cBhvr>
                                      <p:tavLst>
                                        <p:tav tm="0">
                                          <p:val>
                                            <p:strVal val="1+#ppt_w/2"/>
                                          </p:val>
                                        </p:tav>
                                        <p:tav tm="100000">
                                          <p:val>
                                            <p:strVal val="#ppt_x"/>
                                          </p:val>
                                        </p:tav>
                                      </p:tavLst>
                                    </p:anim>
                                    <p:anim calcmode="lin" valueType="num">
                                      <p:cBhvr additive="base">
                                        <p:cTn id="149" dur="3000" fill="hold"/>
                                        <p:tgtEl>
                                          <p:spTgt spid="56"/>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56"/>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57"/>
                                        </p:tgtEl>
                                        <p:attrNameLst>
                                          <p:attrName>style.visibility</p:attrName>
                                        </p:attrNameLst>
                                      </p:cBhvr>
                                      <p:to>
                                        <p:strVal val="visible"/>
                                      </p:to>
                                    </p:set>
                                    <p:animEffect transition="in" filter="plus(in)">
                                      <p:cBhvr>
                                        <p:cTn id="154" dur="3000"/>
                                        <p:tgtEl>
                                          <p:spTgt spid="57"/>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3000" fill="hold"/>
                                        <p:tgtEl>
                                          <p:spTgt spid="57"/>
                                        </p:tgtEl>
                                        <p:attrNameLst>
                                          <p:attrName>ppt_x</p:attrName>
                                        </p:attrNameLst>
                                      </p:cBhvr>
                                      <p:tavLst>
                                        <p:tav tm="0">
                                          <p:val>
                                            <p:strVal val="1+#ppt_w/2"/>
                                          </p:val>
                                        </p:tav>
                                        <p:tav tm="100000">
                                          <p:val>
                                            <p:strVal val="#ppt_x"/>
                                          </p:val>
                                        </p:tav>
                                      </p:tavLst>
                                    </p:anim>
                                    <p:anim calcmode="lin" valueType="num">
                                      <p:cBhvr additive="base">
                                        <p:cTn id="158" dur="3000" fill="hold"/>
                                        <p:tgtEl>
                                          <p:spTgt spid="57"/>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57"/>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plus(in)">
                                      <p:cBhvr>
                                        <p:cTn id="163" dur="3000"/>
                                        <p:tgtEl>
                                          <p:spTgt spid="58"/>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58"/>
                                        </p:tgtEl>
                                        <p:attrNameLst>
                                          <p:attrName>style.visibility</p:attrName>
                                        </p:attrNameLst>
                                      </p:cBhvr>
                                      <p:to>
                                        <p:strVal val="visible"/>
                                      </p:to>
                                    </p:set>
                                    <p:anim calcmode="lin" valueType="num">
                                      <p:cBhvr additive="base">
                                        <p:cTn id="166" dur="3000" fill="hold"/>
                                        <p:tgtEl>
                                          <p:spTgt spid="58"/>
                                        </p:tgtEl>
                                        <p:attrNameLst>
                                          <p:attrName>ppt_x</p:attrName>
                                        </p:attrNameLst>
                                      </p:cBhvr>
                                      <p:tavLst>
                                        <p:tav tm="0">
                                          <p:val>
                                            <p:strVal val="1+#ppt_w/2"/>
                                          </p:val>
                                        </p:tav>
                                        <p:tav tm="100000">
                                          <p:val>
                                            <p:strVal val="#ppt_x"/>
                                          </p:val>
                                        </p:tav>
                                      </p:tavLst>
                                    </p:anim>
                                    <p:anim calcmode="lin" valueType="num">
                                      <p:cBhvr additive="base">
                                        <p:cTn id="167" dur="3000" fill="hold"/>
                                        <p:tgtEl>
                                          <p:spTgt spid="58"/>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58"/>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59"/>
                                        </p:tgtEl>
                                        <p:attrNameLst>
                                          <p:attrName>style.visibility</p:attrName>
                                        </p:attrNameLst>
                                      </p:cBhvr>
                                      <p:to>
                                        <p:strVal val="visible"/>
                                      </p:to>
                                    </p:set>
                                    <p:animEffect transition="in" filter="plus(in)">
                                      <p:cBhvr>
                                        <p:cTn id="172" dur="3000"/>
                                        <p:tgtEl>
                                          <p:spTgt spid="59"/>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59"/>
                                        </p:tgtEl>
                                        <p:attrNameLst>
                                          <p:attrName>style.visibility</p:attrName>
                                        </p:attrNameLst>
                                      </p:cBhvr>
                                      <p:to>
                                        <p:strVal val="visible"/>
                                      </p:to>
                                    </p:set>
                                    <p:anim calcmode="lin" valueType="num">
                                      <p:cBhvr additive="base">
                                        <p:cTn id="175" dur="3000" fill="hold"/>
                                        <p:tgtEl>
                                          <p:spTgt spid="59"/>
                                        </p:tgtEl>
                                        <p:attrNameLst>
                                          <p:attrName>ppt_x</p:attrName>
                                        </p:attrNameLst>
                                      </p:cBhvr>
                                      <p:tavLst>
                                        <p:tav tm="0">
                                          <p:val>
                                            <p:strVal val="1+#ppt_w/2"/>
                                          </p:val>
                                        </p:tav>
                                        <p:tav tm="100000">
                                          <p:val>
                                            <p:strVal val="#ppt_x"/>
                                          </p:val>
                                        </p:tav>
                                      </p:tavLst>
                                    </p:anim>
                                    <p:anim calcmode="lin" valueType="num">
                                      <p:cBhvr additive="base">
                                        <p:cTn id="176" dur="3000" fill="hold"/>
                                        <p:tgtEl>
                                          <p:spTgt spid="59"/>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59"/>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60"/>
                                        </p:tgtEl>
                                        <p:attrNameLst>
                                          <p:attrName>style.visibility</p:attrName>
                                        </p:attrNameLst>
                                      </p:cBhvr>
                                      <p:to>
                                        <p:strVal val="visible"/>
                                      </p:to>
                                    </p:set>
                                    <p:animEffect transition="in" filter="plus(in)">
                                      <p:cBhvr>
                                        <p:cTn id="181" dur="3000"/>
                                        <p:tgtEl>
                                          <p:spTgt spid="60"/>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60"/>
                                        </p:tgtEl>
                                        <p:attrNameLst>
                                          <p:attrName>style.visibility</p:attrName>
                                        </p:attrNameLst>
                                      </p:cBhvr>
                                      <p:to>
                                        <p:strVal val="visible"/>
                                      </p:to>
                                    </p:set>
                                    <p:anim calcmode="lin" valueType="num">
                                      <p:cBhvr additive="base">
                                        <p:cTn id="184" dur="3000" fill="hold"/>
                                        <p:tgtEl>
                                          <p:spTgt spid="60"/>
                                        </p:tgtEl>
                                        <p:attrNameLst>
                                          <p:attrName>ppt_x</p:attrName>
                                        </p:attrNameLst>
                                      </p:cBhvr>
                                      <p:tavLst>
                                        <p:tav tm="0">
                                          <p:val>
                                            <p:strVal val="1+#ppt_w/2"/>
                                          </p:val>
                                        </p:tav>
                                        <p:tav tm="100000">
                                          <p:val>
                                            <p:strVal val="#ppt_x"/>
                                          </p:val>
                                        </p:tav>
                                      </p:tavLst>
                                    </p:anim>
                                    <p:anim calcmode="lin" valueType="num">
                                      <p:cBhvr additive="base">
                                        <p:cTn id="185" dur="3000" fill="hold"/>
                                        <p:tgtEl>
                                          <p:spTgt spid="60"/>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6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61"/>
                                        </p:tgtEl>
                                        <p:attrNameLst>
                                          <p:attrName>style.visibility</p:attrName>
                                        </p:attrNameLst>
                                      </p:cBhvr>
                                      <p:to>
                                        <p:strVal val="visible"/>
                                      </p:to>
                                    </p:set>
                                    <p:animEffect transition="in" filter="plus(in)">
                                      <p:cBhvr>
                                        <p:cTn id="190" dur="3000"/>
                                        <p:tgtEl>
                                          <p:spTgt spid="61"/>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61"/>
                                        </p:tgtEl>
                                        <p:attrNameLst>
                                          <p:attrName>style.visibility</p:attrName>
                                        </p:attrNameLst>
                                      </p:cBhvr>
                                      <p:to>
                                        <p:strVal val="visible"/>
                                      </p:to>
                                    </p:set>
                                    <p:anim calcmode="lin" valueType="num">
                                      <p:cBhvr additive="base">
                                        <p:cTn id="193" dur="3000" fill="hold"/>
                                        <p:tgtEl>
                                          <p:spTgt spid="61"/>
                                        </p:tgtEl>
                                        <p:attrNameLst>
                                          <p:attrName>ppt_x</p:attrName>
                                        </p:attrNameLst>
                                      </p:cBhvr>
                                      <p:tavLst>
                                        <p:tav tm="0">
                                          <p:val>
                                            <p:strVal val="1+#ppt_w/2"/>
                                          </p:val>
                                        </p:tav>
                                        <p:tav tm="100000">
                                          <p:val>
                                            <p:strVal val="#ppt_x"/>
                                          </p:val>
                                        </p:tav>
                                      </p:tavLst>
                                    </p:anim>
                                    <p:anim calcmode="lin" valueType="num">
                                      <p:cBhvr additive="base">
                                        <p:cTn id="194" dur="3000" fill="hold"/>
                                        <p:tgtEl>
                                          <p:spTgt spid="61"/>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61"/>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62"/>
                                        </p:tgtEl>
                                        <p:attrNameLst>
                                          <p:attrName>style.visibility</p:attrName>
                                        </p:attrNameLst>
                                      </p:cBhvr>
                                      <p:to>
                                        <p:strVal val="visible"/>
                                      </p:to>
                                    </p:set>
                                    <p:animEffect transition="in" filter="plus(in)">
                                      <p:cBhvr>
                                        <p:cTn id="199" dur="3000"/>
                                        <p:tgtEl>
                                          <p:spTgt spid="6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62"/>
                                        </p:tgtEl>
                                        <p:attrNameLst>
                                          <p:attrName>style.visibility</p:attrName>
                                        </p:attrNameLst>
                                      </p:cBhvr>
                                      <p:to>
                                        <p:strVal val="visible"/>
                                      </p:to>
                                    </p:set>
                                    <p:anim calcmode="lin" valueType="num">
                                      <p:cBhvr additive="base">
                                        <p:cTn id="202" dur="3000" fill="hold"/>
                                        <p:tgtEl>
                                          <p:spTgt spid="62"/>
                                        </p:tgtEl>
                                        <p:attrNameLst>
                                          <p:attrName>ppt_x</p:attrName>
                                        </p:attrNameLst>
                                      </p:cBhvr>
                                      <p:tavLst>
                                        <p:tav tm="0">
                                          <p:val>
                                            <p:strVal val="1+#ppt_w/2"/>
                                          </p:val>
                                        </p:tav>
                                        <p:tav tm="100000">
                                          <p:val>
                                            <p:strVal val="#ppt_x"/>
                                          </p:val>
                                        </p:tav>
                                      </p:tavLst>
                                    </p:anim>
                                    <p:anim calcmode="lin" valueType="num">
                                      <p:cBhvr additive="base">
                                        <p:cTn id="203" dur="3000" fill="hold"/>
                                        <p:tgtEl>
                                          <p:spTgt spid="62"/>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62"/>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63"/>
                                        </p:tgtEl>
                                        <p:attrNameLst>
                                          <p:attrName>style.visibility</p:attrName>
                                        </p:attrNameLst>
                                      </p:cBhvr>
                                      <p:to>
                                        <p:strVal val="visible"/>
                                      </p:to>
                                    </p:set>
                                    <p:animEffect transition="in" filter="plus(in)">
                                      <p:cBhvr>
                                        <p:cTn id="208" dur="3000"/>
                                        <p:tgtEl>
                                          <p:spTgt spid="63"/>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63"/>
                                        </p:tgtEl>
                                        <p:attrNameLst>
                                          <p:attrName>style.visibility</p:attrName>
                                        </p:attrNameLst>
                                      </p:cBhvr>
                                      <p:to>
                                        <p:strVal val="visible"/>
                                      </p:to>
                                    </p:set>
                                    <p:anim calcmode="lin" valueType="num">
                                      <p:cBhvr additive="base">
                                        <p:cTn id="211" dur="3000" fill="hold"/>
                                        <p:tgtEl>
                                          <p:spTgt spid="63"/>
                                        </p:tgtEl>
                                        <p:attrNameLst>
                                          <p:attrName>ppt_x</p:attrName>
                                        </p:attrNameLst>
                                      </p:cBhvr>
                                      <p:tavLst>
                                        <p:tav tm="0">
                                          <p:val>
                                            <p:strVal val="1+#ppt_w/2"/>
                                          </p:val>
                                        </p:tav>
                                        <p:tav tm="100000">
                                          <p:val>
                                            <p:strVal val="#ppt_x"/>
                                          </p:val>
                                        </p:tav>
                                      </p:tavLst>
                                    </p:anim>
                                    <p:anim calcmode="lin" valueType="num">
                                      <p:cBhvr additive="base">
                                        <p:cTn id="212" dur="3000" fill="hold"/>
                                        <p:tgtEl>
                                          <p:spTgt spid="63"/>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63"/>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64"/>
                                        </p:tgtEl>
                                        <p:attrNameLst>
                                          <p:attrName>style.visibility</p:attrName>
                                        </p:attrNameLst>
                                      </p:cBhvr>
                                      <p:to>
                                        <p:strVal val="visible"/>
                                      </p:to>
                                    </p:set>
                                    <p:animEffect transition="in" filter="plus(in)">
                                      <p:cBhvr>
                                        <p:cTn id="217" dur="3000"/>
                                        <p:tgtEl>
                                          <p:spTgt spid="64"/>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64"/>
                                        </p:tgtEl>
                                        <p:attrNameLst>
                                          <p:attrName>style.visibility</p:attrName>
                                        </p:attrNameLst>
                                      </p:cBhvr>
                                      <p:to>
                                        <p:strVal val="visible"/>
                                      </p:to>
                                    </p:set>
                                    <p:anim calcmode="lin" valueType="num">
                                      <p:cBhvr additive="base">
                                        <p:cTn id="220" dur="3000" fill="hold"/>
                                        <p:tgtEl>
                                          <p:spTgt spid="64"/>
                                        </p:tgtEl>
                                        <p:attrNameLst>
                                          <p:attrName>ppt_x</p:attrName>
                                        </p:attrNameLst>
                                      </p:cBhvr>
                                      <p:tavLst>
                                        <p:tav tm="0">
                                          <p:val>
                                            <p:strVal val="1+#ppt_w/2"/>
                                          </p:val>
                                        </p:tav>
                                        <p:tav tm="100000">
                                          <p:val>
                                            <p:strVal val="#ppt_x"/>
                                          </p:val>
                                        </p:tav>
                                      </p:tavLst>
                                    </p:anim>
                                    <p:anim calcmode="lin" valueType="num">
                                      <p:cBhvr additive="base">
                                        <p:cTn id="221" dur="3000" fill="hold"/>
                                        <p:tgtEl>
                                          <p:spTgt spid="64"/>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64"/>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65"/>
                                        </p:tgtEl>
                                        <p:attrNameLst>
                                          <p:attrName>style.visibility</p:attrName>
                                        </p:attrNameLst>
                                      </p:cBhvr>
                                      <p:to>
                                        <p:strVal val="visible"/>
                                      </p:to>
                                    </p:set>
                                    <p:animEffect transition="in" filter="plus(in)">
                                      <p:cBhvr>
                                        <p:cTn id="226" dur="3000"/>
                                        <p:tgtEl>
                                          <p:spTgt spid="65"/>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65"/>
                                        </p:tgtEl>
                                        <p:attrNameLst>
                                          <p:attrName>style.visibility</p:attrName>
                                        </p:attrNameLst>
                                      </p:cBhvr>
                                      <p:to>
                                        <p:strVal val="visible"/>
                                      </p:to>
                                    </p:set>
                                    <p:anim calcmode="lin" valueType="num">
                                      <p:cBhvr additive="base">
                                        <p:cTn id="229" dur="3000" fill="hold"/>
                                        <p:tgtEl>
                                          <p:spTgt spid="65"/>
                                        </p:tgtEl>
                                        <p:attrNameLst>
                                          <p:attrName>ppt_x</p:attrName>
                                        </p:attrNameLst>
                                      </p:cBhvr>
                                      <p:tavLst>
                                        <p:tav tm="0">
                                          <p:val>
                                            <p:strVal val="1+#ppt_w/2"/>
                                          </p:val>
                                        </p:tav>
                                        <p:tav tm="100000">
                                          <p:val>
                                            <p:strVal val="#ppt_x"/>
                                          </p:val>
                                        </p:tav>
                                      </p:tavLst>
                                    </p:anim>
                                    <p:anim calcmode="lin" valueType="num">
                                      <p:cBhvr additive="base">
                                        <p:cTn id="230" dur="3000" fill="hold"/>
                                        <p:tgtEl>
                                          <p:spTgt spid="65"/>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65"/>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66"/>
                                        </p:tgtEl>
                                        <p:attrNameLst>
                                          <p:attrName>style.visibility</p:attrName>
                                        </p:attrNameLst>
                                      </p:cBhvr>
                                      <p:to>
                                        <p:strVal val="visible"/>
                                      </p:to>
                                    </p:set>
                                    <p:animEffect transition="in" filter="plus(in)">
                                      <p:cBhvr>
                                        <p:cTn id="235" dur="3000"/>
                                        <p:tgtEl>
                                          <p:spTgt spid="66"/>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66"/>
                                        </p:tgtEl>
                                        <p:attrNameLst>
                                          <p:attrName>style.visibility</p:attrName>
                                        </p:attrNameLst>
                                      </p:cBhvr>
                                      <p:to>
                                        <p:strVal val="visible"/>
                                      </p:to>
                                    </p:set>
                                    <p:anim calcmode="lin" valueType="num">
                                      <p:cBhvr additive="base">
                                        <p:cTn id="238" dur="3000" fill="hold"/>
                                        <p:tgtEl>
                                          <p:spTgt spid="66"/>
                                        </p:tgtEl>
                                        <p:attrNameLst>
                                          <p:attrName>ppt_x</p:attrName>
                                        </p:attrNameLst>
                                      </p:cBhvr>
                                      <p:tavLst>
                                        <p:tav tm="0">
                                          <p:val>
                                            <p:strVal val="1+#ppt_w/2"/>
                                          </p:val>
                                        </p:tav>
                                        <p:tav tm="100000">
                                          <p:val>
                                            <p:strVal val="#ppt_x"/>
                                          </p:val>
                                        </p:tav>
                                      </p:tavLst>
                                    </p:anim>
                                    <p:anim calcmode="lin" valueType="num">
                                      <p:cBhvr additive="base">
                                        <p:cTn id="239" dur="3000" fill="hold"/>
                                        <p:tgtEl>
                                          <p:spTgt spid="66"/>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66"/>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67"/>
                                        </p:tgtEl>
                                        <p:attrNameLst>
                                          <p:attrName>style.visibility</p:attrName>
                                        </p:attrNameLst>
                                      </p:cBhvr>
                                      <p:to>
                                        <p:strVal val="visible"/>
                                      </p:to>
                                    </p:set>
                                    <p:animEffect transition="in" filter="plus(in)">
                                      <p:cBhvr>
                                        <p:cTn id="244" dur="3000"/>
                                        <p:tgtEl>
                                          <p:spTgt spid="67"/>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67"/>
                                        </p:tgtEl>
                                        <p:attrNameLst>
                                          <p:attrName>style.visibility</p:attrName>
                                        </p:attrNameLst>
                                      </p:cBhvr>
                                      <p:to>
                                        <p:strVal val="visible"/>
                                      </p:to>
                                    </p:set>
                                    <p:anim calcmode="lin" valueType="num">
                                      <p:cBhvr additive="base">
                                        <p:cTn id="247" dur="3000" fill="hold"/>
                                        <p:tgtEl>
                                          <p:spTgt spid="67"/>
                                        </p:tgtEl>
                                        <p:attrNameLst>
                                          <p:attrName>ppt_x</p:attrName>
                                        </p:attrNameLst>
                                      </p:cBhvr>
                                      <p:tavLst>
                                        <p:tav tm="0">
                                          <p:val>
                                            <p:strVal val="1+#ppt_w/2"/>
                                          </p:val>
                                        </p:tav>
                                        <p:tav tm="100000">
                                          <p:val>
                                            <p:strVal val="#ppt_x"/>
                                          </p:val>
                                        </p:tav>
                                      </p:tavLst>
                                    </p:anim>
                                    <p:anim calcmode="lin" valueType="num">
                                      <p:cBhvr additive="base">
                                        <p:cTn id="248" dur="3000" fill="hold"/>
                                        <p:tgtEl>
                                          <p:spTgt spid="67"/>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67"/>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68"/>
                                        </p:tgtEl>
                                        <p:attrNameLst>
                                          <p:attrName>style.visibility</p:attrName>
                                        </p:attrNameLst>
                                      </p:cBhvr>
                                      <p:to>
                                        <p:strVal val="visible"/>
                                      </p:to>
                                    </p:set>
                                    <p:animEffect transition="in" filter="plus(in)">
                                      <p:cBhvr>
                                        <p:cTn id="253" dur="3000"/>
                                        <p:tgtEl>
                                          <p:spTgt spid="68"/>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68"/>
                                        </p:tgtEl>
                                        <p:attrNameLst>
                                          <p:attrName>style.visibility</p:attrName>
                                        </p:attrNameLst>
                                      </p:cBhvr>
                                      <p:to>
                                        <p:strVal val="visible"/>
                                      </p:to>
                                    </p:set>
                                    <p:anim calcmode="lin" valueType="num">
                                      <p:cBhvr additive="base">
                                        <p:cTn id="256" dur="3000" fill="hold"/>
                                        <p:tgtEl>
                                          <p:spTgt spid="68"/>
                                        </p:tgtEl>
                                        <p:attrNameLst>
                                          <p:attrName>ppt_x</p:attrName>
                                        </p:attrNameLst>
                                      </p:cBhvr>
                                      <p:tavLst>
                                        <p:tav tm="0">
                                          <p:val>
                                            <p:strVal val="1+#ppt_w/2"/>
                                          </p:val>
                                        </p:tav>
                                        <p:tav tm="100000">
                                          <p:val>
                                            <p:strVal val="#ppt_x"/>
                                          </p:val>
                                        </p:tav>
                                      </p:tavLst>
                                    </p:anim>
                                    <p:anim calcmode="lin" valueType="num">
                                      <p:cBhvr additive="base">
                                        <p:cTn id="257" dur="3000" fill="hold"/>
                                        <p:tgtEl>
                                          <p:spTgt spid="68"/>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68"/>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69"/>
                                        </p:tgtEl>
                                        <p:attrNameLst>
                                          <p:attrName>style.visibility</p:attrName>
                                        </p:attrNameLst>
                                      </p:cBhvr>
                                      <p:to>
                                        <p:strVal val="visible"/>
                                      </p:to>
                                    </p:set>
                                    <p:animEffect transition="in" filter="plus(in)">
                                      <p:cBhvr>
                                        <p:cTn id="262" dur="3000"/>
                                        <p:tgtEl>
                                          <p:spTgt spid="69"/>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69"/>
                                        </p:tgtEl>
                                        <p:attrNameLst>
                                          <p:attrName>style.visibility</p:attrName>
                                        </p:attrNameLst>
                                      </p:cBhvr>
                                      <p:to>
                                        <p:strVal val="visible"/>
                                      </p:to>
                                    </p:set>
                                    <p:anim calcmode="lin" valueType="num">
                                      <p:cBhvr additive="base">
                                        <p:cTn id="265" dur="3000" fill="hold"/>
                                        <p:tgtEl>
                                          <p:spTgt spid="69"/>
                                        </p:tgtEl>
                                        <p:attrNameLst>
                                          <p:attrName>ppt_x</p:attrName>
                                        </p:attrNameLst>
                                      </p:cBhvr>
                                      <p:tavLst>
                                        <p:tav tm="0">
                                          <p:val>
                                            <p:strVal val="1+#ppt_w/2"/>
                                          </p:val>
                                        </p:tav>
                                        <p:tav tm="100000">
                                          <p:val>
                                            <p:strVal val="#ppt_x"/>
                                          </p:val>
                                        </p:tav>
                                      </p:tavLst>
                                    </p:anim>
                                    <p:anim calcmode="lin" valueType="num">
                                      <p:cBhvr additive="base">
                                        <p:cTn id="266" dur="3000" fill="hold"/>
                                        <p:tgtEl>
                                          <p:spTgt spid="69"/>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69"/>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70"/>
                                        </p:tgtEl>
                                        <p:attrNameLst>
                                          <p:attrName>style.visibility</p:attrName>
                                        </p:attrNameLst>
                                      </p:cBhvr>
                                      <p:to>
                                        <p:strVal val="visible"/>
                                      </p:to>
                                    </p:set>
                                    <p:animEffect transition="in" filter="plus(in)">
                                      <p:cBhvr>
                                        <p:cTn id="271" dur="3000"/>
                                        <p:tgtEl>
                                          <p:spTgt spid="70"/>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70"/>
                                        </p:tgtEl>
                                        <p:attrNameLst>
                                          <p:attrName>style.visibility</p:attrName>
                                        </p:attrNameLst>
                                      </p:cBhvr>
                                      <p:to>
                                        <p:strVal val="visible"/>
                                      </p:to>
                                    </p:set>
                                    <p:anim calcmode="lin" valueType="num">
                                      <p:cBhvr additive="base">
                                        <p:cTn id="274" dur="3000" fill="hold"/>
                                        <p:tgtEl>
                                          <p:spTgt spid="70"/>
                                        </p:tgtEl>
                                        <p:attrNameLst>
                                          <p:attrName>ppt_x</p:attrName>
                                        </p:attrNameLst>
                                      </p:cBhvr>
                                      <p:tavLst>
                                        <p:tav tm="0">
                                          <p:val>
                                            <p:strVal val="1+#ppt_w/2"/>
                                          </p:val>
                                        </p:tav>
                                        <p:tav tm="100000">
                                          <p:val>
                                            <p:strVal val="#ppt_x"/>
                                          </p:val>
                                        </p:tav>
                                      </p:tavLst>
                                    </p:anim>
                                    <p:anim calcmode="lin" valueType="num">
                                      <p:cBhvr additive="base">
                                        <p:cTn id="275" dur="3000" fill="hold"/>
                                        <p:tgtEl>
                                          <p:spTgt spid="70"/>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70"/>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71"/>
                                        </p:tgtEl>
                                        <p:attrNameLst>
                                          <p:attrName>style.visibility</p:attrName>
                                        </p:attrNameLst>
                                      </p:cBhvr>
                                      <p:to>
                                        <p:strVal val="visible"/>
                                      </p:to>
                                    </p:set>
                                    <p:animEffect transition="in" filter="plus(in)">
                                      <p:cBhvr>
                                        <p:cTn id="280" dur="3000"/>
                                        <p:tgtEl>
                                          <p:spTgt spid="71"/>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71"/>
                                        </p:tgtEl>
                                        <p:attrNameLst>
                                          <p:attrName>style.visibility</p:attrName>
                                        </p:attrNameLst>
                                      </p:cBhvr>
                                      <p:to>
                                        <p:strVal val="visible"/>
                                      </p:to>
                                    </p:set>
                                    <p:anim calcmode="lin" valueType="num">
                                      <p:cBhvr additive="base">
                                        <p:cTn id="283" dur="3000" fill="hold"/>
                                        <p:tgtEl>
                                          <p:spTgt spid="71"/>
                                        </p:tgtEl>
                                        <p:attrNameLst>
                                          <p:attrName>ppt_x</p:attrName>
                                        </p:attrNameLst>
                                      </p:cBhvr>
                                      <p:tavLst>
                                        <p:tav tm="0">
                                          <p:val>
                                            <p:strVal val="1+#ppt_w/2"/>
                                          </p:val>
                                        </p:tav>
                                        <p:tav tm="100000">
                                          <p:val>
                                            <p:strVal val="#ppt_x"/>
                                          </p:val>
                                        </p:tav>
                                      </p:tavLst>
                                    </p:anim>
                                    <p:anim calcmode="lin" valueType="num">
                                      <p:cBhvr additive="base">
                                        <p:cTn id="284" dur="3000" fill="hold"/>
                                        <p:tgtEl>
                                          <p:spTgt spid="71"/>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71"/>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Effect transition="in" filter="plus(in)">
                                      <p:cBhvr>
                                        <p:cTn id="289" dur="3000"/>
                                        <p:tgtEl>
                                          <p:spTgt spid="72"/>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72"/>
                                        </p:tgtEl>
                                        <p:attrNameLst>
                                          <p:attrName>style.visibility</p:attrName>
                                        </p:attrNameLst>
                                      </p:cBhvr>
                                      <p:to>
                                        <p:strVal val="visible"/>
                                      </p:to>
                                    </p:set>
                                    <p:anim calcmode="lin" valueType="num">
                                      <p:cBhvr additive="base">
                                        <p:cTn id="292" dur="3000" fill="hold"/>
                                        <p:tgtEl>
                                          <p:spTgt spid="72"/>
                                        </p:tgtEl>
                                        <p:attrNameLst>
                                          <p:attrName>ppt_x</p:attrName>
                                        </p:attrNameLst>
                                      </p:cBhvr>
                                      <p:tavLst>
                                        <p:tav tm="0">
                                          <p:val>
                                            <p:strVal val="1+#ppt_w/2"/>
                                          </p:val>
                                        </p:tav>
                                        <p:tav tm="100000">
                                          <p:val>
                                            <p:strVal val="#ppt_x"/>
                                          </p:val>
                                        </p:tav>
                                      </p:tavLst>
                                    </p:anim>
                                    <p:anim calcmode="lin" valueType="num">
                                      <p:cBhvr additive="base">
                                        <p:cTn id="293" dur="3000" fill="hold"/>
                                        <p:tgtEl>
                                          <p:spTgt spid="72"/>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72"/>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73"/>
                                        </p:tgtEl>
                                        <p:attrNameLst>
                                          <p:attrName>style.visibility</p:attrName>
                                        </p:attrNameLst>
                                      </p:cBhvr>
                                      <p:to>
                                        <p:strVal val="visible"/>
                                      </p:to>
                                    </p:set>
                                    <p:animEffect transition="in" filter="plus(in)">
                                      <p:cBhvr>
                                        <p:cTn id="298" dur="3000"/>
                                        <p:tgtEl>
                                          <p:spTgt spid="73"/>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73"/>
                                        </p:tgtEl>
                                        <p:attrNameLst>
                                          <p:attrName>style.visibility</p:attrName>
                                        </p:attrNameLst>
                                      </p:cBhvr>
                                      <p:to>
                                        <p:strVal val="visible"/>
                                      </p:to>
                                    </p:set>
                                    <p:anim calcmode="lin" valueType="num">
                                      <p:cBhvr additive="base">
                                        <p:cTn id="301" dur="3000" fill="hold"/>
                                        <p:tgtEl>
                                          <p:spTgt spid="73"/>
                                        </p:tgtEl>
                                        <p:attrNameLst>
                                          <p:attrName>ppt_x</p:attrName>
                                        </p:attrNameLst>
                                      </p:cBhvr>
                                      <p:tavLst>
                                        <p:tav tm="0">
                                          <p:val>
                                            <p:strVal val="1+#ppt_w/2"/>
                                          </p:val>
                                        </p:tav>
                                        <p:tav tm="100000">
                                          <p:val>
                                            <p:strVal val="#ppt_x"/>
                                          </p:val>
                                        </p:tav>
                                      </p:tavLst>
                                    </p:anim>
                                    <p:anim calcmode="lin" valueType="num">
                                      <p:cBhvr additive="base">
                                        <p:cTn id="302" dur="3000" fill="hold"/>
                                        <p:tgtEl>
                                          <p:spTgt spid="73"/>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73"/>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74"/>
                                        </p:tgtEl>
                                        <p:attrNameLst>
                                          <p:attrName>style.visibility</p:attrName>
                                        </p:attrNameLst>
                                      </p:cBhvr>
                                      <p:to>
                                        <p:strVal val="visible"/>
                                      </p:to>
                                    </p:set>
                                    <p:animEffect transition="in" filter="plus(in)">
                                      <p:cBhvr>
                                        <p:cTn id="307" dur="3000"/>
                                        <p:tgtEl>
                                          <p:spTgt spid="74"/>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74"/>
                                        </p:tgtEl>
                                        <p:attrNameLst>
                                          <p:attrName>style.visibility</p:attrName>
                                        </p:attrNameLst>
                                      </p:cBhvr>
                                      <p:to>
                                        <p:strVal val="visible"/>
                                      </p:to>
                                    </p:set>
                                    <p:anim calcmode="lin" valueType="num">
                                      <p:cBhvr additive="base">
                                        <p:cTn id="310" dur="3000" fill="hold"/>
                                        <p:tgtEl>
                                          <p:spTgt spid="74"/>
                                        </p:tgtEl>
                                        <p:attrNameLst>
                                          <p:attrName>ppt_x</p:attrName>
                                        </p:attrNameLst>
                                      </p:cBhvr>
                                      <p:tavLst>
                                        <p:tav tm="0">
                                          <p:val>
                                            <p:strVal val="1+#ppt_w/2"/>
                                          </p:val>
                                        </p:tav>
                                        <p:tav tm="100000">
                                          <p:val>
                                            <p:strVal val="#ppt_x"/>
                                          </p:val>
                                        </p:tav>
                                      </p:tavLst>
                                    </p:anim>
                                    <p:anim calcmode="lin" valueType="num">
                                      <p:cBhvr additive="base">
                                        <p:cTn id="311" dur="3000" fill="hold"/>
                                        <p:tgtEl>
                                          <p:spTgt spid="74"/>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74"/>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75"/>
                                        </p:tgtEl>
                                        <p:attrNameLst>
                                          <p:attrName>style.visibility</p:attrName>
                                        </p:attrNameLst>
                                      </p:cBhvr>
                                      <p:to>
                                        <p:strVal val="visible"/>
                                      </p:to>
                                    </p:set>
                                    <p:animEffect transition="in" filter="plus(in)">
                                      <p:cBhvr>
                                        <p:cTn id="316" dur="3000"/>
                                        <p:tgtEl>
                                          <p:spTgt spid="75"/>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75"/>
                                        </p:tgtEl>
                                        <p:attrNameLst>
                                          <p:attrName>style.visibility</p:attrName>
                                        </p:attrNameLst>
                                      </p:cBhvr>
                                      <p:to>
                                        <p:strVal val="visible"/>
                                      </p:to>
                                    </p:set>
                                    <p:anim calcmode="lin" valueType="num">
                                      <p:cBhvr additive="base">
                                        <p:cTn id="319" dur="3000" fill="hold"/>
                                        <p:tgtEl>
                                          <p:spTgt spid="75"/>
                                        </p:tgtEl>
                                        <p:attrNameLst>
                                          <p:attrName>ppt_x</p:attrName>
                                        </p:attrNameLst>
                                      </p:cBhvr>
                                      <p:tavLst>
                                        <p:tav tm="0">
                                          <p:val>
                                            <p:strVal val="1+#ppt_w/2"/>
                                          </p:val>
                                        </p:tav>
                                        <p:tav tm="100000">
                                          <p:val>
                                            <p:strVal val="#ppt_x"/>
                                          </p:val>
                                        </p:tav>
                                      </p:tavLst>
                                    </p:anim>
                                    <p:anim calcmode="lin" valueType="num">
                                      <p:cBhvr additive="base">
                                        <p:cTn id="320" dur="3000" fill="hold"/>
                                        <p:tgtEl>
                                          <p:spTgt spid="75"/>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75"/>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76"/>
                                        </p:tgtEl>
                                        <p:attrNameLst>
                                          <p:attrName>style.visibility</p:attrName>
                                        </p:attrNameLst>
                                      </p:cBhvr>
                                      <p:to>
                                        <p:strVal val="visible"/>
                                      </p:to>
                                    </p:set>
                                    <p:animEffect transition="in" filter="plus(in)">
                                      <p:cBhvr>
                                        <p:cTn id="325" dur="3000"/>
                                        <p:tgtEl>
                                          <p:spTgt spid="76"/>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76"/>
                                        </p:tgtEl>
                                        <p:attrNameLst>
                                          <p:attrName>style.visibility</p:attrName>
                                        </p:attrNameLst>
                                      </p:cBhvr>
                                      <p:to>
                                        <p:strVal val="visible"/>
                                      </p:to>
                                    </p:set>
                                    <p:anim calcmode="lin" valueType="num">
                                      <p:cBhvr additive="base">
                                        <p:cTn id="328" dur="3000" fill="hold"/>
                                        <p:tgtEl>
                                          <p:spTgt spid="76"/>
                                        </p:tgtEl>
                                        <p:attrNameLst>
                                          <p:attrName>ppt_x</p:attrName>
                                        </p:attrNameLst>
                                      </p:cBhvr>
                                      <p:tavLst>
                                        <p:tav tm="0">
                                          <p:val>
                                            <p:strVal val="1+#ppt_w/2"/>
                                          </p:val>
                                        </p:tav>
                                        <p:tav tm="100000">
                                          <p:val>
                                            <p:strVal val="#ppt_x"/>
                                          </p:val>
                                        </p:tav>
                                      </p:tavLst>
                                    </p:anim>
                                    <p:anim calcmode="lin" valueType="num">
                                      <p:cBhvr additive="base">
                                        <p:cTn id="329" dur="3000" fill="hold"/>
                                        <p:tgtEl>
                                          <p:spTgt spid="76"/>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76"/>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41"/>
                                        </p:tgtEl>
                                        <p:attrNameLst>
                                          <p:attrName>ppt_x</p:attrName>
                                        </p:attrNameLst>
                                      </p:cBhvr>
                                      <p:tavLst>
                                        <p:tav tm="0">
                                          <p:val>
                                            <p:strVal val="ppt_x"/>
                                          </p:val>
                                        </p:tav>
                                        <p:tav tm="100000">
                                          <p:val>
                                            <p:strVal val="0-ppt_w/2"/>
                                          </p:val>
                                        </p:tav>
                                      </p:tavLst>
                                    </p:anim>
                                    <p:anim calcmode="lin" valueType="num">
                                      <p:cBhvr additive="base">
                                        <p:cTn id="335" dur="3000"/>
                                        <p:tgtEl>
                                          <p:spTgt spid="41"/>
                                        </p:tgtEl>
                                        <p:attrNameLst>
                                          <p:attrName>ppt_y</p:attrName>
                                        </p:attrNameLst>
                                      </p:cBhvr>
                                      <p:tavLst>
                                        <p:tav tm="0">
                                          <p:val>
                                            <p:strVal val="ppt_y"/>
                                          </p:val>
                                        </p:tav>
                                        <p:tav tm="100000">
                                          <p:val>
                                            <p:strVal val="ppt_y"/>
                                          </p:val>
                                        </p:tav>
                                      </p:tavLst>
                                    </p:anim>
                                    <p:set>
                                      <p:cBhvr>
                                        <p:cTn id="336" dur="1" fill="hold">
                                          <p:stCondLst>
                                            <p:cond delay="2999"/>
                                          </p:stCondLst>
                                        </p:cTn>
                                        <p:tgtEl>
                                          <p:spTgt spid="41"/>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42"/>
                                        </p:tgtEl>
                                        <p:attrNameLst>
                                          <p:attrName>ppt_x</p:attrName>
                                        </p:attrNameLst>
                                      </p:cBhvr>
                                      <p:tavLst>
                                        <p:tav tm="0">
                                          <p:val>
                                            <p:strVal val="ppt_x"/>
                                          </p:val>
                                        </p:tav>
                                        <p:tav tm="100000">
                                          <p:val>
                                            <p:strVal val="0-ppt_w/2"/>
                                          </p:val>
                                        </p:tav>
                                      </p:tavLst>
                                    </p:anim>
                                    <p:anim calcmode="lin" valueType="num">
                                      <p:cBhvr additive="base">
                                        <p:cTn id="339" dur="3000"/>
                                        <p:tgtEl>
                                          <p:spTgt spid="42"/>
                                        </p:tgtEl>
                                        <p:attrNameLst>
                                          <p:attrName>ppt_y</p:attrName>
                                        </p:attrNameLst>
                                      </p:cBhvr>
                                      <p:tavLst>
                                        <p:tav tm="0">
                                          <p:val>
                                            <p:strVal val="ppt_y"/>
                                          </p:val>
                                        </p:tav>
                                        <p:tav tm="100000">
                                          <p:val>
                                            <p:strVal val="ppt_y"/>
                                          </p:val>
                                        </p:tav>
                                      </p:tavLst>
                                    </p:anim>
                                    <p:set>
                                      <p:cBhvr>
                                        <p:cTn id="340" dur="1" fill="hold">
                                          <p:stCondLst>
                                            <p:cond delay="2999"/>
                                          </p:stCondLst>
                                        </p:cTn>
                                        <p:tgtEl>
                                          <p:spTgt spid="4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43"/>
                                        </p:tgtEl>
                                        <p:attrNameLst>
                                          <p:attrName>ppt_x</p:attrName>
                                        </p:attrNameLst>
                                      </p:cBhvr>
                                      <p:tavLst>
                                        <p:tav tm="0">
                                          <p:val>
                                            <p:strVal val="ppt_x"/>
                                          </p:val>
                                        </p:tav>
                                        <p:tav tm="100000">
                                          <p:val>
                                            <p:strVal val="0-ppt_w/2"/>
                                          </p:val>
                                        </p:tav>
                                      </p:tavLst>
                                    </p:anim>
                                    <p:anim calcmode="lin" valueType="num">
                                      <p:cBhvr additive="base">
                                        <p:cTn id="343" dur="3000"/>
                                        <p:tgtEl>
                                          <p:spTgt spid="43"/>
                                        </p:tgtEl>
                                        <p:attrNameLst>
                                          <p:attrName>ppt_y</p:attrName>
                                        </p:attrNameLst>
                                      </p:cBhvr>
                                      <p:tavLst>
                                        <p:tav tm="0">
                                          <p:val>
                                            <p:strVal val="ppt_y"/>
                                          </p:val>
                                        </p:tav>
                                        <p:tav tm="100000">
                                          <p:val>
                                            <p:strVal val="ppt_y"/>
                                          </p:val>
                                        </p:tav>
                                      </p:tavLst>
                                    </p:anim>
                                    <p:set>
                                      <p:cBhvr>
                                        <p:cTn id="344" dur="1" fill="hold">
                                          <p:stCondLst>
                                            <p:cond delay="2999"/>
                                          </p:stCondLst>
                                        </p:cTn>
                                        <p:tgtEl>
                                          <p:spTgt spid="43"/>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44"/>
                                        </p:tgtEl>
                                        <p:attrNameLst>
                                          <p:attrName>ppt_x</p:attrName>
                                        </p:attrNameLst>
                                      </p:cBhvr>
                                      <p:tavLst>
                                        <p:tav tm="0">
                                          <p:val>
                                            <p:strVal val="ppt_x"/>
                                          </p:val>
                                        </p:tav>
                                        <p:tav tm="100000">
                                          <p:val>
                                            <p:strVal val="0-ppt_w/2"/>
                                          </p:val>
                                        </p:tav>
                                      </p:tavLst>
                                    </p:anim>
                                    <p:anim calcmode="lin" valueType="num">
                                      <p:cBhvr additive="base">
                                        <p:cTn id="347" dur="3000"/>
                                        <p:tgtEl>
                                          <p:spTgt spid="44"/>
                                        </p:tgtEl>
                                        <p:attrNameLst>
                                          <p:attrName>ppt_y</p:attrName>
                                        </p:attrNameLst>
                                      </p:cBhvr>
                                      <p:tavLst>
                                        <p:tav tm="0">
                                          <p:val>
                                            <p:strVal val="ppt_y"/>
                                          </p:val>
                                        </p:tav>
                                        <p:tav tm="100000">
                                          <p:val>
                                            <p:strVal val="ppt_y"/>
                                          </p:val>
                                        </p:tav>
                                      </p:tavLst>
                                    </p:anim>
                                    <p:set>
                                      <p:cBhvr>
                                        <p:cTn id="348" dur="1" fill="hold">
                                          <p:stCondLst>
                                            <p:cond delay="2999"/>
                                          </p:stCondLst>
                                        </p:cTn>
                                        <p:tgtEl>
                                          <p:spTgt spid="44"/>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45"/>
                                        </p:tgtEl>
                                        <p:attrNameLst>
                                          <p:attrName>ppt_x</p:attrName>
                                        </p:attrNameLst>
                                      </p:cBhvr>
                                      <p:tavLst>
                                        <p:tav tm="0">
                                          <p:val>
                                            <p:strVal val="ppt_x"/>
                                          </p:val>
                                        </p:tav>
                                        <p:tav tm="100000">
                                          <p:val>
                                            <p:strVal val="0-ppt_w/2"/>
                                          </p:val>
                                        </p:tav>
                                      </p:tavLst>
                                    </p:anim>
                                    <p:anim calcmode="lin" valueType="num">
                                      <p:cBhvr additive="base">
                                        <p:cTn id="351" dur="3000"/>
                                        <p:tgtEl>
                                          <p:spTgt spid="45"/>
                                        </p:tgtEl>
                                        <p:attrNameLst>
                                          <p:attrName>ppt_y</p:attrName>
                                        </p:attrNameLst>
                                      </p:cBhvr>
                                      <p:tavLst>
                                        <p:tav tm="0">
                                          <p:val>
                                            <p:strVal val="ppt_y"/>
                                          </p:val>
                                        </p:tav>
                                        <p:tav tm="100000">
                                          <p:val>
                                            <p:strVal val="ppt_y"/>
                                          </p:val>
                                        </p:tav>
                                      </p:tavLst>
                                    </p:anim>
                                    <p:set>
                                      <p:cBhvr>
                                        <p:cTn id="352" dur="1" fill="hold">
                                          <p:stCondLst>
                                            <p:cond delay="2999"/>
                                          </p:stCondLst>
                                        </p:cTn>
                                        <p:tgtEl>
                                          <p:spTgt spid="45"/>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46"/>
                                        </p:tgtEl>
                                        <p:attrNameLst>
                                          <p:attrName>ppt_x</p:attrName>
                                        </p:attrNameLst>
                                      </p:cBhvr>
                                      <p:tavLst>
                                        <p:tav tm="0">
                                          <p:val>
                                            <p:strVal val="ppt_x"/>
                                          </p:val>
                                        </p:tav>
                                        <p:tav tm="100000">
                                          <p:val>
                                            <p:strVal val="0-ppt_w/2"/>
                                          </p:val>
                                        </p:tav>
                                      </p:tavLst>
                                    </p:anim>
                                    <p:anim calcmode="lin" valueType="num">
                                      <p:cBhvr additive="base">
                                        <p:cTn id="355" dur="3000"/>
                                        <p:tgtEl>
                                          <p:spTgt spid="46"/>
                                        </p:tgtEl>
                                        <p:attrNameLst>
                                          <p:attrName>ppt_y</p:attrName>
                                        </p:attrNameLst>
                                      </p:cBhvr>
                                      <p:tavLst>
                                        <p:tav tm="0">
                                          <p:val>
                                            <p:strVal val="ppt_y"/>
                                          </p:val>
                                        </p:tav>
                                        <p:tav tm="100000">
                                          <p:val>
                                            <p:strVal val="ppt_y"/>
                                          </p:val>
                                        </p:tav>
                                      </p:tavLst>
                                    </p:anim>
                                    <p:set>
                                      <p:cBhvr>
                                        <p:cTn id="356" dur="1" fill="hold">
                                          <p:stCondLst>
                                            <p:cond delay="2999"/>
                                          </p:stCondLst>
                                        </p:cTn>
                                        <p:tgtEl>
                                          <p:spTgt spid="46"/>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47"/>
                                        </p:tgtEl>
                                        <p:attrNameLst>
                                          <p:attrName>ppt_x</p:attrName>
                                        </p:attrNameLst>
                                      </p:cBhvr>
                                      <p:tavLst>
                                        <p:tav tm="0">
                                          <p:val>
                                            <p:strVal val="ppt_x"/>
                                          </p:val>
                                        </p:tav>
                                        <p:tav tm="100000">
                                          <p:val>
                                            <p:strVal val="0-ppt_w/2"/>
                                          </p:val>
                                        </p:tav>
                                      </p:tavLst>
                                    </p:anim>
                                    <p:anim calcmode="lin" valueType="num">
                                      <p:cBhvr additive="base">
                                        <p:cTn id="359" dur="3000"/>
                                        <p:tgtEl>
                                          <p:spTgt spid="47"/>
                                        </p:tgtEl>
                                        <p:attrNameLst>
                                          <p:attrName>ppt_y</p:attrName>
                                        </p:attrNameLst>
                                      </p:cBhvr>
                                      <p:tavLst>
                                        <p:tav tm="0">
                                          <p:val>
                                            <p:strVal val="ppt_y"/>
                                          </p:val>
                                        </p:tav>
                                        <p:tav tm="100000">
                                          <p:val>
                                            <p:strVal val="ppt_y"/>
                                          </p:val>
                                        </p:tav>
                                      </p:tavLst>
                                    </p:anim>
                                    <p:set>
                                      <p:cBhvr>
                                        <p:cTn id="360" dur="1" fill="hold">
                                          <p:stCondLst>
                                            <p:cond delay="2999"/>
                                          </p:stCondLst>
                                        </p:cTn>
                                        <p:tgtEl>
                                          <p:spTgt spid="47"/>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48"/>
                                        </p:tgtEl>
                                        <p:attrNameLst>
                                          <p:attrName>ppt_x</p:attrName>
                                        </p:attrNameLst>
                                      </p:cBhvr>
                                      <p:tavLst>
                                        <p:tav tm="0">
                                          <p:val>
                                            <p:strVal val="ppt_x"/>
                                          </p:val>
                                        </p:tav>
                                        <p:tav tm="100000">
                                          <p:val>
                                            <p:strVal val="0-ppt_w/2"/>
                                          </p:val>
                                        </p:tav>
                                      </p:tavLst>
                                    </p:anim>
                                    <p:anim calcmode="lin" valueType="num">
                                      <p:cBhvr additive="base">
                                        <p:cTn id="363" dur="3000"/>
                                        <p:tgtEl>
                                          <p:spTgt spid="48"/>
                                        </p:tgtEl>
                                        <p:attrNameLst>
                                          <p:attrName>ppt_y</p:attrName>
                                        </p:attrNameLst>
                                      </p:cBhvr>
                                      <p:tavLst>
                                        <p:tav tm="0">
                                          <p:val>
                                            <p:strVal val="ppt_y"/>
                                          </p:val>
                                        </p:tav>
                                        <p:tav tm="100000">
                                          <p:val>
                                            <p:strVal val="ppt_y"/>
                                          </p:val>
                                        </p:tav>
                                      </p:tavLst>
                                    </p:anim>
                                    <p:set>
                                      <p:cBhvr>
                                        <p:cTn id="364" dur="1" fill="hold">
                                          <p:stCondLst>
                                            <p:cond delay="2999"/>
                                          </p:stCondLst>
                                        </p:cTn>
                                        <p:tgtEl>
                                          <p:spTgt spid="48"/>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49"/>
                                        </p:tgtEl>
                                        <p:attrNameLst>
                                          <p:attrName>ppt_x</p:attrName>
                                        </p:attrNameLst>
                                      </p:cBhvr>
                                      <p:tavLst>
                                        <p:tav tm="0">
                                          <p:val>
                                            <p:strVal val="ppt_x"/>
                                          </p:val>
                                        </p:tav>
                                        <p:tav tm="100000">
                                          <p:val>
                                            <p:strVal val="0-ppt_w/2"/>
                                          </p:val>
                                        </p:tav>
                                      </p:tavLst>
                                    </p:anim>
                                    <p:anim calcmode="lin" valueType="num">
                                      <p:cBhvr additive="base">
                                        <p:cTn id="367" dur="3000"/>
                                        <p:tgtEl>
                                          <p:spTgt spid="49"/>
                                        </p:tgtEl>
                                        <p:attrNameLst>
                                          <p:attrName>ppt_y</p:attrName>
                                        </p:attrNameLst>
                                      </p:cBhvr>
                                      <p:tavLst>
                                        <p:tav tm="0">
                                          <p:val>
                                            <p:strVal val="ppt_y"/>
                                          </p:val>
                                        </p:tav>
                                        <p:tav tm="100000">
                                          <p:val>
                                            <p:strVal val="ppt_y"/>
                                          </p:val>
                                        </p:tav>
                                      </p:tavLst>
                                    </p:anim>
                                    <p:set>
                                      <p:cBhvr>
                                        <p:cTn id="368" dur="1" fill="hold">
                                          <p:stCondLst>
                                            <p:cond delay="2999"/>
                                          </p:stCondLst>
                                        </p:cTn>
                                        <p:tgtEl>
                                          <p:spTgt spid="49"/>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50"/>
                                        </p:tgtEl>
                                        <p:attrNameLst>
                                          <p:attrName>ppt_x</p:attrName>
                                        </p:attrNameLst>
                                      </p:cBhvr>
                                      <p:tavLst>
                                        <p:tav tm="0">
                                          <p:val>
                                            <p:strVal val="ppt_x"/>
                                          </p:val>
                                        </p:tav>
                                        <p:tav tm="100000">
                                          <p:val>
                                            <p:strVal val="0-ppt_w/2"/>
                                          </p:val>
                                        </p:tav>
                                      </p:tavLst>
                                    </p:anim>
                                    <p:anim calcmode="lin" valueType="num">
                                      <p:cBhvr additive="base">
                                        <p:cTn id="371" dur="3000"/>
                                        <p:tgtEl>
                                          <p:spTgt spid="50"/>
                                        </p:tgtEl>
                                        <p:attrNameLst>
                                          <p:attrName>ppt_y</p:attrName>
                                        </p:attrNameLst>
                                      </p:cBhvr>
                                      <p:tavLst>
                                        <p:tav tm="0">
                                          <p:val>
                                            <p:strVal val="ppt_y"/>
                                          </p:val>
                                        </p:tav>
                                        <p:tav tm="100000">
                                          <p:val>
                                            <p:strVal val="ppt_y"/>
                                          </p:val>
                                        </p:tav>
                                      </p:tavLst>
                                    </p:anim>
                                    <p:set>
                                      <p:cBhvr>
                                        <p:cTn id="372" dur="1" fill="hold">
                                          <p:stCondLst>
                                            <p:cond delay="2999"/>
                                          </p:stCondLst>
                                        </p:cTn>
                                        <p:tgtEl>
                                          <p:spTgt spid="50"/>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51"/>
                                        </p:tgtEl>
                                        <p:attrNameLst>
                                          <p:attrName>ppt_x</p:attrName>
                                        </p:attrNameLst>
                                      </p:cBhvr>
                                      <p:tavLst>
                                        <p:tav tm="0">
                                          <p:val>
                                            <p:strVal val="ppt_x"/>
                                          </p:val>
                                        </p:tav>
                                        <p:tav tm="100000">
                                          <p:val>
                                            <p:strVal val="0-ppt_w/2"/>
                                          </p:val>
                                        </p:tav>
                                      </p:tavLst>
                                    </p:anim>
                                    <p:anim calcmode="lin" valueType="num">
                                      <p:cBhvr additive="base">
                                        <p:cTn id="375" dur="3000"/>
                                        <p:tgtEl>
                                          <p:spTgt spid="51"/>
                                        </p:tgtEl>
                                        <p:attrNameLst>
                                          <p:attrName>ppt_y</p:attrName>
                                        </p:attrNameLst>
                                      </p:cBhvr>
                                      <p:tavLst>
                                        <p:tav tm="0">
                                          <p:val>
                                            <p:strVal val="ppt_y"/>
                                          </p:val>
                                        </p:tav>
                                        <p:tav tm="100000">
                                          <p:val>
                                            <p:strVal val="ppt_y"/>
                                          </p:val>
                                        </p:tav>
                                      </p:tavLst>
                                    </p:anim>
                                    <p:set>
                                      <p:cBhvr>
                                        <p:cTn id="376" dur="1" fill="hold">
                                          <p:stCondLst>
                                            <p:cond delay="2999"/>
                                          </p:stCondLst>
                                        </p:cTn>
                                        <p:tgtEl>
                                          <p:spTgt spid="51"/>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52"/>
                                        </p:tgtEl>
                                        <p:attrNameLst>
                                          <p:attrName>ppt_x</p:attrName>
                                        </p:attrNameLst>
                                      </p:cBhvr>
                                      <p:tavLst>
                                        <p:tav tm="0">
                                          <p:val>
                                            <p:strVal val="ppt_x"/>
                                          </p:val>
                                        </p:tav>
                                        <p:tav tm="100000">
                                          <p:val>
                                            <p:strVal val="0-ppt_w/2"/>
                                          </p:val>
                                        </p:tav>
                                      </p:tavLst>
                                    </p:anim>
                                    <p:anim calcmode="lin" valueType="num">
                                      <p:cBhvr additive="base">
                                        <p:cTn id="379" dur="3000"/>
                                        <p:tgtEl>
                                          <p:spTgt spid="52"/>
                                        </p:tgtEl>
                                        <p:attrNameLst>
                                          <p:attrName>ppt_y</p:attrName>
                                        </p:attrNameLst>
                                      </p:cBhvr>
                                      <p:tavLst>
                                        <p:tav tm="0">
                                          <p:val>
                                            <p:strVal val="ppt_y"/>
                                          </p:val>
                                        </p:tav>
                                        <p:tav tm="100000">
                                          <p:val>
                                            <p:strVal val="ppt_y"/>
                                          </p:val>
                                        </p:tav>
                                      </p:tavLst>
                                    </p:anim>
                                    <p:set>
                                      <p:cBhvr>
                                        <p:cTn id="380" dur="1" fill="hold">
                                          <p:stCondLst>
                                            <p:cond delay="2999"/>
                                          </p:stCondLst>
                                        </p:cTn>
                                        <p:tgtEl>
                                          <p:spTgt spid="52"/>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53"/>
                                        </p:tgtEl>
                                        <p:attrNameLst>
                                          <p:attrName>ppt_x</p:attrName>
                                        </p:attrNameLst>
                                      </p:cBhvr>
                                      <p:tavLst>
                                        <p:tav tm="0">
                                          <p:val>
                                            <p:strVal val="ppt_x"/>
                                          </p:val>
                                        </p:tav>
                                        <p:tav tm="100000">
                                          <p:val>
                                            <p:strVal val="0-ppt_w/2"/>
                                          </p:val>
                                        </p:tav>
                                      </p:tavLst>
                                    </p:anim>
                                    <p:anim calcmode="lin" valueType="num">
                                      <p:cBhvr additive="base">
                                        <p:cTn id="383" dur="3000"/>
                                        <p:tgtEl>
                                          <p:spTgt spid="53"/>
                                        </p:tgtEl>
                                        <p:attrNameLst>
                                          <p:attrName>ppt_y</p:attrName>
                                        </p:attrNameLst>
                                      </p:cBhvr>
                                      <p:tavLst>
                                        <p:tav tm="0">
                                          <p:val>
                                            <p:strVal val="ppt_y"/>
                                          </p:val>
                                        </p:tav>
                                        <p:tav tm="100000">
                                          <p:val>
                                            <p:strVal val="ppt_y"/>
                                          </p:val>
                                        </p:tav>
                                      </p:tavLst>
                                    </p:anim>
                                    <p:set>
                                      <p:cBhvr>
                                        <p:cTn id="384" dur="1" fill="hold">
                                          <p:stCondLst>
                                            <p:cond delay="2999"/>
                                          </p:stCondLst>
                                        </p:cTn>
                                        <p:tgtEl>
                                          <p:spTgt spid="53"/>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54"/>
                                        </p:tgtEl>
                                        <p:attrNameLst>
                                          <p:attrName>ppt_x</p:attrName>
                                        </p:attrNameLst>
                                      </p:cBhvr>
                                      <p:tavLst>
                                        <p:tav tm="0">
                                          <p:val>
                                            <p:strVal val="ppt_x"/>
                                          </p:val>
                                        </p:tav>
                                        <p:tav tm="100000">
                                          <p:val>
                                            <p:strVal val="0-ppt_w/2"/>
                                          </p:val>
                                        </p:tav>
                                      </p:tavLst>
                                    </p:anim>
                                    <p:anim calcmode="lin" valueType="num">
                                      <p:cBhvr additive="base">
                                        <p:cTn id="387" dur="3000"/>
                                        <p:tgtEl>
                                          <p:spTgt spid="54"/>
                                        </p:tgtEl>
                                        <p:attrNameLst>
                                          <p:attrName>ppt_y</p:attrName>
                                        </p:attrNameLst>
                                      </p:cBhvr>
                                      <p:tavLst>
                                        <p:tav tm="0">
                                          <p:val>
                                            <p:strVal val="ppt_y"/>
                                          </p:val>
                                        </p:tav>
                                        <p:tav tm="100000">
                                          <p:val>
                                            <p:strVal val="ppt_y"/>
                                          </p:val>
                                        </p:tav>
                                      </p:tavLst>
                                    </p:anim>
                                    <p:set>
                                      <p:cBhvr>
                                        <p:cTn id="388" dur="1" fill="hold">
                                          <p:stCondLst>
                                            <p:cond delay="2999"/>
                                          </p:stCondLst>
                                        </p:cTn>
                                        <p:tgtEl>
                                          <p:spTgt spid="54"/>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55"/>
                                        </p:tgtEl>
                                        <p:attrNameLst>
                                          <p:attrName>ppt_x</p:attrName>
                                        </p:attrNameLst>
                                      </p:cBhvr>
                                      <p:tavLst>
                                        <p:tav tm="0">
                                          <p:val>
                                            <p:strVal val="ppt_x"/>
                                          </p:val>
                                        </p:tav>
                                        <p:tav tm="100000">
                                          <p:val>
                                            <p:strVal val="0-ppt_w/2"/>
                                          </p:val>
                                        </p:tav>
                                      </p:tavLst>
                                    </p:anim>
                                    <p:anim calcmode="lin" valueType="num">
                                      <p:cBhvr additive="base">
                                        <p:cTn id="391" dur="3000"/>
                                        <p:tgtEl>
                                          <p:spTgt spid="55"/>
                                        </p:tgtEl>
                                        <p:attrNameLst>
                                          <p:attrName>ppt_y</p:attrName>
                                        </p:attrNameLst>
                                      </p:cBhvr>
                                      <p:tavLst>
                                        <p:tav tm="0">
                                          <p:val>
                                            <p:strVal val="ppt_y"/>
                                          </p:val>
                                        </p:tav>
                                        <p:tav tm="100000">
                                          <p:val>
                                            <p:strVal val="ppt_y"/>
                                          </p:val>
                                        </p:tav>
                                      </p:tavLst>
                                    </p:anim>
                                    <p:set>
                                      <p:cBhvr>
                                        <p:cTn id="392" dur="1" fill="hold">
                                          <p:stCondLst>
                                            <p:cond delay="2999"/>
                                          </p:stCondLst>
                                        </p:cTn>
                                        <p:tgtEl>
                                          <p:spTgt spid="55"/>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56"/>
                                        </p:tgtEl>
                                        <p:attrNameLst>
                                          <p:attrName>ppt_x</p:attrName>
                                        </p:attrNameLst>
                                      </p:cBhvr>
                                      <p:tavLst>
                                        <p:tav tm="0">
                                          <p:val>
                                            <p:strVal val="ppt_x"/>
                                          </p:val>
                                        </p:tav>
                                        <p:tav tm="100000">
                                          <p:val>
                                            <p:strVal val="0-ppt_w/2"/>
                                          </p:val>
                                        </p:tav>
                                      </p:tavLst>
                                    </p:anim>
                                    <p:anim calcmode="lin" valueType="num">
                                      <p:cBhvr additive="base">
                                        <p:cTn id="395" dur="3000"/>
                                        <p:tgtEl>
                                          <p:spTgt spid="56"/>
                                        </p:tgtEl>
                                        <p:attrNameLst>
                                          <p:attrName>ppt_y</p:attrName>
                                        </p:attrNameLst>
                                      </p:cBhvr>
                                      <p:tavLst>
                                        <p:tav tm="0">
                                          <p:val>
                                            <p:strVal val="ppt_y"/>
                                          </p:val>
                                        </p:tav>
                                        <p:tav tm="100000">
                                          <p:val>
                                            <p:strVal val="ppt_y"/>
                                          </p:val>
                                        </p:tav>
                                      </p:tavLst>
                                    </p:anim>
                                    <p:set>
                                      <p:cBhvr>
                                        <p:cTn id="396" dur="1" fill="hold">
                                          <p:stCondLst>
                                            <p:cond delay="2999"/>
                                          </p:stCondLst>
                                        </p:cTn>
                                        <p:tgtEl>
                                          <p:spTgt spid="56"/>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57"/>
                                        </p:tgtEl>
                                        <p:attrNameLst>
                                          <p:attrName>ppt_x</p:attrName>
                                        </p:attrNameLst>
                                      </p:cBhvr>
                                      <p:tavLst>
                                        <p:tav tm="0">
                                          <p:val>
                                            <p:strVal val="ppt_x"/>
                                          </p:val>
                                        </p:tav>
                                        <p:tav tm="100000">
                                          <p:val>
                                            <p:strVal val="0-ppt_w/2"/>
                                          </p:val>
                                        </p:tav>
                                      </p:tavLst>
                                    </p:anim>
                                    <p:anim calcmode="lin" valueType="num">
                                      <p:cBhvr additive="base">
                                        <p:cTn id="399" dur="3000"/>
                                        <p:tgtEl>
                                          <p:spTgt spid="57"/>
                                        </p:tgtEl>
                                        <p:attrNameLst>
                                          <p:attrName>ppt_y</p:attrName>
                                        </p:attrNameLst>
                                      </p:cBhvr>
                                      <p:tavLst>
                                        <p:tav tm="0">
                                          <p:val>
                                            <p:strVal val="ppt_y"/>
                                          </p:val>
                                        </p:tav>
                                        <p:tav tm="100000">
                                          <p:val>
                                            <p:strVal val="ppt_y"/>
                                          </p:val>
                                        </p:tav>
                                      </p:tavLst>
                                    </p:anim>
                                    <p:set>
                                      <p:cBhvr>
                                        <p:cTn id="400" dur="1" fill="hold">
                                          <p:stCondLst>
                                            <p:cond delay="2999"/>
                                          </p:stCondLst>
                                        </p:cTn>
                                        <p:tgtEl>
                                          <p:spTgt spid="57"/>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58"/>
                                        </p:tgtEl>
                                        <p:attrNameLst>
                                          <p:attrName>ppt_x</p:attrName>
                                        </p:attrNameLst>
                                      </p:cBhvr>
                                      <p:tavLst>
                                        <p:tav tm="0">
                                          <p:val>
                                            <p:strVal val="ppt_x"/>
                                          </p:val>
                                        </p:tav>
                                        <p:tav tm="100000">
                                          <p:val>
                                            <p:strVal val="0-ppt_w/2"/>
                                          </p:val>
                                        </p:tav>
                                      </p:tavLst>
                                    </p:anim>
                                    <p:anim calcmode="lin" valueType="num">
                                      <p:cBhvr additive="base">
                                        <p:cTn id="403" dur="3000"/>
                                        <p:tgtEl>
                                          <p:spTgt spid="58"/>
                                        </p:tgtEl>
                                        <p:attrNameLst>
                                          <p:attrName>ppt_y</p:attrName>
                                        </p:attrNameLst>
                                      </p:cBhvr>
                                      <p:tavLst>
                                        <p:tav tm="0">
                                          <p:val>
                                            <p:strVal val="ppt_y"/>
                                          </p:val>
                                        </p:tav>
                                        <p:tav tm="100000">
                                          <p:val>
                                            <p:strVal val="ppt_y"/>
                                          </p:val>
                                        </p:tav>
                                      </p:tavLst>
                                    </p:anim>
                                    <p:set>
                                      <p:cBhvr>
                                        <p:cTn id="404" dur="1" fill="hold">
                                          <p:stCondLst>
                                            <p:cond delay="2999"/>
                                          </p:stCondLst>
                                        </p:cTn>
                                        <p:tgtEl>
                                          <p:spTgt spid="58"/>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59"/>
                                        </p:tgtEl>
                                        <p:attrNameLst>
                                          <p:attrName>ppt_x</p:attrName>
                                        </p:attrNameLst>
                                      </p:cBhvr>
                                      <p:tavLst>
                                        <p:tav tm="0">
                                          <p:val>
                                            <p:strVal val="ppt_x"/>
                                          </p:val>
                                        </p:tav>
                                        <p:tav tm="100000">
                                          <p:val>
                                            <p:strVal val="1+ppt_w/2"/>
                                          </p:val>
                                        </p:tav>
                                      </p:tavLst>
                                    </p:anim>
                                    <p:anim calcmode="lin" valueType="num">
                                      <p:cBhvr additive="base">
                                        <p:cTn id="407" dur="3000"/>
                                        <p:tgtEl>
                                          <p:spTgt spid="59"/>
                                        </p:tgtEl>
                                        <p:attrNameLst>
                                          <p:attrName>ppt_y</p:attrName>
                                        </p:attrNameLst>
                                      </p:cBhvr>
                                      <p:tavLst>
                                        <p:tav tm="0">
                                          <p:val>
                                            <p:strVal val="ppt_y"/>
                                          </p:val>
                                        </p:tav>
                                        <p:tav tm="100000">
                                          <p:val>
                                            <p:strVal val="ppt_y"/>
                                          </p:val>
                                        </p:tav>
                                      </p:tavLst>
                                    </p:anim>
                                    <p:set>
                                      <p:cBhvr>
                                        <p:cTn id="408" dur="1" fill="hold">
                                          <p:stCondLst>
                                            <p:cond delay="2999"/>
                                          </p:stCondLst>
                                        </p:cTn>
                                        <p:tgtEl>
                                          <p:spTgt spid="59"/>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60"/>
                                        </p:tgtEl>
                                        <p:attrNameLst>
                                          <p:attrName>ppt_x</p:attrName>
                                        </p:attrNameLst>
                                      </p:cBhvr>
                                      <p:tavLst>
                                        <p:tav tm="0">
                                          <p:val>
                                            <p:strVal val="ppt_x"/>
                                          </p:val>
                                        </p:tav>
                                        <p:tav tm="100000">
                                          <p:val>
                                            <p:strVal val="1+ppt_w/2"/>
                                          </p:val>
                                        </p:tav>
                                      </p:tavLst>
                                    </p:anim>
                                    <p:anim calcmode="lin" valueType="num">
                                      <p:cBhvr additive="base">
                                        <p:cTn id="411" dur="3000"/>
                                        <p:tgtEl>
                                          <p:spTgt spid="60"/>
                                        </p:tgtEl>
                                        <p:attrNameLst>
                                          <p:attrName>ppt_y</p:attrName>
                                        </p:attrNameLst>
                                      </p:cBhvr>
                                      <p:tavLst>
                                        <p:tav tm="0">
                                          <p:val>
                                            <p:strVal val="ppt_y"/>
                                          </p:val>
                                        </p:tav>
                                        <p:tav tm="100000">
                                          <p:val>
                                            <p:strVal val="ppt_y"/>
                                          </p:val>
                                        </p:tav>
                                      </p:tavLst>
                                    </p:anim>
                                    <p:set>
                                      <p:cBhvr>
                                        <p:cTn id="412" dur="1" fill="hold">
                                          <p:stCondLst>
                                            <p:cond delay="2999"/>
                                          </p:stCondLst>
                                        </p:cTn>
                                        <p:tgtEl>
                                          <p:spTgt spid="60"/>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61"/>
                                        </p:tgtEl>
                                        <p:attrNameLst>
                                          <p:attrName>ppt_x</p:attrName>
                                        </p:attrNameLst>
                                      </p:cBhvr>
                                      <p:tavLst>
                                        <p:tav tm="0">
                                          <p:val>
                                            <p:strVal val="ppt_x"/>
                                          </p:val>
                                        </p:tav>
                                        <p:tav tm="100000">
                                          <p:val>
                                            <p:strVal val="1+ppt_w/2"/>
                                          </p:val>
                                        </p:tav>
                                      </p:tavLst>
                                    </p:anim>
                                    <p:anim calcmode="lin" valueType="num">
                                      <p:cBhvr additive="base">
                                        <p:cTn id="415" dur="3000"/>
                                        <p:tgtEl>
                                          <p:spTgt spid="61"/>
                                        </p:tgtEl>
                                        <p:attrNameLst>
                                          <p:attrName>ppt_y</p:attrName>
                                        </p:attrNameLst>
                                      </p:cBhvr>
                                      <p:tavLst>
                                        <p:tav tm="0">
                                          <p:val>
                                            <p:strVal val="ppt_y"/>
                                          </p:val>
                                        </p:tav>
                                        <p:tav tm="100000">
                                          <p:val>
                                            <p:strVal val="ppt_y"/>
                                          </p:val>
                                        </p:tav>
                                      </p:tavLst>
                                    </p:anim>
                                    <p:set>
                                      <p:cBhvr>
                                        <p:cTn id="416" dur="1" fill="hold">
                                          <p:stCondLst>
                                            <p:cond delay="2999"/>
                                          </p:stCondLst>
                                        </p:cTn>
                                        <p:tgtEl>
                                          <p:spTgt spid="61"/>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62"/>
                                        </p:tgtEl>
                                        <p:attrNameLst>
                                          <p:attrName>ppt_x</p:attrName>
                                        </p:attrNameLst>
                                      </p:cBhvr>
                                      <p:tavLst>
                                        <p:tav tm="0">
                                          <p:val>
                                            <p:strVal val="ppt_x"/>
                                          </p:val>
                                        </p:tav>
                                        <p:tav tm="100000">
                                          <p:val>
                                            <p:strVal val="1+ppt_w/2"/>
                                          </p:val>
                                        </p:tav>
                                      </p:tavLst>
                                    </p:anim>
                                    <p:anim calcmode="lin" valueType="num">
                                      <p:cBhvr additive="base">
                                        <p:cTn id="419" dur="3000"/>
                                        <p:tgtEl>
                                          <p:spTgt spid="62"/>
                                        </p:tgtEl>
                                        <p:attrNameLst>
                                          <p:attrName>ppt_y</p:attrName>
                                        </p:attrNameLst>
                                      </p:cBhvr>
                                      <p:tavLst>
                                        <p:tav tm="0">
                                          <p:val>
                                            <p:strVal val="ppt_y"/>
                                          </p:val>
                                        </p:tav>
                                        <p:tav tm="100000">
                                          <p:val>
                                            <p:strVal val="ppt_y"/>
                                          </p:val>
                                        </p:tav>
                                      </p:tavLst>
                                    </p:anim>
                                    <p:set>
                                      <p:cBhvr>
                                        <p:cTn id="420" dur="1" fill="hold">
                                          <p:stCondLst>
                                            <p:cond delay="2999"/>
                                          </p:stCondLst>
                                        </p:cTn>
                                        <p:tgtEl>
                                          <p:spTgt spid="62"/>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63"/>
                                        </p:tgtEl>
                                        <p:attrNameLst>
                                          <p:attrName>ppt_x</p:attrName>
                                        </p:attrNameLst>
                                      </p:cBhvr>
                                      <p:tavLst>
                                        <p:tav tm="0">
                                          <p:val>
                                            <p:strVal val="ppt_x"/>
                                          </p:val>
                                        </p:tav>
                                        <p:tav tm="100000">
                                          <p:val>
                                            <p:strVal val="1+ppt_w/2"/>
                                          </p:val>
                                        </p:tav>
                                      </p:tavLst>
                                    </p:anim>
                                    <p:anim calcmode="lin" valueType="num">
                                      <p:cBhvr additive="base">
                                        <p:cTn id="423" dur="3000"/>
                                        <p:tgtEl>
                                          <p:spTgt spid="63"/>
                                        </p:tgtEl>
                                        <p:attrNameLst>
                                          <p:attrName>ppt_y</p:attrName>
                                        </p:attrNameLst>
                                      </p:cBhvr>
                                      <p:tavLst>
                                        <p:tav tm="0">
                                          <p:val>
                                            <p:strVal val="ppt_y"/>
                                          </p:val>
                                        </p:tav>
                                        <p:tav tm="100000">
                                          <p:val>
                                            <p:strVal val="ppt_y"/>
                                          </p:val>
                                        </p:tav>
                                      </p:tavLst>
                                    </p:anim>
                                    <p:set>
                                      <p:cBhvr>
                                        <p:cTn id="424" dur="1" fill="hold">
                                          <p:stCondLst>
                                            <p:cond delay="2999"/>
                                          </p:stCondLst>
                                        </p:cTn>
                                        <p:tgtEl>
                                          <p:spTgt spid="63"/>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64"/>
                                        </p:tgtEl>
                                        <p:attrNameLst>
                                          <p:attrName>ppt_x</p:attrName>
                                        </p:attrNameLst>
                                      </p:cBhvr>
                                      <p:tavLst>
                                        <p:tav tm="0">
                                          <p:val>
                                            <p:strVal val="ppt_x"/>
                                          </p:val>
                                        </p:tav>
                                        <p:tav tm="100000">
                                          <p:val>
                                            <p:strVal val="1+ppt_w/2"/>
                                          </p:val>
                                        </p:tav>
                                      </p:tavLst>
                                    </p:anim>
                                    <p:anim calcmode="lin" valueType="num">
                                      <p:cBhvr additive="base">
                                        <p:cTn id="427" dur="3000"/>
                                        <p:tgtEl>
                                          <p:spTgt spid="64"/>
                                        </p:tgtEl>
                                        <p:attrNameLst>
                                          <p:attrName>ppt_y</p:attrName>
                                        </p:attrNameLst>
                                      </p:cBhvr>
                                      <p:tavLst>
                                        <p:tav tm="0">
                                          <p:val>
                                            <p:strVal val="ppt_y"/>
                                          </p:val>
                                        </p:tav>
                                        <p:tav tm="100000">
                                          <p:val>
                                            <p:strVal val="ppt_y"/>
                                          </p:val>
                                        </p:tav>
                                      </p:tavLst>
                                    </p:anim>
                                    <p:set>
                                      <p:cBhvr>
                                        <p:cTn id="428" dur="1" fill="hold">
                                          <p:stCondLst>
                                            <p:cond delay="2999"/>
                                          </p:stCondLst>
                                        </p:cTn>
                                        <p:tgtEl>
                                          <p:spTgt spid="64"/>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65"/>
                                        </p:tgtEl>
                                        <p:attrNameLst>
                                          <p:attrName>ppt_x</p:attrName>
                                        </p:attrNameLst>
                                      </p:cBhvr>
                                      <p:tavLst>
                                        <p:tav tm="0">
                                          <p:val>
                                            <p:strVal val="ppt_x"/>
                                          </p:val>
                                        </p:tav>
                                        <p:tav tm="100000">
                                          <p:val>
                                            <p:strVal val="1+ppt_w/2"/>
                                          </p:val>
                                        </p:tav>
                                      </p:tavLst>
                                    </p:anim>
                                    <p:anim calcmode="lin" valueType="num">
                                      <p:cBhvr additive="base">
                                        <p:cTn id="431" dur="3000"/>
                                        <p:tgtEl>
                                          <p:spTgt spid="65"/>
                                        </p:tgtEl>
                                        <p:attrNameLst>
                                          <p:attrName>ppt_y</p:attrName>
                                        </p:attrNameLst>
                                      </p:cBhvr>
                                      <p:tavLst>
                                        <p:tav tm="0">
                                          <p:val>
                                            <p:strVal val="ppt_y"/>
                                          </p:val>
                                        </p:tav>
                                        <p:tav tm="100000">
                                          <p:val>
                                            <p:strVal val="ppt_y"/>
                                          </p:val>
                                        </p:tav>
                                      </p:tavLst>
                                    </p:anim>
                                    <p:set>
                                      <p:cBhvr>
                                        <p:cTn id="432" dur="1" fill="hold">
                                          <p:stCondLst>
                                            <p:cond delay="2999"/>
                                          </p:stCondLst>
                                        </p:cTn>
                                        <p:tgtEl>
                                          <p:spTgt spid="65"/>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66"/>
                                        </p:tgtEl>
                                        <p:attrNameLst>
                                          <p:attrName>ppt_x</p:attrName>
                                        </p:attrNameLst>
                                      </p:cBhvr>
                                      <p:tavLst>
                                        <p:tav tm="0">
                                          <p:val>
                                            <p:strVal val="ppt_x"/>
                                          </p:val>
                                        </p:tav>
                                        <p:tav tm="100000">
                                          <p:val>
                                            <p:strVal val="1+ppt_w/2"/>
                                          </p:val>
                                        </p:tav>
                                      </p:tavLst>
                                    </p:anim>
                                    <p:anim calcmode="lin" valueType="num">
                                      <p:cBhvr additive="base">
                                        <p:cTn id="435" dur="3000"/>
                                        <p:tgtEl>
                                          <p:spTgt spid="66"/>
                                        </p:tgtEl>
                                        <p:attrNameLst>
                                          <p:attrName>ppt_y</p:attrName>
                                        </p:attrNameLst>
                                      </p:cBhvr>
                                      <p:tavLst>
                                        <p:tav tm="0">
                                          <p:val>
                                            <p:strVal val="ppt_y"/>
                                          </p:val>
                                        </p:tav>
                                        <p:tav tm="100000">
                                          <p:val>
                                            <p:strVal val="ppt_y"/>
                                          </p:val>
                                        </p:tav>
                                      </p:tavLst>
                                    </p:anim>
                                    <p:set>
                                      <p:cBhvr>
                                        <p:cTn id="436" dur="1" fill="hold">
                                          <p:stCondLst>
                                            <p:cond delay="2999"/>
                                          </p:stCondLst>
                                        </p:cTn>
                                        <p:tgtEl>
                                          <p:spTgt spid="66"/>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67"/>
                                        </p:tgtEl>
                                        <p:attrNameLst>
                                          <p:attrName>ppt_x</p:attrName>
                                        </p:attrNameLst>
                                      </p:cBhvr>
                                      <p:tavLst>
                                        <p:tav tm="0">
                                          <p:val>
                                            <p:strVal val="ppt_x"/>
                                          </p:val>
                                        </p:tav>
                                        <p:tav tm="100000">
                                          <p:val>
                                            <p:strVal val="1+ppt_w/2"/>
                                          </p:val>
                                        </p:tav>
                                      </p:tavLst>
                                    </p:anim>
                                    <p:anim calcmode="lin" valueType="num">
                                      <p:cBhvr additive="base">
                                        <p:cTn id="439" dur="3000"/>
                                        <p:tgtEl>
                                          <p:spTgt spid="67"/>
                                        </p:tgtEl>
                                        <p:attrNameLst>
                                          <p:attrName>ppt_y</p:attrName>
                                        </p:attrNameLst>
                                      </p:cBhvr>
                                      <p:tavLst>
                                        <p:tav tm="0">
                                          <p:val>
                                            <p:strVal val="ppt_y"/>
                                          </p:val>
                                        </p:tav>
                                        <p:tav tm="100000">
                                          <p:val>
                                            <p:strVal val="ppt_y"/>
                                          </p:val>
                                        </p:tav>
                                      </p:tavLst>
                                    </p:anim>
                                    <p:set>
                                      <p:cBhvr>
                                        <p:cTn id="440" dur="1" fill="hold">
                                          <p:stCondLst>
                                            <p:cond delay="2999"/>
                                          </p:stCondLst>
                                        </p:cTn>
                                        <p:tgtEl>
                                          <p:spTgt spid="67"/>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68"/>
                                        </p:tgtEl>
                                        <p:attrNameLst>
                                          <p:attrName>ppt_x</p:attrName>
                                        </p:attrNameLst>
                                      </p:cBhvr>
                                      <p:tavLst>
                                        <p:tav tm="0">
                                          <p:val>
                                            <p:strVal val="ppt_x"/>
                                          </p:val>
                                        </p:tav>
                                        <p:tav tm="100000">
                                          <p:val>
                                            <p:strVal val="1+ppt_w/2"/>
                                          </p:val>
                                        </p:tav>
                                      </p:tavLst>
                                    </p:anim>
                                    <p:anim calcmode="lin" valueType="num">
                                      <p:cBhvr additive="base">
                                        <p:cTn id="443" dur="3000"/>
                                        <p:tgtEl>
                                          <p:spTgt spid="68"/>
                                        </p:tgtEl>
                                        <p:attrNameLst>
                                          <p:attrName>ppt_y</p:attrName>
                                        </p:attrNameLst>
                                      </p:cBhvr>
                                      <p:tavLst>
                                        <p:tav tm="0">
                                          <p:val>
                                            <p:strVal val="ppt_y"/>
                                          </p:val>
                                        </p:tav>
                                        <p:tav tm="100000">
                                          <p:val>
                                            <p:strVal val="ppt_y"/>
                                          </p:val>
                                        </p:tav>
                                      </p:tavLst>
                                    </p:anim>
                                    <p:set>
                                      <p:cBhvr>
                                        <p:cTn id="444" dur="1" fill="hold">
                                          <p:stCondLst>
                                            <p:cond delay="2999"/>
                                          </p:stCondLst>
                                        </p:cTn>
                                        <p:tgtEl>
                                          <p:spTgt spid="68"/>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69"/>
                                        </p:tgtEl>
                                        <p:attrNameLst>
                                          <p:attrName>ppt_x</p:attrName>
                                        </p:attrNameLst>
                                      </p:cBhvr>
                                      <p:tavLst>
                                        <p:tav tm="0">
                                          <p:val>
                                            <p:strVal val="ppt_x"/>
                                          </p:val>
                                        </p:tav>
                                        <p:tav tm="100000">
                                          <p:val>
                                            <p:strVal val="1+ppt_w/2"/>
                                          </p:val>
                                        </p:tav>
                                      </p:tavLst>
                                    </p:anim>
                                    <p:anim calcmode="lin" valueType="num">
                                      <p:cBhvr additive="base">
                                        <p:cTn id="447" dur="3000"/>
                                        <p:tgtEl>
                                          <p:spTgt spid="69"/>
                                        </p:tgtEl>
                                        <p:attrNameLst>
                                          <p:attrName>ppt_y</p:attrName>
                                        </p:attrNameLst>
                                      </p:cBhvr>
                                      <p:tavLst>
                                        <p:tav tm="0">
                                          <p:val>
                                            <p:strVal val="ppt_y"/>
                                          </p:val>
                                        </p:tav>
                                        <p:tav tm="100000">
                                          <p:val>
                                            <p:strVal val="ppt_y"/>
                                          </p:val>
                                        </p:tav>
                                      </p:tavLst>
                                    </p:anim>
                                    <p:set>
                                      <p:cBhvr>
                                        <p:cTn id="448" dur="1" fill="hold">
                                          <p:stCondLst>
                                            <p:cond delay="2999"/>
                                          </p:stCondLst>
                                        </p:cTn>
                                        <p:tgtEl>
                                          <p:spTgt spid="69"/>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70"/>
                                        </p:tgtEl>
                                        <p:attrNameLst>
                                          <p:attrName>ppt_x</p:attrName>
                                        </p:attrNameLst>
                                      </p:cBhvr>
                                      <p:tavLst>
                                        <p:tav tm="0">
                                          <p:val>
                                            <p:strVal val="ppt_x"/>
                                          </p:val>
                                        </p:tav>
                                        <p:tav tm="100000">
                                          <p:val>
                                            <p:strVal val="1+ppt_w/2"/>
                                          </p:val>
                                        </p:tav>
                                      </p:tavLst>
                                    </p:anim>
                                    <p:anim calcmode="lin" valueType="num">
                                      <p:cBhvr additive="base">
                                        <p:cTn id="451" dur="3000"/>
                                        <p:tgtEl>
                                          <p:spTgt spid="70"/>
                                        </p:tgtEl>
                                        <p:attrNameLst>
                                          <p:attrName>ppt_y</p:attrName>
                                        </p:attrNameLst>
                                      </p:cBhvr>
                                      <p:tavLst>
                                        <p:tav tm="0">
                                          <p:val>
                                            <p:strVal val="ppt_y"/>
                                          </p:val>
                                        </p:tav>
                                        <p:tav tm="100000">
                                          <p:val>
                                            <p:strVal val="ppt_y"/>
                                          </p:val>
                                        </p:tav>
                                      </p:tavLst>
                                    </p:anim>
                                    <p:set>
                                      <p:cBhvr>
                                        <p:cTn id="452" dur="1" fill="hold">
                                          <p:stCondLst>
                                            <p:cond delay="2999"/>
                                          </p:stCondLst>
                                        </p:cTn>
                                        <p:tgtEl>
                                          <p:spTgt spid="70"/>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71"/>
                                        </p:tgtEl>
                                        <p:attrNameLst>
                                          <p:attrName>ppt_x</p:attrName>
                                        </p:attrNameLst>
                                      </p:cBhvr>
                                      <p:tavLst>
                                        <p:tav tm="0">
                                          <p:val>
                                            <p:strVal val="ppt_x"/>
                                          </p:val>
                                        </p:tav>
                                        <p:tav tm="100000">
                                          <p:val>
                                            <p:strVal val="1+ppt_w/2"/>
                                          </p:val>
                                        </p:tav>
                                      </p:tavLst>
                                    </p:anim>
                                    <p:anim calcmode="lin" valueType="num">
                                      <p:cBhvr additive="base">
                                        <p:cTn id="455" dur="3000"/>
                                        <p:tgtEl>
                                          <p:spTgt spid="71"/>
                                        </p:tgtEl>
                                        <p:attrNameLst>
                                          <p:attrName>ppt_y</p:attrName>
                                        </p:attrNameLst>
                                      </p:cBhvr>
                                      <p:tavLst>
                                        <p:tav tm="0">
                                          <p:val>
                                            <p:strVal val="ppt_y"/>
                                          </p:val>
                                        </p:tav>
                                        <p:tav tm="100000">
                                          <p:val>
                                            <p:strVal val="ppt_y"/>
                                          </p:val>
                                        </p:tav>
                                      </p:tavLst>
                                    </p:anim>
                                    <p:set>
                                      <p:cBhvr>
                                        <p:cTn id="456" dur="1" fill="hold">
                                          <p:stCondLst>
                                            <p:cond delay="2999"/>
                                          </p:stCondLst>
                                        </p:cTn>
                                        <p:tgtEl>
                                          <p:spTgt spid="71"/>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72"/>
                                        </p:tgtEl>
                                        <p:attrNameLst>
                                          <p:attrName>ppt_x</p:attrName>
                                        </p:attrNameLst>
                                      </p:cBhvr>
                                      <p:tavLst>
                                        <p:tav tm="0">
                                          <p:val>
                                            <p:strVal val="ppt_x"/>
                                          </p:val>
                                        </p:tav>
                                        <p:tav tm="100000">
                                          <p:val>
                                            <p:strVal val="1+ppt_w/2"/>
                                          </p:val>
                                        </p:tav>
                                      </p:tavLst>
                                    </p:anim>
                                    <p:anim calcmode="lin" valueType="num">
                                      <p:cBhvr additive="base">
                                        <p:cTn id="459" dur="3000"/>
                                        <p:tgtEl>
                                          <p:spTgt spid="72"/>
                                        </p:tgtEl>
                                        <p:attrNameLst>
                                          <p:attrName>ppt_y</p:attrName>
                                        </p:attrNameLst>
                                      </p:cBhvr>
                                      <p:tavLst>
                                        <p:tav tm="0">
                                          <p:val>
                                            <p:strVal val="ppt_y"/>
                                          </p:val>
                                        </p:tav>
                                        <p:tav tm="100000">
                                          <p:val>
                                            <p:strVal val="ppt_y"/>
                                          </p:val>
                                        </p:tav>
                                      </p:tavLst>
                                    </p:anim>
                                    <p:set>
                                      <p:cBhvr>
                                        <p:cTn id="460" dur="1" fill="hold">
                                          <p:stCondLst>
                                            <p:cond delay="2999"/>
                                          </p:stCondLst>
                                        </p:cTn>
                                        <p:tgtEl>
                                          <p:spTgt spid="72"/>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73"/>
                                        </p:tgtEl>
                                        <p:attrNameLst>
                                          <p:attrName>ppt_x</p:attrName>
                                        </p:attrNameLst>
                                      </p:cBhvr>
                                      <p:tavLst>
                                        <p:tav tm="0">
                                          <p:val>
                                            <p:strVal val="ppt_x"/>
                                          </p:val>
                                        </p:tav>
                                        <p:tav tm="100000">
                                          <p:val>
                                            <p:strVal val="1+ppt_w/2"/>
                                          </p:val>
                                        </p:tav>
                                      </p:tavLst>
                                    </p:anim>
                                    <p:anim calcmode="lin" valueType="num">
                                      <p:cBhvr additive="base">
                                        <p:cTn id="463" dur="3000"/>
                                        <p:tgtEl>
                                          <p:spTgt spid="73"/>
                                        </p:tgtEl>
                                        <p:attrNameLst>
                                          <p:attrName>ppt_y</p:attrName>
                                        </p:attrNameLst>
                                      </p:cBhvr>
                                      <p:tavLst>
                                        <p:tav tm="0">
                                          <p:val>
                                            <p:strVal val="ppt_y"/>
                                          </p:val>
                                        </p:tav>
                                        <p:tav tm="100000">
                                          <p:val>
                                            <p:strVal val="ppt_y"/>
                                          </p:val>
                                        </p:tav>
                                      </p:tavLst>
                                    </p:anim>
                                    <p:set>
                                      <p:cBhvr>
                                        <p:cTn id="464" dur="1" fill="hold">
                                          <p:stCondLst>
                                            <p:cond delay="2999"/>
                                          </p:stCondLst>
                                        </p:cTn>
                                        <p:tgtEl>
                                          <p:spTgt spid="73"/>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74"/>
                                        </p:tgtEl>
                                        <p:attrNameLst>
                                          <p:attrName>ppt_x</p:attrName>
                                        </p:attrNameLst>
                                      </p:cBhvr>
                                      <p:tavLst>
                                        <p:tav tm="0">
                                          <p:val>
                                            <p:strVal val="ppt_x"/>
                                          </p:val>
                                        </p:tav>
                                        <p:tav tm="100000">
                                          <p:val>
                                            <p:strVal val="1+ppt_w/2"/>
                                          </p:val>
                                        </p:tav>
                                      </p:tavLst>
                                    </p:anim>
                                    <p:anim calcmode="lin" valueType="num">
                                      <p:cBhvr additive="base">
                                        <p:cTn id="467" dur="3000"/>
                                        <p:tgtEl>
                                          <p:spTgt spid="74"/>
                                        </p:tgtEl>
                                        <p:attrNameLst>
                                          <p:attrName>ppt_y</p:attrName>
                                        </p:attrNameLst>
                                      </p:cBhvr>
                                      <p:tavLst>
                                        <p:tav tm="0">
                                          <p:val>
                                            <p:strVal val="ppt_y"/>
                                          </p:val>
                                        </p:tav>
                                        <p:tav tm="100000">
                                          <p:val>
                                            <p:strVal val="ppt_y"/>
                                          </p:val>
                                        </p:tav>
                                      </p:tavLst>
                                    </p:anim>
                                    <p:set>
                                      <p:cBhvr>
                                        <p:cTn id="468" dur="1" fill="hold">
                                          <p:stCondLst>
                                            <p:cond delay="2999"/>
                                          </p:stCondLst>
                                        </p:cTn>
                                        <p:tgtEl>
                                          <p:spTgt spid="74"/>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75"/>
                                        </p:tgtEl>
                                        <p:attrNameLst>
                                          <p:attrName>ppt_x</p:attrName>
                                        </p:attrNameLst>
                                      </p:cBhvr>
                                      <p:tavLst>
                                        <p:tav tm="0">
                                          <p:val>
                                            <p:strVal val="ppt_x"/>
                                          </p:val>
                                        </p:tav>
                                        <p:tav tm="100000">
                                          <p:val>
                                            <p:strVal val="1+ppt_w/2"/>
                                          </p:val>
                                        </p:tav>
                                      </p:tavLst>
                                    </p:anim>
                                    <p:anim calcmode="lin" valueType="num">
                                      <p:cBhvr additive="base">
                                        <p:cTn id="471" dur="3000"/>
                                        <p:tgtEl>
                                          <p:spTgt spid="75"/>
                                        </p:tgtEl>
                                        <p:attrNameLst>
                                          <p:attrName>ppt_y</p:attrName>
                                        </p:attrNameLst>
                                      </p:cBhvr>
                                      <p:tavLst>
                                        <p:tav tm="0">
                                          <p:val>
                                            <p:strVal val="ppt_y"/>
                                          </p:val>
                                        </p:tav>
                                        <p:tav tm="100000">
                                          <p:val>
                                            <p:strVal val="ppt_y"/>
                                          </p:val>
                                        </p:tav>
                                      </p:tavLst>
                                    </p:anim>
                                    <p:set>
                                      <p:cBhvr>
                                        <p:cTn id="472" dur="1" fill="hold">
                                          <p:stCondLst>
                                            <p:cond delay="2999"/>
                                          </p:stCondLst>
                                        </p:cTn>
                                        <p:tgtEl>
                                          <p:spTgt spid="75"/>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76"/>
                                        </p:tgtEl>
                                        <p:attrNameLst>
                                          <p:attrName>ppt_x</p:attrName>
                                        </p:attrNameLst>
                                      </p:cBhvr>
                                      <p:tavLst>
                                        <p:tav tm="0">
                                          <p:val>
                                            <p:strVal val="ppt_x"/>
                                          </p:val>
                                        </p:tav>
                                        <p:tav tm="100000">
                                          <p:val>
                                            <p:strVal val="1+ppt_w/2"/>
                                          </p:val>
                                        </p:tav>
                                      </p:tavLst>
                                    </p:anim>
                                    <p:anim calcmode="lin" valueType="num">
                                      <p:cBhvr additive="base">
                                        <p:cTn id="475" dur="3000"/>
                                        <p:tgtEl>
                                          <p:spTgt spid="76"/>
                                        </p:tgtEl>
                                        <p:attrNameLst>
                                          <p:attrName>ppt_y</p:attrName>
                                        </p:attrNameLst>
                                      </p:cBhvr>
                                      <p:tavLst>
                                        <p:tav tm="0">
                                          <p:val>
                                            <p:strVal val="ppt_y"/>
                                          </p:val>
                                        </p:tav>
                                        <p:tav tm="100000">
                                          <p:val>
                                            <p:strVal val="ppt_y"/>
                                          </p:val>
                                        </p:tav>
                                      </p:tavLst>
                                    </p:anim>
                                    <p:set>
                                      <p:cBhvr>
                                        <p:cTn id="476" dur="1" fill="hold">
                                          <p:stCondLst>
                                            <p:cond delay="2999"/>
                                          </p:stCondLst>
                                        </p:cTn>
                                        <p:tgtEl>
                                          <p:spTgt spid="76"/>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16" presetClass="entr" presetSubtype="42"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Horizont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231600">
            <a:off x="3745402" y="1739423"/>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0063.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_bora_island_hd.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rot="8231600">
            <a:off x="3602524" y="1667985"/>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531279" y="3882716"/>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601963" y="2171286"/>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547722" y="2107352"/>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681965" y="3251562"/>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525517" y="3300644"/>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4/3*#ppt_w"/>
                                          </p:val>
                                        </p:tav>
                                        <p:tav tm="100000">
                                          <p:val>
                                            <p:strVal val="#ppt_w"/>
                                          </p:val>
                                        </p:tav>
                                      </p:tavLst>
                                    </p:anim>
                                    <p:anim calcmode="lin" valueType="num">
                                      <p:cBhvr>
                                        <p:cTn id="72" dur="2000" fill="hold"/>
                                        <p:tgtEl>
                                          <p:spTgt spid="4"/>
                                        </p:tgtEl>
                                        <p:attrNameLst>
                                          <p:attrName>ppt_h</p:attrName>
                                        </p:attrNameLst>
                                      </p:cBhvr>
                                      <p:tavLst>
                                        <p:tav tm="0">
                                          <p:val>
                                            <p:strVal val="4/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dining-.jpg"/>
          <p:cNvPicPr>
            <a:picLocks noChangeAspect="1"/>
          </p:cNvPicPr>
          <p:nvPr/>
        </p:nvPicPr>
        <p:blipFill>
          <a:blip r:embed="rId2"/>
          <a:stretch>
            <a:fillRect/>
          </a:stretch>
        </p:blipFill>
        <p:spPr>
          <a:xfrm>
            <a:off x="0" y="10016"/>
            <a:ext cx="9144000" cy="6837967"/>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10287072" cy="850109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16"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fltVal val="0"/>
                                          </p:val>
                                        </p:tav>
                                        <p:tav tm="100000">
                                          <p:val>
                                            <p:strVal val="#ppt_w"/>
                                          </p:val>
                                        </p:tav>
                                      </p:tavLst>
                                    </p:anim>
                                    <p:anim calcmode="lin" valueType="num">
                                      <p:cBhvr>
                                        <p:cTn id="166" dur="3000" fill="hold"/>
                                        <p:tgtEl>
                                          <p:spTgt spid="4"/>
                                        </p:tgtEl>
                                        <p:attrNameLst>
                                          <p:attrName>ppt_h</p:attrName>
                                        </p:attrNameLst>
                                      </p:cBhvr>
                                      <p:tavLst>
                                        <p:tav tm="0">
                                          <p:val>
                                            <p:fltVal val="0"/>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6" name="5 Marcador de contenido" descr="41511425.jpg"/>
          <p:cNvPicPr>
            <a:picLocks noGrp="1" noChangeAspect="1"/>
          </p:cNvPicPr>
          <p:nvPr>
            <p:ph idx="1"/>
          </p:nvPr>
        </p:nvPicPr>
        <p:blipFill>
          <a:blip r:embed="rId2"/>
          <a:stretch>
            <a:fillRect/>
          </a:stretch>
        </p:blipFill>
        <p:spPr>
          <a:xfrm>
            <a:off x="0" y="0"/>
            <a:ext cx="9152930" cy="6858000"/>
          </a:xfrm>
        </p:spPr>
      </p:pic>
      <p:sp>
        <p:nvSpPr>
          <p:cNvPr id="19" name="18 Lágrima"/>
          <p:cNvSpPr/>
          <p:nvPr/>
        </p:nvSpPr>
        <p:spPr>
          <a:xfrm rot="18990112">
            <a:off x="-39445" y="3950139"/>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19218">
            <a:off x="1318313" y="395024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73113">
            <a:off x="2675729" y="4021561"/>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824398">
            <a:off x="3960705" y="3948425"/>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954017">
            <a:off x="5246588" y="3948424"/>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980375">
            <a:off x="6603911" y="4019864"/>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15918">
            <a:off x="7961233" y="401986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267452">
            <a:off x="-40318" y="2235114"/>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8267452">
            <a:off x="1317001" y="223511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8267452">
            <a:off x="2674325" y="2235115"/>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8267452">
            <a:off x="4031646" y="223511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8267452">
            <a:off x="5317500" y="2235112"/>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8267452">
            <a:off x="6674820" y="2306552"/>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8267452">
            <a:off x="8032174" y="2306552"/>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2000" fill="hold"/>
                                        <p:tgtEl>
                                          <p:spTgt spid="26"/>
                                        </p:tgtEl>
                                        <p:attrNameLst>
                                          <p:attrName>ppt_x</p:attrName>
                                        </p:attrNameLst>
                                      </p:cBhvr>
                                      <p:tavLst>
                                        <p:tav tm="0">
                                          <p:val>
                                            <p:strVal val="0-#ppt_w/2"/>
                                          </p:val>
                                        </p:tav>
                                        <p:tav tm="100000">
                                          <p:val>
                                            <p:strVal val="#ppt_x"/>
                                          </p:val>
                                        </p:tav>
                                      </p:tavLst>
                                    </p:anim>
                                    <p:anim calcmode="lin" valueType="num">
                                      <p:cBhvr additive="base">
                                        <p:cTn id="11" dur="20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2000" fill="hold"/>
                                        <p:tgtEl>
                                          <p:spTgt spid="27"/>
                                        </p:tgtEl>
                                        <p:attrNameLst>
                                          <p:attrName>ppt_x</p:attrName>
                                        </p:attrNameLst>
                                      </p:cBhvr>
                                      <p:tavLst>
                                        <p:tav tm="0">
                                          <p:val>
                                            <p:strVal val="0-#ppt_w/2"/>
                                          </p:val>
                                        </p:tav>
                                        <p:tav tm="100000">
                                          <p:val>
                                            <p:strVal val="#ppt_x"/>
                                          </p:val>
                                        </p:tav>
                                      </p:tavLst>
                                    </p:anim>
                                    <p:anim calcmode="lin" valueType="num">
                                      <p:cBhvr additive="base">
                                        <p:cTn id="15" dur="2000" fill="hold"/>
                                        <p:tgtEl>
                                          <p:spTgt spid="2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2000" fill="hold"/>
                                        <p:tgtEl>
                                          <p:spTgt spid="28"/>
                                        </p:tgtEl>
                                        <p:attrNameLst>
                                          <p:attrName>ppt_x</p:attrName>
                                        </p:attrNameLst>
                                      </p:cBhvr>
                                      <p:tavLst>
                                        <p:tav tm="0">
                                          <p:val>
                                            <p:strVal val="0-#ppt_w/2"/>
                                          </p:val>
                                        </p:tav>
                                        <p:tav tm="100000">
                                          <p:val>
                                            <p:strVal val="#ppt_x"/>
                                          </p:val>
                                        </p:tav>
                                      </p:tavLst>
                                    </p:anim>
                                    <p:anim calcmode="lin" valueType="num">
                                      <p:cBhvr additive="base">
                                        <p:cTn id="19" dur="20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2000" fill="hold"/>
                                        <p:tgtEl>
                                          <p:spTgt spid="29"/>
                                        </p:tgtEl>
                                        <p:attrNameLst>
                                          <p:attrName>ppt_x</p:attrName>
                                        </p:attrNameLst>
                                      </p:cBhvr>
                                      <p:tavLst>
                                        <p:tav tm="0">
                                          <p:val>
                                            <p:strVal val="0-#ppt_w/2"/>
                                          </p:val>
                                        </p:tav>
                                        <p:tav tm="100000">
                                          <p:val>
                                            <p:strVal val="#ppt_x"/>
                                          </p:val>
                                        </p:tav>
                                      </p:tavLst>
                                    </p:anim>
                                    <p:anim calcmode="lin" valueType="num">
                                      <p:cBhvr additive="base">
                                        <p:cTn id="23" dur="2000" fill="hold"/>
                                        <p:tgtEl>
                                          <p:spTgt spid="2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2000" fill="hold"/>
                                        <p:tgtEl>
                                          <p:spTgt spid="30"/>
                                        </p:tgtEl>
                                        <p:attrNameLst>
                                          <p:attrName>ppt_x</p:attrName>
                                        </p:attrNameLst>
                                      </p:cBhvr>
                                      <p:tavLst>
                                        <p:tav tm="0">
                                          <p:val>
                                            <p:strVal val="0-#ppt_w/2"/>
                                          </p:val>
                                        </p:tav>
                                        <p:tav tm="100000">
                                          <p:val>
                                            <p:strVal val="#ppt_x"/>
                                          </p:val>
                                        </p:tav>
                                      </p:tavLst>
                                    </p:anim>
                                    <p:anim calcmode="lin" valueType="num">
                                      <p:cBhvr additive="base">
                                        <p:cTn id="27" dur="2000" fill="hold"/>
                                        <p:tgtEl>
                                          <p:spTgt spid="3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2000" fill="hold"/>
                                        <p:tgtEl>
                                          <p:spTgt spid="31"/>
                                        </p:tgtEl>
                                        <p:attrNameLst>
                                          <p:attrName>ppt_x</p:attrName>
                                        </p:attrNameLst>
                                      </p:cBhvr>
                                      <p:tavLst>
                                        <p:tav tm="0">
                                          <p:val>
                                            <p:strVal val="0-#ppt_w/2"/>
                                          </p:val>
                                        </p:tav>
                                        <p:tav tm="100000">
                                          <p:val>
                                            <p:strVal val="#ppt_x"/>
                                          </p:val>
                                        </p:tav>
                                      </p:tavLst>
                                    </p:anim>
                                    <p:anim calcmode="lin" valueType="num">
                                      <p:cBhvr additive="base">
                                        <p:cTn id="31" dur="2000" fill="hold"/>
                                        <p:tgtEl>
                                          <p:spTgt spid="3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2000" fill="hold"/>
                                        <p:tgtEl>
                                          <p:spTgt spid="32"/>
                                        </p:tgtEl>
                                        <p:attrNameLst>
                                          <p:attrName>ppt_x</p:attrName>
                                        </p:attrNameLst>
                                      </p:cBhvr>
                                      <p:tavLst>
                                        <p:tav tm="0">
                                          <p:val>
                                            <p:strVal val="0-#ppt_w/2"/>
                                          </p:val>
                                        </p:tav>
                                        <p:tav tm="100000">
                                          <p:val>
                                            <p:strVal val="#ppt_x"/>
                                          </p:val>
                                        </p:tav>
                                      </p:tavLst>
                                    </p:anim>
                                    <p:anim calcmode="lin" valueType="num">
                                      <p:cBhvr additive="base">
                                        <p:cTn id="35" dur="2000" fill="hold"/>
                                        <p:tgtEl>
                                          <p:spTgt spid="3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1+#ppt_w/2"/>
                                          </p:val>
                                        </p:tav>
                                        <p:tav tm="100000">
                                          <p:val>
                                            <p:strVal val="#ppt_x"/>
                                          </p:val>
                                        </p:tav>
                                      </p:tavLst>
                                    </p:anim>
                                    <p:anim calcmode="lin" valueType="num">
                                      <p:cBhvr additive="base">
                                        <p:cTn id="43" dur="2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2000" fill="hold"/>
                                        <p:tgtEl>
                                          <p:spTgt spid="21"/>
                                        </p:tgtEl>
                                        <p:attrNameLst>
                                          <p:attrName>ppt_x</p:attrName>
                                        </p:attrNameLst>
                                      </p:cBhvr>
                                      <p:tavLst>
                                        <p:tav tm="0">
                                          <p:val>
                                            <p:strVal val="1+#ppt_w/2"/>
                                          </p:val>
                                        </p:tav>
                                        <p:tav tm="100000">
                                          <p:val>
                                            <p:strVal val="#ppt_x"/>
                                          </p:val>
                                        </p:tav>
                                      </p:tavLst>
                                    </p:anim>
                                    <p:anim calcmode="lin" valueType="num">
                                      <p:cBhvr additive="base">
                                        <p:cTn id="47" dur="2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2000" fill="hold"/>
                                        <p:tgtEl>
                                          <p:spTgt spid="22"/>
                                        </p:tgtEl>
                                        <p:attrNameLst>
                                          <p:attrName>ppt_x</p:attrName>
                                        </p:attrNameLst>
                                      </p:cBhvr>
                                      <p:tavLst>
                                        <p:tav tm="0">
                                          <p:val>
                                            <p:strVal val="1+#ppt_w/2"/>
                                          </p:val>
                                        </p:tav>
                                        <p:tav tm="100000">
                                          <p:val>
                                            <p:strVal val="#ppt_x"/>
                                          </p:val>
                                        </p:tav>
                                      </p:tavLst>
                                    </p:anim>
                                    <p:anim calcmode="lin" valueType="num">
                                      <p:cBhvr additive="base">
                                        <p:cTn id="51" dur="2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2000" fill="hold"/>
                                        <p:tgtEl>
                                          <p:spTgt spid="23"/>
                                        </p:tgtEl>
                                        <p:attrNameLst>
                                          <p:attrName>ppt_x</p:attrName>
                                        </p:attrNameLst>
                                      </p:cBhvr>
                                      <p:tavLst>
                                        <p:tav tm="0">
                                          <p:val>
                                            <p:strVal val="1+#ppt_w/2"/>
                                          </p:val>
                                        </p:tav>
                                        <p:tav tm="100000">
                                          <p:val>
                                            <p:strVal val="#ppt_x"/>
                                          </p:val>
                                        </p:tav>
                                      </p:tavLst>
                                    </p:anim>
                                    <p:anim calcmode="lin" valueType="num">
                                      <p:cBhvr additive="base">
                                        <p:cTn id="55" dur="20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2000" fill="hold"/>
                                        <p:tgtEl>
                                          <p:spTgt spid="24"/>
                                        </p:tgtEl>
                                        <p:attrNameLst>
                                          <p:attrName>ppt_x</p:attrName>
                                        </p:attrNameLst>
                                      </p:cBhvr>
                                      <p:tavLst>
                                        <p:tav tm="0">
                                          <p:val>
                                            <p:strVal val="1+#ppt_w/2"/>
                                          </p:val>
                                        </p:tav>
                                        <p:tav tm="100000">
                                          <p:val>
                                            <p:strVal val="#ppt_x"/>
                                          </p:val>
                                        </p:tav>
                                      </p:tavLst>
                                    </p:anim>
                                    <p:anim calcmode="lin" valueType="num">
                                      <p:cBhvr additive="base">
                                        <p:cTn id="59" dur="2000" fill="hold"/>
                                        <p:tgtEl>
                                          <p:spTgt spid="24"/>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2000" fill="hold"/>
                                        <p:tgtEl>
                                          <p:spTgt spid="25"/>
                                        </p:tgtEl>
                                        <p:attrNameLst>
                                          <p:attrName>ppt_x</p:attrName>
                                        </p:attrNameLst>
                                      </p:cBhvr>
                                      <p:tavLst>
                                        <p:tav tm="0">
                                          <p:val>
                                            <p:strVal val="1+#ppt_w/2"/>
                                          </p:val>
                                        </p:tav>
                                        <p:tav tm="100000">
                                          <p:val>
                                            <p:strVal val="#ppt_x"/>
                                          </p:val>
                                        </p:tav>
                                      </p:tavLst>
                                    </p:anim>
                                    <p:anim calcmode="lin" valueType="num">
                                      <p:cBhvr additive="base">
                                        <p:cTn id="63" dur="2000" fill="hold"/>
                                        <p:tgtEl>
                                          <p:spTgt spid="25"/>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26"/>
                                        </p:tgtEl>
                                        <p:attrNameLst>
                                          <p:attrName>ppt_x</p:attrName>
                                        </p:attrNameLst>
                                      </p:cBhvr>
                                      <p:tavLst>
                                        <p:tav tm="0">
                                          <p:val>
                                            <p:strVal val="ppt_x"/>
                                          </p:val>
                                        </p:tav>
                                        <p:tav tm="100000">
                                          <p:val>
                                            <p:strVal val="ppt_x"/>
                                          </p:val>
                                        </p:tav>
                                      </p:tavLst>
                                    </p:anim>
                                    <p:anim calcmode="lin" valueType="num">
                                      <p:cBhvr additive="base">
                                        <p:cTn id="67" dur="2000"/>
                                        <p:tgtEl>
                                          <p:spTgt spid="26"/>
                                        </p:tgtEl>
                                        <p:attrNameLst>
                                          <p:attrName>ppt_y</p:attrName>
                                        </p:attrNameLst>
                                      </p:cBhvr>
                                      <p:tavLst>
                                        <p:tav tm="0">
                                          <p:val>
                                            <p:strVal val="ppt_y"/>
                                          </p:val>
                                        </p:tav>
                                        <p:tav tm="100000">
                                          <p:val>
                                            <p:strVal val="1+ppt_h/2"/>
                                          </p:val>
                                        </p:tav>
                                      </p:tavLst>
                                    </p:anim>
                                    <p:set>
                                      <p:cBhvr>
                                        <p:cTn id="68" dur="1" fill="hold">
                                          <p:stCondLst>
                                            <p:cond delay="1999"/>
                                          </p:stCondLst>
                                        </p:cTn>
                                        <p:tgtEl>
                                          <p:spTgt spid="26"/>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27"/>
                                        </p:tgtEl>
                                        <p:attrNameLst>
                                          <p:attrName>ppt_x</p:attrName>
                                        </p:attrNameLst>
                                      </p:cBhvr>
                                      <p:tavLst>
                                        <p:tav tm="0">
                                          <p:val>
                                            <p:strVal val="ppt_x"/>
                                          </p:val>
                                        </p:tav>
                                        <p:tav tm="100000">
                                          <p:val>
                                            <p:strVal val="ppt_x"/>
                                          </p:val>
                                        </p:tav>
                                      </p:tavLst>
                                    </p:anim>
                                    <p:anim calcmode="lin" valueType="num">
                                      <p:cBhvr additive="base">
                                        <p:cTn id="71" dur="2000"/>
                                        <p:tgtEl>
                                          <p:spTgt spid="27"/>
                                        </p:tgtEl>
                                        <p:attrNameLst>
                                          <p:attrName>ppt_y</p:attrName>
                                        </p:attrNameLst>
                                      </p:cBhvr>
                                      <p:tavLst>
                                        <p:tav tm="0">
                                          <p:val>
                                            <p:strVal val="ppt_y"/>
                                          </p:val>
                                        </p:tav>
                                        <p:tav tm="100000">
                                          <p:val>
                                            <p:strVal val="1+ppt_h/2"/>
                                          </p:val>
                                        </p:tav>
                                      </p:tavLst>
                                    </p:anim>
                                    <p:set>
                                      <p:cBhvr>
                                        <p:cTn id="72" dur="1" fill="hold">
                                          <p:stCondLst>
                                            <p:cond delay="1999"/>
                                          </p:stCondLst>
                                        </p:cTn>
                                        <p:tgtEl>
                                          <p:spTgt spid="27"/>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28"/>
                                        </p:tgtEl>
                                        <p:attrNameLst>
                                          <p:attrName>ppt_x</p:attrName>
                                        </p:attrNameLst>
                                      </p:cBhvr>
                                      <p:tavLst>
                                        <p:tav tm="0">
                                          <p:val>
                                            <p:strVal val="ppt_x"/>
                                          </p:val>
                                        </p:tav>
                                        <p:tav tm="100000">
                                          <p:val>
                                            <p:strVal val="ppt_x"/>
                                          </p:val>
                                        </p:tav>
                                      </p:tavLst>
                                    </p:anim>
                                    <p:anim calcmode="lin" valueType="num">
                                      <p:cBhvr additive="base">
                                        <p:cTn id="75" dur="2000"/>
                                        <p:tgtEl>
                                          <p:spTgt spid="28"/>
                                        </p:tgtEl>
                                        <p:attrNameLst>
                                          <p:attrName>ppt_y</p:attrName>
                                        </p:attrNameLst>
                                      </p:cBhvr>
                                      <p:tavLst>
                                        <p:tav tm="0">
                                          <p:val>
                                            <p:strVal val="ppt_y"/>
                                          </p:val>
                                        </p:tav>
                                        <p:tav tm="100000">
                                          <p:val>
                                            <p:strVal val="1+ppt_h/2"/>
                                          </p:val>
                                        </p:tav>
                                      </p:tavLst>
                                    </p:anim>
                                    <p:set>
                                      <p:cBhvr>
                                        <p:cTn id="76" dur="1" fill="hold">
                                          <p:stCondLst>
                                            <p:cond delay="1999"/>
                                          </p:stCondLst>
                                        </p:cTn>
                                        <p:tgtEl>
                                          <p:spTgt spid="28"/>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29"/>
                                        </p:tgtEl>
                                        <p:attrNameLst>
                                          <p:attrName>ppt_x</p:attrName>
                                        </p:attrNameLst>
                                      </p:cBhvr>
                                      <p:tavLst>
                                        <p:tav tm="0">
                                          <p:val>
                                            <p:strVal val="ppt_x"/>
                                          </p:val>
                                        </p:tav>
                                        <p:tav tm="100000">
                                          <p:val>
                                            <p:strVal val="ppt_x"/>
                                          </p:val>
                                        </p:tav>
                                      </p:tavLst>
                                    </p:anim>
                                    <p:anim calcmode="lin" valueType="num">
                                      <p:cBhvr additive="base">
                                        <p:cTn id="79" dur="2000"/>
                                        <p:tgtEl>
                                          <p:spTgt spid="29"/>
                                        </p:tgtEl>
                                        <p:attrNameLst>
                                          <p:attrName>ppt_y</p:attrName>
                                        </p:attrNameLst>
                                      </p:cBhvr>
                                      <p:tavLst>
                                        <p:tav tm="0">
                                          <p:val>
                                            <p:strVal val="ppt_y"/>
                                          </p:val>
                                        </p:tav>
                                        <p:tav tm="100000">
                                          <p:val>
                                            <p:strVal val="1+ppt_h/2"/>
                                          </p:val>
                                        </p:tav>
                                      </p:tavLst>
                                    </p:anim>
                                    <p:set>
                                      <p:cBhvr>
                                        <p:cTn id="80" dur="1" fill="hold">
                                          <p:stCondLst>
                                            <p:cond delay="1999"/>
                                          </p:stCondLst>
                                        </p:cTn>
                                        <p:tgtEl>
                                          <p:spTgt spid="29"/>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30"/>
                                        </p:tgtEl>
                                        <p:attrNameLst>
                                          <p:attrName>ppt_x</p:attrName>
                                        </p:attrNameLst>
                                      </p:cBhvr>
                                      <p:tavLst>
                                        <p:tav tm="0">
                                          <p:val>
                                            <p:strVal val="ppt_x"/>
                                          </p:val>
                                        </p:tav>
                                        <p:tav tm="100000">
                                          <p:val>
                                            <p:strVal val="ppt_x"/>
                                          </p:val>
                                        </p:tav>
                                      </p:tavLst>
                                    </p:anim>
                                    <p:anim calcmode="lin" valueType="num">
                                      <p:cBhvr additive="base">
                                        <p:cTn id="83" dur="2000"/>
                                        <p:tgtEl>
                                          <p:spTgt spid="30"/>
                                        </p:tgtEl>
                                        <p:attrNameLst>
                                          <p:attrName>ppt_y</p:attrName>
                                        </p:attrNameLst>
                                      </p:cBhvr>
                                      <p:tavLst>
                                        <p:tav tm="0">
                                          <p:val>
                                            <p:strVal val="ppt_y"/>
                                          </p:val>
                                        </p:tav>
                                        <p:tav tm="100000">
                                          <p:val>
                                            <p:strVal val="1+ppt_h/2"/>
                                          </p:val>
                                        </p:tav>
                                      </p:tavLst>
                                    </p:anim>
                                    <p:set>
                                      <p:cBhvr>
                                        <p:cTn id="84" dur="1" fill="hold">
                                          <p:stCondLst>
                                            <p:cond delay="1999"/>
                                          </p:stCondLst>
                                        </p:cTn>
                                        <p:tgtEl>
                                          <p:spTgt spid="30"/>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31"/>
                                        </p:tgtEl>
                                        <p:attrNameLst>
                                          <p:attrName>ppt_x</p:attrName>
                                        </p:attrNameLst>
                                      </p:cBhvr>
                                      <p:tavLst>
                                        <p:tav tm="0">
                                          <p:val>
                                            <p:strVal val="ppt_x"/>
                                          </p:val>
                                        </p:tav>
                                        <p:tav tm="100000">
                                          <p:val>
                                            <p:strVal val="ppt_x"/>
                                          </p:val>
                                        </p:tav>
                                      </p:tavLst>
                                    </p:anim>
                                    <p:anim calcmode="lin" valueType="num">
                                      <p:cBhvr additive="base">
                                        <p:cTn id="87" dur="2000"/>
                                        <p:tgtEl>
                                          <p:spTgt spid="31"/>
                                        </p:tgtEl>
                                        <p:attrNameLst>
                                          <p:attrName>ppt_y</p:attrName>
                                        </p:attrNameLst>
                                      </p:cBhvr>
                                      <p:tavLst>
                                        <p:tav tm="0">
                                          <p:val>
                                            <p:strVal val="ppt_y"/>
                                          </p:val>
                                        </p:tav>
                                        <p:tav tm="100000">
                                          <p:val>
                                            <p:strVal val="1+ppt_h/2"/>
                                          </p:val>
                                        </p:tav>
                                      </p:tavLst>
                                    </p:anim>
                                    <p:set>
                                      <p:cBhvr>
                                        <p:cTn id="88" dur="1" fill="hold">
                                          <p:stCondLst>
                                            <p:cond delay="1999"/>
                                          </p:stCondLst>
                                        </p:cTn>
                                        <p:tgtEl>
                                          <p:spTgt spid="31"/>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32"/>
                                        </p:tgtEl>
                                        <p:attrNameLst>
                                          <p:attrName>ppt_x</p:attrName>
                                        </p:attrNameLst>
                                      </p:cBhvr>
                                      <p:tavLst>
                                        <p:tav tm="0">
                                          <p:val>
                                            <p:strVal val="ppt_x"/>
                                          </p:val>
                                        </p:tav>
                                        <p:tav tm="100000">
                                          <p:val>
                                            <p:strVal val="ppt_x"/>
                                          </p:val>
                                        </p:tav>
                                      </p:tavLst>
                                    </p:anim>
                                    <p:anim calcmode="lin" valueType="num">
                                      <p:cBhvr additive="base">
                                        <p:cTn id="91" dur="2000"/>
                                        <p:tgtEl>
                                          <p:spTgt spid="32"/>
                                        </p:tgtEl>
                                        <p:attrNameLst>
                                          <p:attrName>ppt_y</p:attrName>
                                        </p:attrNameLst>
                                      </p:cBhvr>
                                      <p:tavLst>
                                        <p:tav tm="0">
                                          <p:val>
                                            <p:strVal val="ppt_y"/>
                                          </p:val>
                                        </p:tav>
                                        <p:tav tm="100000">
                                          <p:val>
                                            <p:strVal val="1+ppt_h/2"/>
                                          </p:val>
                                        </p:tav>
                                      </p:tavLst>
                                    </p:anim>
                                    <p:set>
                                      <p:cBhvr>
                                        <p:cTn id="92" dur="1" fill="hold">
                                          <p:stCondLst>
                                            <p:cond delay="1999"/>
                                          </p:stCondLst>
                                        </p:cTn>
                                        <p:tgtEl>
                                          <p:spTgt spid="32"/>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19"/>
                                        </p:tgtEl>
                                        <p:attrNameLst>
                                          <p:attrName>ppt_x</p:attrName>
                                        </p:attrNameLst>
                                      </p:cBhvr>
                                      <p:tavLst>
                                        <p:tav tm="0">
                                          <p:val>
                                            <p:strVal val="ppt_x"/>
                                          </p:val>
                                        </p:tav>
                                        <p:tav tm="100000">
                                          <p:val>
                                            <p:strVal val="ppt_x"/>
                                          </p:val>
                                        </p:tav>
                                      </p:tavLst>
                                    </p:anim>
                                    <p:anim calcmode="lin" valueType="num">
                                      <p:cBhvr additive="base">
                                        <p:cTn id="95" dur="2000"/>
                                        <p:tgtEl>
                                          <p:spTgt spid="19"/>
                                        </p:tgtEl>
                                        <p:attrNameLst>
                                          <p:attrName>ppt_y</p:attrName>
                                        </p:attrNameLst>
                                      </p:cBhvr>
                                      <p:tavLst>
                                        <p:tav tm="0">
                                          <p:val>
                                            <p:strVal val="ppt_y"/>
                                          </p:val>
                                        </p:tav>
                                        <p:tav tm="100000">
                                          <p:val>
                                            <p:strVal val="0-ppt_h/2"/>
                                          </p:val>
                                        </p:tav>
                                      </p:tavLst>
                                    </p:anim>
                                    <p:set>
                                      <p:cBhvr>
                                        <p:cTn id="96" dur="1" fill="hold">
                                          <p:stCondLst>
                                            <p:cond delay="1999"/>
                                          </p:stCondLst>
                                        </p:cTn>
                                        <p:tgtEl>
                                          <p:spTgt spid="19"/>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20"/>
                                        </p:tgtEl>
                                        <p:attrNameLst>
                                          <p:attrName>ppt_x</p:attrName>
                                        </p:attrNameLst>
                                      </p:cBhvr>
                                      <p:tavLst>
                                        <p:tav tm="0">
                                          <p:val>
                                            <p:strVal val="ppt_x"/>
                                          </p:val>
                                        </p:tav>
                                        <p:tav tm="100000">
                                          <p:val>
                                            <p:strVal val="ppt_x"/>
                                          </p:val>
                                        </p:tav>
                                      </p:tavLst>
                                    </p:anim>
                                    <p:anim calcmode="lin" valueType="num">
                                      <p:cBhvr additive="base">
                                        <p:cTn id="99" dur="2000"/>
                                        <p:tgtEl>
                                          <p:spTgt spid="20"/>
                                        </p:tgtEl>
                                        <p:attrNameLst>
                                          <p:attrName>ppt_y</p:attrName>
                                        </p:attrNameLst>
                                      </p:cBhvr>
                                      <p:tavLst>
                                        <p:tav tm="0">
                                          <p:val>
                                            <p:strVal val="ppt_y"/>
                                          </p:val>
                                        </p:tav>
                                        <p:tav tm="100000">
                                          <p:val>
                                            <p:strVal val="0-ppt_h/2"/>
                                          </p:val>
                                        </p:tav>
                                      </p:tavLst>
                                    </p:anim>
                                    <p:set>
                                      <p:cBhvr>
                                        <p:cTn id="100" dur="1" fill="hold">
                                          <p:stCondLst>
                                            <p:cond delay="1999"/>
                                          </p:stCondLst>
                                        </p:cTn>
                                        <p:tgtEl>
                                          <p:spTgt spid="20"/>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21"/>
                                        </p:tgtEl>
                                        <p:attrNameLst>
                                          <p:attrName>ppt_x</p:attrName>
                                        </p:attrNameLst>
                                      </p:cBhvr>
                                      <p:tavLst>
                                        <p:tav tm="0">
                                          <p:val>
                                            <p:strVal val="ppt_x"/>
                                          </p:val>
                                        </p:tav>
                                        <p:tav tm="100000">
                                          <p:val>
                                            <p:strVal val="ppt_x"/>
                                          </p:val>
                                        </p:tav>
                                      </p:tavLst>
                                    </p:anim>
                                    <p:anim calcmode="lin" valueType="num">
                                      <p:cBhvr additive="base">
                                        <p:cTn id="103" dur="2000"/>
                                        <p:tgtEl>
                                          <p:spTgt spid="21"/>
                                        </p:tgtEl>
                                        <p:attrNameLst>
                                          <p:attrName>ppt_y</p:attrName>
                                        </p:attrNameLst>
                                      </p:cBhvr>
                                      <p:tavLst>
                                        <p:tav tm="0">
                                          <p:val>
                                            <p:strVal val="ppt_y"/>
                                          </p:val>
                                        </p:tav>
                                        <p:tav tm="100000">
                                          <p:val>
                                            <p:strVal val="0-ppt_h/2"/>
                                          </p:val>
                                        </p:tav>
                                      </p:tavLst>
                                    </p:anim>
                                    <p:set>
                                      <p:cBhvr>
                                        <p:cTn id="104" dur="1" fill="hold">
                                          <p:stCondLst>
                                            <p:cond delay="1999"/>
                                          </p:stCondLst>
                                        </p:cTn>
                                        <p:tgtEl>
                                          <p:spTgt spid="21"/>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22"/>
                                        </p:tgtEl>
                                        <p:attrNameLst>
                                          <p:attrName>ppt_x</p:attrName>
                                        </p:attrNameLst>
                                      </p:cBhvr>
                                      <p:tavLst>
                                        <p:tav tm="0">
                                          <p:val>
                                            <p:strVal val="ppt_x"/>
                                          </p:val>
                                        </p:tav>
                                        <p:tav tm="100000">
                                          <p:val>
                                            <p:strVal val="ppt_x"/>
                                          </p:val>
                                        </p:tav>
                                      </p:tavLst>
                                    </p:anim>
                                    <p:anim calcmode="lin" valueType="num">
                                      <p:cBhvr additive="base">
                                        <p:cTn id="107" dur="2000"/>
                                        <p:tgtEl>
                                          <p:spTgt spid="22"/>
                                        </p:tgtEl>
                                        <p:attrNameLst>
                                          <p:attrName>ppt_y</p:attrName>
                                        </p:attrNameLst>
                                      </p:cBhvr>
                                      <p:tavLst>
                                        <p:tav tm="0">
                                          <p:val>
                                            <p:strVal val="ppt_y"/>
                                          </p:val>
                                        </p:tav>
                                        <p:tav tm="100000">
                                          <p:val>
                                            <p:strVal val="0-ppt_h/2"/>
                                          </p:val>
                                        </p:tav>
                                      </p:tavLst>
                                    </p:anim>
                                    <p:set>
                                      <p:cBhvr>
                                        <p:cTn id="108" dur="1" fill="hold">
                                          <p:stCondLst>
                                            <p:cond delay="1999"/>
                                          </p:stCondLst>
                                        </p:cTn>
                                        <p:tgtEl>
                                          <p:spTgt spid="22"/>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23"/>
                                        </p:tgtEl>
                                        <p:attrNameLst>
                                          <p:attrName>ppt_x</p:attrName>
                                        </p:attrNameLst>
                                      </p:cBhvr>
                                      <p:tavLst>
                                        <p:tav tm="0">
                                          <p:val>
                                            <p:strVal val="ppt_x"/>
                                          </p:val>
                                        </p:tav>
                                        <p:tav tm="100000">
                                          <p:val>
                                            <p:strVal val="ppt_x"/>
                                          </p:val>
                                        </p:tav>
                                      </p:tavLst>
                                    </p:anim>
                                    <p:anim calcmode="lin" valueType="num">
                                      <p:cBhvr additive="base">
                                        <p:cTn id="111" dur="2000"/>
                                        <p:tgtEl>
                                          <p:spTgt spid="23"/>
                                        </p:tgtEl>
                                        <p:attrNameLst>
                                          <p:attrName>ppt_y</p:attrName>
                                        </p:attrNameLst>
                                      </p:cBhvr>
                                      <p:tavLst>
                                        <p:tav tm="0">
                                          <p:val>
                                            <p:strVal val="ppt_y"/>
                                          </p:val>
                                        </p:tav>
                                        <p:tav tm="100000">
                                          <p:val>
                                            <p:strVal val="0-ppt_h/2"/>
                                          </p:val>
                                        </p:tav>
                                      </p:tavLst>
                                    </p:anim>
                                    <p:set>
                                      <p:cBhvr>
                                        <p:cTn id="112" dur="1" fill="hold">
                                          <p:stCondLst>
                                            <p:cond delay="1999"/>
                                          </p:stCondLst>
                                        </p:cTn>
                                        <p:tgtEl>
                                          <p:spTgt spid="23"/>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24"/>
                                        </p:tgtEl>
                                        <p:attrNameLst>
                                          <p:attrName>ppt_x</p:attrName>
                                        </p:attrNameLst>
                                      </p:cBhvr>
                                      <p:tavLst>
                                        <p:tav tm="0">
                                          <p:val>
                                            <p:strVal val="ppt_x"/>
                                          </p:val>
                                        </p:tav>
                                        <p:tav tm="100000">
                                          <p:val>
                                            <p:strVal val="ppt_x"/>
                                          </p:val>
                                        </p:tav>
                                      </p:tavLst>
                                    </p:anim>
                                    <p:anim calcmode="lin" valueType="num">
                                      <p:cBhvr additive="base">
                                        <p:cTn id="115" dur="2000"/>
                                        <p:tgtEl>
                                          <p:spTgt spid="24"/>
                                        </p:tgtEl>
                                        <p:attrNameLst>
                                          <p:attrName>ppt_y</p:attrName>
                                        </p:attrNameLst>
                                      </p:cBhvr>
                                      <p:tavLst>
                                        <p:tav tm="0">
                                          <p:val>
                                            <p:strVal val="ppt_y"/>
                                          </p:val>
                                        </p:tav>
                                        <p:tav tm="100000">
                                          <p:val>
                                            <p:strVal val="0-ppt_h/2"/>
                                          </p:val>
                                        </p:tav>
                                      </p:tavLst>
                                    </p:anim>
                                    <p:set>
                                      <p:cBhvr>
                                        <p:cTn id="116" dur="1" fill="hold">
                                          <p:stCondLst>
                                            <p:cond delay="1999"/>
                                          </p:stCondLst>
                                        </p:cTn>
                                        <p:tgtEl>
                                          <p:spTgt spid="24"/>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25"/>
                                        </p:tgtEl>
                                        <p:attrNameLst>
                                          <p:attrName>ppt_x</p:attrName>
                                        </p:attrNameLst>
                                      </p:cBhvr>
                                      <p:tavLst>
                                        <p:tav tm="0">
                                          <p:val>
                                            <p:strVal val="ppt_x"/>
                                          </p:val>
                                        </p:tav>
                                        <p:tav tm="100000">
                                          <p:val>
                                            <p:strVal val="ppt_x"/>
                                          </p:val>
                                        </p:tav>
                                      </p:tavLst>
                                    </p:anim>
                                    <p:anim calcmode="lin" valueType="num">
                                      <p:cBhvr additive="base">
                                        <p:cTn id="119" dur="2000"/>
                                        <p:tgtEl>
                                          <p:spTgt spid="25"/>
                                        </p:tgtEl>
                                        <p:attrNameLst>
                                          <p:attrName>ppt_y</p:attrName>
                                        </p:attrNameLst>
                                      </p:cBhvr>
                                      <p:tavLst>
                                        <p:tav tm="0">
                                          <p:val>
                                            <p:strVal val="ppt_y"/>
                                          </p:val>
                                        </p:tav>
                                        <p:tav tm="100000">
                                          <p:val>
                                            <p:strVal val="0-ppt_h/2"/>
                                          </p:val>
                                        </p:tav>
                                      </p:tavLst>
                                    </p:anim>
                                    <p:set>
                                      <p:cBhvr>
                                        <p:cTn id="120" dur="1" fill="hold">
                                          <p:stCondLst>
                                            <p:cond delay="1999"/>
                                          </p:stCondLst>
                                        </p:cTn>
                                        <p:tgtEl>
                                          <p:spTgt spid="25"/>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 calcmode="lin" valueType="num">
                                      <p:cBhvr>
                                        <p:cTn id="123" dur="2000" fill="hold"/>
                                        <p:tgtEl>
                                          <p:spTgt spid="6"/>
                                        </p:tgtEl>
                                        <p:attrNameLst>
                                          <p:attrName>ppt_w</p:attrName>
                                        </p:attrNameLst>
                                      </p:cBhvr>
                                      <p:tavLst>
                                        <p:tav tm="0">
                                          <p:val>
                                            <p:strVal val="2/3*#ppt_w"/>
                                          </p:val>
                                        </p:tav>
                                        <p:tav tm="100000">
                                          <p:val>
                                            <p:strVal val="#ppt_w"/>
                                          </p:val>
                                        </p:tav>
                                      </p:tavLst>
                                    </p:anim>
                                    <p:anim calcmode="lin" valueType="num">
                                      <p:cBhvr>
                                        <p:cTn id="124" dur="2000" fill="hold"/>
                                        <p:tgtEl>
                                          <p:spTgt spid="6"/>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6"/>
                                        </p:tgtEl>
                                        <p:attrNameLst>
                                          <p:attrName>style.visibility</p:attrName>
                                        </p:attrNameLst>
                                      </p:cBhvr>
                                      <p:to>
                                        <p:strVal val="visible"/>
                                      </p:to>
                                    </p:set>
                                    <p:animEffect transition="in" filter="barn(outHorizontal)">
                                      <p:cBhvr>
                                        <p:cTn id="1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fruits.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1+ppt_w/2"/>
                                          </p:val>
                                        </p:tav>
                                      </p:tavLst>
                                    </p:anim>
                                    <p:anim calcmode="lin" valueType="num">
                                      <p:cBhvr additive="base">
                                        <p:cTn id="179" dur="3000"/>
                                        <p:tgtEl>
                                          <p:spTgt spid="19"/>
                                        </p:tgtEl>
                                        <p:attrNameLst>
                                          <p:attrName>ppt_y</p:attrName>
                                        </p:attrNameLst>
                                      </p:cBhvr>
                                      <p:tavLst>
                                        <p:tav tm="0">
                                          <p:val>
                                            <p:strVal val="ppt_y"/>
                                          </p:val>
                                        </p:tav>
                                        <p:tav tm="100000">
                                          <p:val>
                                            <p:strVal val="1+ppt_h/2"/>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C00">
                  <a:shade val="30000"/>
                  <a:satMod val="115000"/>
                </a:srgbClr>
              </a:gs>
              <a:gs pos="50000">
                <a:srgbClr val="FFCC00">
                  <a:shade val="67500"/>
                  <a:satMod val="115000"/>
                </a:srgbClr>
              </a:gs>
              <a:gs pos="100000">
                <a:srgbClr val="FFCC00">
                  <a:shade val="100000"/>
                  <a:satMod val="115000"/>
                </a:srgbClr>
              </a:gs>
            </a:gsLst>
            <a:path path="circle">
              <a:fillToRect l="50000" t="50000" r="50000" b="50000"/>
            </a:path>
            <a:tileRect/>
          </a:gradFill>
        </p:spPr>
        <p:txBody>
          <a:bodyPr/>
          <a:lstStyle/>
          <a:p>
            <a:endParaRPr lang="es-ES" dirty="0"/>
          </a:p>
        </p:txBody>
      </p:sp>
      <p:pic>
        <p:nvPicPr>
          <p:cNvPr id="4" name="3 Marcador de contenido" descr="1024px-Pad_Thai.JPG"/>
          <p:cNvPicPr>
            <a:picLocks noGrp="1" noChangeAspect="1"/>
          </p:cNvPicPr>
          <p:nvPr>
            <p:ph idx="1"/>
          </p:nvPr>
        </p:nvPicPr>
        <p:blipFill>
          <a:blip r:embed="rId2"/>
          <a:stretch>
            <a:fillRect/>
          </a:stretch>
        </p:blipFill>
        <p:spPr>
          <a:xfrm>
            <a:off x="0" y="0"/>
            <a:ext cx="9143999" cy="6858000"/>
          </a:xfrm>
        </p:spPr>
      </p:pic>
      <p:sp>
        <p:nvSpPr>
          <p:cNvPr id="5" name="4 Anillo"/>
          <p:cNvSpPr/>
          <p:nvPr/>
        </p:nvSpPr>
        <p:spPr>
          <a:xfrm>
            <a:off x="0" y="500042"/>
            <a:ext cx="1142976" cy="4857784"/>
          </a:xfrm>
          <a:prstGeom prst="donut">
            <a:avLst>
              <a:gd name="adj" fmla="val 1340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878685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G_044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16"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fltVal val="0"/>
                                          </p:val>
                                        </p:tav>
                                        <p:tav tm="100000">
                                          <p:val>
                                            <p:strVal val="#ppt_w"/>
                                          </p:val>
                                        </p:tav>
                                      </p:tavLst>
                                    </p:anim>
                                    <p:anim calcmode="lin" valueType="num">
                                      <p:cBhvr>
                                        <p:cTn id="572" dur="2000" fill="hold"/>
                                        <p:tgtEl>
                                          <p:spTgt spid="4"/>
                                        </p:tgtEl>
                                        <p:attrNameLst>
                                          <p:attrName>ppt_h</p:attrName>
                                        </p:attrNameLst>
                                      </p:cBhvr>
                                      <p:tavLst>
                                        <p:tav tm="0">
                                          <p:val>
                                            <p:fltVal val="0"/>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MokuOHulaAulanisAuana_Z3H5813_darden.jpg"/>
          <p:cNvPicPr>
            <a:picLocks noChangeAspect="1"/>
          </p:cNvPicPr>
          <p:nvPr/>
        </p:nvPicPr>
        <p:blipFill>
          <a:blip r:embed="rId2"/>
          <a:stretch>
            <a:fillRect/>
          </a:stretch>
        </p:blipFill>
        <p:spPr>
          <a:xfrm>
            <a:off x="0" y="0"/>
            <a:ext cx="9188648"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942979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8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4/3*#ppt_w"/>
                                          </p:val>
                                        </p:tav>
                                        <p:tav tm="100000">
                                          <p:val>
                                            <p:strVal val="#ppt_w"/>
                                          </p:val>
                                        </p:tav>
                                      </p:tavLst>
                                    </p:anim>
                                    <p:anim calcmode="lin" valueType="num">
                                      <p:cBhvr>
                                        <p:cTn id="166" dur="3000" fill="hold"/>
                                        <p:tgtEl>
                                          <p:spTgt spid="4"/>
                                        </p:tgtEl>
                                        <p:attrNameLst>
                                          <p:attrName>ppt_h</p:attrName>
                                        </p:attrNameLst>
                                      </p:cBhvr>
                                      <p:tavLst>
                                        <p:tav tm="0">
                                          <p:val>
                                            <p:strVal val="4/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Uli-uli-1.jpeg"/>
          <p:cNvPicPr>
            <a:picLocks noChangeAspect="1"/>
          </p:cNvPicPr>
          <p:nvPr/>
        </p:nvPicPr>
        <p:blipFill>
          <a:blip r:embed="rId2"/>
          <a:stretch>
            <a:fillRect/>
          </a:stretch>
        </p:blipFill>
        <p:spPr>
          <a:xfrm>
            <a:off x="0" y="0"/>
            <a:ext cx="9144000" cy="6831315"/>
          </a:xfrm>
          <a:prstGeom prst="rect">
            <a:avLst/>
          </a:prstGeom>
        </p:spPr>
      </p:pic>
      <p:sp>
        <p:nvSpPr>
          <p:cNvPr id="5" name="4 Anillo"/>
          <p:cNvSpPr/>
          <p:nvPr/>
        </p:nvSpPr>
        <p:spPr>
          <a:xfrm>
            <a:off x="0" y="500042"/>
            <a:ext cx="1142976" cy="4857784"/>
          </a:xfrm>
          <a:prstGeom prst="donut">
            <a:avLst>
              <a:gd name="adj" fmla="val 1340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942979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nn20120210n1a.jpg"/>
          <p:cNvPicPr>
            <a:picLocks noChangeAspect="1"/>
          </p:cNvPicPr>
          <p:nvPr/>
        </p:nvPicPr>
        <p:blipFill>
          <a:blip r:embed="rId2"/>
          <a:stretch>
            <a:fillRect/>
          </a:stretch>
        </p:blipFill>
        <p:spPr>
          <a:xfrm>
            <a:off x="0" y="0"/>
            <a:ext cx="9188648" cy="6858000"/>
          </a:xfrm>
          <a:prstGeom prst="rect">
            <a:avLst/>
          </a:prstGeom>
        </p:spPr>
      </p:pic>
      <p:sp>
        <p:nvSpPr>
          <p:cNvPr id="6" name="5 Franja diagonal"/>
          <p:cNvSpPr/>
          <p:nvPr/>
        </p:nvSpPr>
        <p:spPr>
          <a:xfrm>
            <a:off x="0"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357222" y="0"/>
            <a:ext cx="9858444" cy="914404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07FDE"/>
          </a:solidFill>
        </p:spPr>
        <p:txBody>
          <a:bodyPr/>
          <a:lstStyle/>
          <a:p>
            <a:endParaRPr lang="es-ES" dirty="0"/>
          </a:p>
        </p:txBody>
      </p:sp>
      <p:pic>
        <p:nvPicPr>
          <p:cNvPr id="4" name="3 Imagen" descr="Bora-Bora-Islands-005.jpg"/>
          <p:cNvPicPr>
            <a:picLocks noChangeAspect="1"/>
          </p:cNvPicPr>
          <p:nvPr/>
        </p:nvPicPr>
        <p:blipFill>
          <a:blip r:embed="rId2"/>
          <a:stretch>
            <a:fillRect/>
          </a:stretch>
        </p:blipFill>
        <p:spPr>
          <a:xfrm>
            <a:off x="0" y="1"/>
            <a:ext cx="9143988" cy="6857999"/>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r>
              <a:rPr lang="es-ES" dirty="0" smtClean="0"/>
              <a:t>           </a:t>
            </a:r>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la-joya-de-tahiti-3-334.jpg"/>
          <p:cNvPicPr>
            <a:picLocks noChangeAspect="1"/>
          </p:cNvPicPr>
          <p:nvPr/>
        </p:nvPicPr>
        <p:blipFill>
          <a:blip r:embed="rId2"/>
          <a:stretch>
            <a:fillRect/>
          </a:stretch>
        </p:blipFill>
        <p:spPr>
          <a:xfrm>
            <a:off x="5945" y="0"/>
            <a:ext cx="9132109"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857288" y="0"/>
            <a:ext cx="10644262" cy="871541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85100"/>
          </a:solidFill>
        </p:spPr>
        <p:txBody>
          <a:bodyPr/>
          <a:lstStyle/>
          <a:p>
            <a:endParaRPr lang="es-ES" dirty="0"/>
          </a:p>
        </p:txBody>
      </p:sp>
      <p:pic>
        <p:nvPicPr>
          <p:cNvPr id="4" name="3 Imagen" descr="Bora-Bora-weddings.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950123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St.-Regis-Bora-Bora-Resort.jpg"/>
          <p:cNvPicPr>
            <a:picLocks noChangeAspect="1"/>
          </p:cNvPicPr>
          <p:nvPr/>
        </p:nvPicPr>
        <p:blipFill>
          <a:blip r:embed="rId2"/>
          <a:stretch>
            <a:fillRect/>
          </a:stretch>
        </p:blipFill>
        <p:spPr>
          <a:xfrm>
            <a:off x="11891" y="0"/>
            <a:ext cx="9132109" cy="6858000"/>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BoraBoraPearlWedding.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428660" y="0"/>
            <a:ext cx="10215634" cy="935835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Breakfast-In-A-Water-Bungal.jpg"/>
          <p:cNvPicPr>
            <a:picLocks noChangeAspect="1"/>
          </p:cNvPicPr>
          <p:nvPr/>
        </p:nvPicPr>
        <p:blipFill>
          <a:blip r:embed="rId2"/>
          <a:stretch>
            <a:fillRect/>
          </a:stretch>
        </p:blipFill>
        <p:spPr>
          <a:xfrm>
            <a:off x="0" y="53578"/>
            <a:ext cx="9144000" cy="6804422"/>
          </a:xfrm>
          <a:prstGeom prst="rect">
            <a:avLst/>
          </a:prstGeom>
        </p:spPr>
      </p:pic>
      <p:sp>
        <p:nvSpPr>
          <p:cNvPr id="5" name="4 Rectángulo"/>
          <p:cNvSpPr/>
          <p:nvPr/>
        </p:nvSpPr>
        <p:spPr>
          <a:xfrm>
            <a:off x="285784"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3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3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1+#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1+#ppt_w/2"/>
                                          </p:val>
                                        </p:tav>
                                        <p:tav tm="100000">
                                          <p:val>
                                            <p:strVal val="#ppt_x"/>
                                          </p:val>
                                        </p:tav>
                                      </p:tavLst>
                                    </p:anim>
                                    <p:anim calcmode="lin" valueType="num">
                                      <p:cBhvr additive="base">
                                        <p:cTn id="77" dur="3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3000" fill="hold"/>
                                        <p:tgtEl>
                                          <p:spTgt spid="13"/>
                                        </p:tgtEl>
                                        <p:attrNameLst>
                                          <p:attrName>ppt_x</p:attrName>
                                        </p:attrNameLst>
                                      </p:cBhvr>
                                      <p:tavLst>
                                        <p:tav tm="0">
                                          <p:val>
                                            <p:strVal val="1+#ppt_w/2"/>
                                          </p:val>
                                        </p:tav>
                                        <p:tav tm="100000">
                                          <p:val>
                                            <p:strVal val="#ppt_x"/>
                                          </p:val>
                                        </p:tav>
                                      </p:tavLst>
                                    </p:anim>
                                    <p:anim calcmode="lin" valueType="num">
                                      <p:cBhvr additive="base">
                                        <p:cTn id="86" dur="3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3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3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3000" fill="hold"/>
                                        <p:tgtEl>
                                          <p:spTgt spid="15"/>
                                        </p:tgtEl>
                                        <p:attrNameLst>
                                          <p:attrName>ppt_x</p:attrName>
                                        </p:attrNameLst>
                                      </p:cBhvr>
                                      <p:tavLst>
                                        <p:tav tm="0">
                                          <p:val>
                                            <p:strVal val="1+#ppt_w/2"/>
                                          </p:val>
                                        </p:tav>
                                        <p:tav tm="100000">
                                          <p:val>
                                            <p:strVal val="#ppt_x"/>
                                          </p:val>
                                        </p:tav>
                                      </p:tavLst>
                                    </p:anim>
                                    <p:anim calcmode="lin" valueType="num">
                                      <p:cBhvr additive="base">
                                        <p:cTn id="104" dur="3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3000" fill="hold"/>
                                        <p:tgtEl>
                                          <p:spTgt spid="16"/>
                                        </p:tgtEl>
                                        <p:attrNameLst>
                                          <p:attrName>ppt_x</p:attrName>
                                        </p:attrNameLst>
                                      </p:cBhvr>
                                      <p:tavLst>
                                        <p:tav tm="0">
                                          <p:val>
                                            <p:strVal val="1+#ppt_w/2"/>
                                          </p:val>
                                        </p:tav>
                                        <p:tav tm="100000">
                                          <p:val>
                                            <p:strVal val="#ppt_x"/>
                                          </p:val>
                                        </p:tav>
                                      </p:tavLst>
                                    </p:anim>
                                    <p:anim calcmode="lin" valueType="num">
                                      <p:cBhvr additive="base">
                                        <p:cTn id="113" dur="3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3000" fill="hold"/>
                                        <p:tgtEl>
                                          <p:spTgt spid="17"/>
                                        </p:tgtEl>
                                        <p:attrNameLst>
                                          <p:attrName>ppt_x</p:attrName>
                                        </p:attrNameLst>
                                      </p:cBhvr>
                                      <p:tavLst>
                                        <p:tav tm="0">
                                          <p:val>
                                            <p:strVal val="1+#ppt_w/2"/>
                                          </p:val>
                                        </p:tav>
                                        <p:tav tm="100000">
                                          <p:val>
                                            <p:strVal val="#ppt_x"/>
                                          </p:val>
                                        </p:tav>
                                      </p:tavLst>
                                    </p:anim>
                                    <p:anim calcmode="lin" valueType="num">
                                      <p:cBhvr additive="base">
                                        <p:cTn id="122" dur="3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3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1+#ppt_w/2"/>
                                          </p:val>
                                        </p:tav>
                                        <p:tav tm="100000">
                                          <p:val>
                                            <p:strVal val="#ppt_x"/>
                                          </p:val>
                                        </p:tav>
                                      </p:tavLst>
                                    </p:anim>
                                    <p:anim calcmode="lin" valueType="num">
                                      <p:cBhvr additive="base">
                                        <p:cTn id="131" dur="3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3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1+#ppt_w/2"/>
                                          </p:val>
                                        </p:tav>
                                        <p:tav tm="100000">
                                          <p:val>
                                            <p:strVal val="#ppt_x"/>
                                          </p:val>
                                        </p:tav>
                                      </p:tavLst>
                                    </p:anim>
                                    <p:anim calcmode="lin" valueType="num">
                                      <p:cBhvr additive="base">
                                        <p:cTn id="140" dur="3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3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3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3000" fill="hold"/>
                                        <p:tgtEl>
                                          <p:spTgt spid="21"/>
                                        </p:tgtEl>
                                        <p:attrNameLst>
                                          <p:attrName>ppt_x</p:attrName>
                                        </p:attrNameLst>
                                      </p:cBhvr>
                                      <p:tavLst>
                                        <p:tav tm="0">
                                          <p:val>
                                            <p:strVal val="1+#ppt_w/2"/>
                                          </p:val>
                                        </p:tav>
                                        <p:tav tm="100000">
                                          <p:val>
                                            <p:strVal val="#ppt_x"/>
                                          </p:val>
                                        </p:tav>
                                      </p:tavLst>
                                    </p:anim>
                                    <p:anim calcmode="lin" valueType="num">
                                      <p:cBhvr additive="base">
                                        <p:cTn id="158" dur="3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3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3000" fill="hold"/>
                                        <p:tgtEl>
                                          <p:spTgt spid="22"/>
                                        </p:tgtEl>
                                        <p:attrNameLst>
                                          <p:attrName>ppt_x</p:attrName>
                                        </p:attrNameLst>
                                      </p:cBhvr>
                                      <p:tavLst>
                                        <p:tav tm="0">
                                          <p:val>
                                            <p:strVal val="1+#ppt_w/2"/>
                                          </p:val>
                                        </p:tav>
                                        <p:tav tm="100000">
                                          <p:val>
                                            <p:strVal val="#ppt_x"/>
                                          </p:val>
                                        </p:tav>
                                      </p:tavLst>
                                    </p:anim>
                                    <p:anim calcmode="lin" valueType="num">
                                      <p:cBhvr additive="base">
                                        <p:cTn id="167" dur="3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3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3000" fill="hold"/>
                                        <p:tgtEl>
                                          <p:spTgt spid="23"/>
                                        </p:tgtEl>
                                        <p:attrNameLst>
                                          <p:attrName>ppt_x</p:attrName>
                                        </p:attrNameLst>
                                      </p:cBhvr>
                                      <p:tavLst>
                                        <p:tav tm="0">
                                          <p:val>
                                            <p:strVal val="1+#ppt_w/2"/>
                                          </p:val>
                                        </p:tav>
                                        <p:tav tm="100000">
                                          <p:val>
                                            <p:strVal val="#ppt_x"/>
                                          </p:val>
                                        </p:tav>
                                      </p:tavLst>
                                    </p:anim>
                                    <p:anim calcmode="lin" valueType="num">
                                      <p:cBhvr additive="base">
                                        <p:cTn id="176" dur="3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3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3000" fill="hold"/>
                                        <p:tgtEl>
                                          <p:spTgt spid="24"/>
                                        </p:tgtEl>
                                        <p:attrNameLst>
                                          <p:attrName>ppt_x</p:attrName>
                                        </p:attrNameLst>
                                      </p:cBhvr>
                                      <p:tavLst>
                                        <p:tav tm="0">
                                          <p:val>
                                            <p:strVal val="1+#ppt_w/2"/>
                                          </p:val>
                                        </p:tav>
                                        <p:tav tm="100000">
                                          <p:val>
                                            <p:strVal val="#ppt_x"/>
                                          </p:val>
                                        </p:tav>
                                      </p:tavLst>
                                    </p:anim>
                                    <p:anim calcmode="lin" valueType="num">
                                      <p:cBhvr additive="base">
                                        <p:cTn id="185" dur="3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3000" fill="hold"/>
                                        <p:tgtEl>
                                          <p:spTgt spid="25"/>
                                        </p:tgtEl>
                                        <p:attrNameLst>
                                          <p:attrName>ppt_x</p:attrName>
                                        </p:attrNameLst>
                                      </p:cBhvr>
                                      <p:tavLst>
                                        <p:tav tm="0">
                                          <p:val>
                                            <p:strVal val="1+#ppt_w/2"/>
                                          </p:val>
                                        </p:tav>
                                        <p:tav tm="100000">
                                          <p:val>
                                            <p:strVal val="#ppt_x"/>
                                          </p:val>
                                        </p:tav>
                                      </p:tavLst>
                                    </p:anim>
                                    <p:anim calcmode="lin" valueType="num">
                                      <p:cBhvr additive="base">
                                        <p:cTn id="194" dur="3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3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3000" fill="hold"/>
                                        <p:tgtEl>
                                          <p:spTgt spid="26"/>
                                        </p:tgtEl>
                                        <p:attrNameLst>
                                          <p:attrName>ppt_x</p:attrName>
                                        </p:attrNameLst>
                                      </p:cBhvr>
                                      <p:tavLst>
                                        <p:tav tm="0">
                                          <p:val>
                                            <p:strVal val="1+#ppt_w/2"/>
                                          </p:val>
                                        </p:tav>
                                        <p:tav tm="100000">
                                          <p:val>
                                            <p:strVal val="#ppt_x"/>
                                          </p:val>
                                        </p:tav>
                                      </p:tavLst>
                                    </p:anim>
                                    <p:anim calcmode="lin" valueType="num">
                                      <p:cBhvr additive="base">
                                        <p:cTn id="203" dur="3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3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3000" fill="hold"/>
                                        <p:tgtEl>
                                          <p:spTgt spid="27"/>
                                        </p:tgtEl>
                                        <p:attrNameLst>
                                          <p:attrName>ppt_x</p:attrName>
                                        </p:attrNameLst>
                                      </p:cBhvr>
                                      <p:tavLst>
                                        <p:tav tm="0">
                                          <p:val>
                                            <p:strVal val="1+#ppt_w/2"/>
                                          </p:val>
                                        </p:tav>
                                        <p:tav tm="100000">
                                          <p:val>
                                            <p:strVal val="#ppt_x"/>
                                          </p:val>
                                        </p:tav>
                                      </p:tavLst>
                                    </p:anim>
                                    <p:anim calcmode="lin" valueType="num">
                                      <p:cBhvr additive="base">
                                        <p:cTn id="212" dur="3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3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3000" fill="hold"/>
                                        <p:tgtEl>
                                          <p:spTgt spid="28"/>
                                        </p:tgtEl>
                                        <p:attrNameLst>
                                          <p:attrName>ppt_x</p:attrName>
                                        </p:attrNameLst>
                                      </p:cBhvr>
                                      <p:tavLst>
                                        <p:tav tm="0">
                                          <p:val>
                                            <p:strVal val="1+#ppt_w/2"/>
                                          </p:val>
                                        </p:tav>
                                        <p:tav tm="100000">
                                          <p:val>
                                            <p:strVal val="#ppt_x"/>
                                          </p:val>
                                        </p:tav>
                                      </p:tavLst>
                                    </p:anim>
                                    <p:anim calcmode="lin" valueType="num">
                                      <p:cBhvr additive="base">
                                        <p:cTn id="221" dur="3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3000" fill="hold"/>
                                        <p:tgtEl>
                                          <p:spTgt spid="29"/>
                                        </p:tgtEl>
                                        <p:attrNameLst>
                                          <p:attrName>ppt_x</p:attrName>
                                        </p:attrNameLst>
                                      </p:cBhvr>
                                      <p:tavLst>
                                        <p:tav tm="0">
                                          <p:val>
                                            <p:strVal val="1+#ppt_w/2"/>
                                          </p:val>
                                        </p:tav>
                                        <p:tav tm="100000">
                                          <p:val>
                                            <p:strVal val="#ppt_x"/>
                                          </p:val>
                                        </p:tav>
                                      </p:tavLst>
                                    </p:anim>
                                    <p:anim calcmode="lin" valueType="num">
                                      <p:cBhvr additive="base">
                                        <p:cTn id="230" dur="3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3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3000" fill="hold"/>
                                        <p:tgtEl>
                                          <p:spTgt spid="31"/>
                                        </p:tgtEl>
                                        <p:attrNameLst>
                                          <p:attrName>ppt_x</p:attrName>
                                        </p:attrNameLst>
                                      </p:cBhvr>
                                      <p:tavLst>
                                        <p:tav tm="0">
                                          <p:val>
                                            <p:strVal val="1+#ppt_w/2"/>
                                          </p:val>
                                        </p:tav>
                                        <p:tav tm="100000">
                                          <p:val>
                                            <p:strVal val="#ppt_x"/>
                                          </p:val>
                                        </p:tav>
                                      </p:tavLst>
                                    </p:anim>
                                    <p:anim calcmode="lin" valueType="num">
                                      <p:cBhvr additive="base">
                                        <p:cTn id="248" dur="3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3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3000" fill="hold"/>
                                        <p:tgtEl>
                                          <p:spTgt spid="32"/>
                                        </p:tgtEl>
                                        <p:attrNameLst>
                                          <p:attrName>ppt_x</p:attrName>
                                        </p:attrNameLst>
                                      </p:cBhvr>
                                      <p:tavLst>
                                        <p:tav tm="0">
                                          <p:val>
                                            <p:strVal val="1+#ppt_w/2"/>
                                          </p:val>
                                        </p:tav>
                                        <p:tav tm="100000">
                                          <p:val>
                                            <p:strVal val="#ppt_x"/>
                                          </p:val>
                                        </p:tav>
                                      </p:tavLst>
                                    </p:anim>
                                    <p:anim calcmode="lin" valueType="num">
                                      <p:cBhvr additive="base">
                                        <p:cTn id="257" dur="3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3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1+#ppt_w/2"/>
                                          </p:val>
                                        </p:tav>
                                        <p:tav tm="100000">
                                          <p:val>
                                            <p:strVal val="#ppt_x"/>
                                          </p:val>
                                        </p:tav>
                                      </p:tavLst>
                                    </p:anim>
                                    <p:anim calcmode="lin" valueType="num">
                                      <p:cBhvr additive="base">
                                        <p:cTn id="266" dur="3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3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3000" fill="hold"/>
                                        <p:tgtEl>
                                          <p:spTgt spid="34"/>
                                        </p:tgtEl>
                                        <p:attrNameLst>
                                          <p:attrName>ppt_x</p:attrName>
                                        </p:attrNameLst>
                                      </p:cBhvr>
                                      <p:tavLst>
                                        <p:tav tm="0">
                                          <p:val>
                                            <p:strVal val="1+#ppt_w/2"/>
                                          </p:val>
                                        </p:tav>
                                        <p:tav tm="100000">
                                          <p:val>
                                            <p:strVal val="#ppt_x"/>
                                          </p:val>
                                        </p:tav>
                                      </p:tavLst>
                                    </p:anim>
                                    <p:anim calcmode="lin" valueType="num">
                                      <p:cBhvr additive="base">
                                        <p:cTn id="275" dur="3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3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3000" fill="hold"/>
                                        <p:tgtEl>
                                          <p:spTgt spid="35"/>
                                        </p:tgtEl>
                                        <p:attrNameLst>
                                          <p:attrName>ppt_x</p:attrName>
                                        </p:attrNameLst>
                                      </p:cBhvr>
                                      <p:tavLst>
                                        <p:tav tm="0">
                                          <p:val>
                                            <p:strVal val="1+#ppt_w/2"/>
                                          </p:val>
                                        </p:tav>
                                        <p:tav tm="100000">
                                          <p:val>
                                            <p:strVal val="#ppt_x"/>
                                          </p:val>
                                        </p:tav>
                                      </p:tavLst>
                                    </p:anim>
                                    <p:anim calcmode="lin" valueType="num">
                                      <p:cBhvr additive="base">
                                        <p:cTn id="284" dur="3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3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3000" fill="hold"/>
                                        <p:tgtEl>
                                          <p:spTgt spid="36"/>
                                        </p:tgtEl>
                                        <p:attrNameLst>
                                          <p:attrName>ppt_x</p:attrName>
                                        </p:attrNameLst>
                                      </p:cBhvr>
                                      <p:tavLst>
                                        <p:tav tm="0">
                                          <p:val>
                                            <p:strVal val="1+#ppt_w/2"/>
                                          </p:val>
                                        </p:tav>
                                        <p:tav tm="100000">
                                          <p:val>
                                            <p:strVal val="#ppt_x"/>
                                          </p:val>
                                        </p:tav>
                                      </p:tavLst>
                                    </p:anim>
                                    <p:anim calcmode="lin" valueType="num">
                                      <p:cBhvr additive="base">
                                        <p:cTn id="293" dur="3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3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3000" fill="hold"/>
                                        <p:tgtEl>
                                          <p:spTgt spid="37"/>
                                        </p:tgtEl>
                                        <p:attrNameLst>
                                          <p:attrName>ppt_x</p:attrName>
                                        </p:attrNameLst>
                                      </p:cBhvr>
                                      <p:tavLst>
                                        <p:tav tm="0">
                                          <p:val>
                                            <p:strVal val="1+#ppt_w/2"/>
                                          </p:val>
                                        </p:tav>
                                        <p:tav tm="100000">
                                          <p:val>
                                            <p:strVal val="#ppt_x"/>
                                          </p:val>
                                        </p:tav>
                                      </p:tavLst>
                                    </p:anim>
                                    <p:anim calcmode="lin" valueType="num">
                                      <p:cBhvr additive="base">
                                        <p:cTn id="302" dur="3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3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3000" fill="hold"/>
                                        <p:tgtEl>
                                          <p:spTgt spid="38"/>
                                        </p:tgtEl>
                                        <p:attrNameLst>
                                          <p:attrName>ppt_x</p:attrName>
                                        </p:attrNameLst>
                                      </p:cBhvr>
                                      <p:tavLst>
                                        <p:tav tm="0">
                                          <p:val>
                                            <p:strVal val="1+#ppt_w/2"/>
                                          </p:val>
                                        </p:tav>
                                        <p:tav tm="100000">
                                          <p:val>
                                            <p:strVal val="#ppt_x"/>
                                          </p:val>
                                        </p:tav>
                                      </p:tavLst>
                                    </p:anim>
                                    <p:anim calcmode="lin" valueType="num">
                                      <p:cBhvr additive="base">
                                        <p:cTn id="311" dur="3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3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3000" fill="hold"/>
                                        <p:tgtEl>
                                          <p:spTgt spid="39"/>
                                        </p:tgtEl>
                                        <p:attrNameLst>
                                          <p:attrName>ppt_x</p:attrName>
                                        </p:attrNameLst>
                                      </p:cBhvr>
                                      <p:tavLst>
                                        <p:tav tm="0">
                                          <p:val>
                                            <p:strVal val="1+#ppt_w/2"/>
                                          </p:val>
                                        </p:tav>
                                        <p:tav tm="100000">
                                          <p:val>
                                            <p:strVal val="#ppt_x"/>
                                          </p:val>
                                        </p:tav>
                                      </p:tavLst>
                                    </p:anim>
                                    <p:anim calcmode="lin" valueType="num">
                                      <p:cBhvr additive="base">
                                        <p:cTn id="320" dur="3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3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3000" fill="hold"/>
                                        <p:tgtEl>
                                          <p:spTgt spid="40"/>
                                        </p:tgtEl>
                                        <p:attrNameLst>
                                          <p:attrName>ppt_x</p:attrName>
                                        </p:attrNameLst>
                                      </p:cBhvr>
                                      <p:tavLst>
                                        <p:tav tm="0">
                                          <p:val>
                                            <p:strVal val="1+#ppt_w/2"/>
                                          </p:val>
                                        </p:tav>
                                        <p:tav tm="100000">
                                          <p:val>
                                            <p:strVal val="#ppt_x"/>
                                          </p:val>
                                        </p:tav>
                                      </p:tavLst>
                                    </p:anim>
                                    <p:anim calcmode="lin" valueType="num">
                                      <p:cBhvr additive="base">
                                        <p:cTn id="329" dur="3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
                                        </p:tgtEl>
                                        <p:attrNameLst>
                                          <p:attrName>ppt_x</p:attrName>
                                        </p:attrNameLst>
                                      </p:cBhvr>
                                      <p:tavLst>
                                        <p:tav tm="0">
                                          <p:val>
                                            <p:strVal val="ppt_x"/>
                                          </p:val>
                                        </p:tav>
                                        <p:tav tm="100000">
                                          <p:val>
                                            <p:strVal val="0-ppt_w/2"/>
                                          </p:val>
                                        </p:tav>
                                      </p:tavLst>
                                    </p:anim>
                                    <p:anim calcmode="lin" valueType="num">
                                      <p:cBhvr additive="base">
                                        <p:cTn id="339" dur="3000"/>
                                        <p:tgtEl>
                                          <p:spTgt spid="6"/>
                                        </p:tgtEl>
                                        <p:attrNameLst>
                                          <p:attrName>ppt_y</p:attrName>
                                        </p:attrNameLst>
                                      </p:cBhvr>
                                      <p:tavLst>
                                        <p:tav tm="0">
                                          <p:val>
                                            <p:strVal val="ppt_y"/>
                                          </p:val>
                                        </p:tav>
                                        <p:tav tm="100000">
                                          <p:val>
                                            <p:strVal val="ppt_y"/>
                                          </p:val>
                                        </p:tav>
                                      </p:tavLst>
                                    </p:anim>
                                    <p:set>
                                      <p:cBhvr>
                                        <p:cTn id="340" dur="1" fill="hold">
                                          <p:stCondLst>
                                            <p:cond delay="2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0-ppt_w/2"/>
                                          </p:val>
                                        </p:tav>
                                      </p:tavLst>
                                    </p:anim>
                                    <p:anim calcmode="lin" valueType="num">
                                      <p:cBhvr additive="base">
                                        <p:cTn id="343" dur="3000"/>
                                        <p:tgtEl>
                                          <p:spTgt spid="7"/>
                                        </p:tgtEl>
                                        <p:attrNameLst>
                                          <p:attrName>ppt_y</p:attrName>
                                        </p:attrNameLst>
                                      </p:cBhvr>
                                      <p:tavLst>
                                        <p:tav tm="0">
                                          <p:val>
                                            <p:strVal val="ppt_y"/>
                                          </p:val>
                                        </p:tav>
                                        <p:tav tm="100000">
                                          <p:val>
                                            <p:strVal val="ppt_y"/>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8"/>
                                        </p:tgtEl>
                                        <p:attrNameLst>
                                          <p:attrName>ppt_x</p:attrName>
                                        </p:attrNameLst>
                                      </p:cBhvr>
                                      <p:tavLst>
                                        <p:tav tm="0">
                                          <p:val>
                                            <p:strVal val="ppt_x"/>
                                          </p:val>
                                        </p:tav>
                                        <p:tav tm="100000">
                                          <p:val>
                                            <p:strVal val="0-ppt_w/2"/>
                                          </p:val>
                                        </p:tav>
                                      </p:tavLst>
                                    </p:anim>
                                    <p:anim calcmode="lin" valueType="num">
                                      <p:cBhvr additive="base">
                                        <p:cTn id="347" dur="3000"/>
                                        <p:tgtEl>
                                          <p:spTgt spid="8"/>
                                        </p:tgtEl>
                                        <p:attrNameLst>
                                          <p:attrName>ppt_y</p:attrName>
                                        </p:attrNameLst>
                                      </p:cBhvr>
                                      <p:tavLst>
                                        <p:tav tm="0">
                                          <p:val>
                                            <p:strVal val="ppt_y"/>
                                          </p:val>
                                        </p:tav>
                                        <p:tav tm="100000">
                                          <p:val>
                                            <p:strVal val="ppt_y"/>
                                          </p:val>
                                        </p:tav>
                                      </p:tavLst>
                                    </p:anim>
                                    <p:set>
                                      <p:cBhvr>
                                        <p:cTn id="348" dur="1" fill="hold">
                                          <p:stCondLst>
                                            <p:cond delay="2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9"/>
                                        </p:tgtEl>
                                        <p:attrNameLst>
                                          <p:attrName>ppt_x</p:attrName>
                                        </p:attrNameLst>
                                      </p:cBhvr>
                                      <p:tavLst>
                                        <p:tav tm="0">
                                          <p:val>
                                            <p:strVal val="ppt_x"/>
                                          </p:val>
                                        </p:tav>
                                        <p:tav tm="100000">
                                          <p:val>
                                            <p:strVal val="0-ppt_w/2"/>
                                          </p:val>
                                        </p:tav>
                                      </p:tavLst>
                                    </p:anim>
                                    <p:anim calcmode="lin" valueType="num">
                                      <p:cBhvr additive="base">
                                        <p:cTn id="351" dur="3000"/>
                                        <p:tgtEl>
                                          <p:spTgt spid="9"/>
                                        </p:tgtEl>
                                        <p:attrNameLst>
                                          <p:attrName>ppt_y</p:attrName>
                                        </p:attrNameLst>
                                      </p:cBhvr>
                                      <p:tavLst>
                                        <p:tav tm="0">
                                          <p:val>
                                            <p:strVal val="ppt_y"/>
                                          </p:val>
                                        </p:tav>
                                        <p:tav tm="100000">
                                          <p:val>
                                            <p:strVal val="ppt_y"/>
                                          </p:val>
                                        </p:tav>
                                      </p:tavLst>
                                    </p:anim>
                                    <p:set>
                                      <p:cBhvr>
                                        <p:cTn id="352" dur="1" fill="hold">
                                          <p:stCondLst>
                                            <p:cond delay="2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0"/>
                                        </p:tgtEl>
                                        <p:attrNameLst>
                                          <p:attrName>ppt_x</p:attrName>
                                        </p:attrNameLst>
                                      </p:cBhvr>
                                      <p:tavLst>
                                        <p:tav tm="0">
                                          <p:val>
                                            <p:strVal val="ppt_x"/>
                                          </p:val>
                                        </p:tav>
                                        <p:tav tm="100000">
                                          <p:val>
                                            <p:strVal val="0-ppt_w/2"/>
                                          </p:val>
                                        </p:tav>
                                      </p:tavLst>
                                    </p:anim>
                                    <p:anim calcmode="lin" valueType="num">
                                      <p:cBhvr additive="base">
                                        <p:cTn id="355" dur="3000"/>
                                        <p:tgtEl>
                                          <p:spTgt spid="10"/>
                                        </p:tgtEl>
                                        <p:attrNameLst>
                                          <p:attrName>ppt_y</p:attrName>
                                        </p:attrNameLst>
                                      </p:cBhvr>
                                      <p:tavLst>
                                        <p:tav tm="0">
                                          <p:val>
                                            <p:strVal val="ppt_y"/>
                                          </p:val>
                                        </p:tav>
                                        <p:tav tm="100000">
                                          <p:val>
                                            <p:strVal val="ppt_y"/>
                                          </p:val>
                                        </p:tav>
                                      </p:tavLst>
                                    </p:anim>
                                    <p:set>
                                      <p:cBhvr>
                                        <p:cTn id="356" dur="1" fill="hold">
                                          <p:stCondLst>
                                            <p:cond delay="2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1"/>
                                        </p:tgtEl>
                                        <p:attrNameLst>
                                          <p:attrName>ppt_x</p:attrName>
                                        </p:attrNameLst>
                                      </p:cBhvr>
                                      <p:tavLst>
                                        <p:tav tm="0">
                                          <p:val>
                                            <p:strVal val="ppt_x"/>
                                          </p:val>
                                        </p:tav>
                                        <p:tav tm="100000">
                                          <p:val>
                                            <p:strVal val="0-ppt_w/2"/>
                                          </p:val>
                                        </p:tav>
                                      </p:tavLst>
                                    </p:anim>
                                    <p:anim calcmode="lin" valueType="num">
                                      <p:cBhvr additive="base">
                                        <p:cTn id="359" dur="3000"/>
                                        <p:tgtEl>
                                          <p:spTgt spid="11"/>
                                        </p:tgtEl>
                                        <p:attrNameLst>
                                          <p:attrName>ppt_y</p:attrName>
                                        </p:attrNameLst>
                                      </p:cBhvr>
                                      <p:tavLst>
                                        <p:tav tm="0">
                                          <p:val>
                                            <p:strVal val="ppt_y"/>
                                          </p:val>
                                        </p:tav>
                                        <p:tav tm="100000">
                                          <p:val>
                                            <p:strVal val="ppt_y"/>
                                          </p:val>
                                        </p:tav>
                                      </p:tavLst>
                                    </p:anim>
                                    <p:set>
                                      <p:cBhvr>
                                        <p:cTn id="360" dur="1" fill="hold">
                                          <p:stCondLst>
                                            <p:cond delay="2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2"/>
                                        </p:tgtEl>
                                        <p:attrNameLst>
                                          <p:attrName>ppt_x</p:attrName>
                                        </p:attrNameLst>
                                      </p:cBhvr>
                                      <p:tavLst>
                                        <p:tav tm="0">
                                          <p:val>
                                            <p:strVal val="ppt_x"/>
                                          </p:val>
                                        </p:tav>
                                        <p:tav tm="100000">
                                          <p:val>
                                            <p:strVal val="0-ppt_w/2"/>
                                          </p:val>
                                        </p:tav>
                                      </p:tavLst>
                                    </p:anim>
                                    <p:anim calcmode="lin" valueType="num">
                                      <p:cBhvr additive="base">
                                        <p:cTn id="363" dur="3000"/>
                                        <p:tgtEl>
                                          <p:spTgt spid="12"/>
                                        </p:tgtEl>
                                        <p:attrNameLst>
                                          <p:attrName>ppt_y</p:attrName>
                                        </p:attrNameLst>
                                      </p:cBhvr>
                                      <p:tavLst>
                                        <p:tav tm="0">
                                          <p:val>
                                            <p:strVal val="ppt_y"/>
                                          </p:val>
                                        </p:tav>
                                        <p:tav tm="100000">
                                          <p:val>
                                            <p:strVal val="ppt_y"/>
                                          </p:val>
                                        </p:tav>
                                      </p:tavLst>
                                    </p:anim>
                                    <p:set>
                                      <p:cBhvr>
                                        <p:cTn id="364" dur="1" fill="hold">
                                          <p:stCondLst>
                                            <p:cond delay="2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13"/>
                                        </p:tgtEl>
                                        <p:attrNameLst>
                                          <p:attrName>ppt_x</p:attrName>
                                        </p:attrNameLst>
                                      </p:cBhvr>
                                      <p:tavLst>
                                        <p:tav tm="0">
                                          <p:val>
                                            <p:strVal val="ppt_x"/>
                                          </p:val>
                                        </p:tav>
                                        <p:tav tm="100000">
                                          <p:val>
                                            <p:strVal val="0-ppt_w/2"/>
                                          </p:val>
                                        </p:tav>
                                      </p:tavLst>
                                    </p:anim>
                                    <p:anim calcmode="lin" valueType="num">
                                      <p:cBhvr additive="base">
                                        <p:cTn id="367" dur="3000"/>
                                        <p:tgtEl>
                                          <p:spTgt spid="13"/>
                                        </p:tgtEl>
                                        <p:attrNameLst>
                                          <p:attrName>ppt_y</p:attrName>
                                        </p:attrNameLst>
                                      </p:cBhvr>
                                      <p:tavLst>
                                        <p:tav tm="0">
                                          <p:val>
                                            <p:strVal val="ppt_y"/>
                                          </p:val>
                                        </p:tav>
                                        <p:tav tm="100000">
                                          <p:val>
                                            <p:strVal val="ppt_y"/>
                                          </p:val>
                                        </p:tav>
                                      </p:tavLst>
                                    </p:anim>
                                    <p:set>
                                      <p:cBhvr>
                                        <p:cTn id="368" dur="1" fill="hold">
                                          <p:stCondLst>
                                            <p:cond delay="2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14"/>
                                        </p:tgtEl>
                                        <p:attrNameLst>
                                          <p:attrName>ppt_x</p:attrName>
                                        </p:attrNameLst>
                                      </p:cBhvr>
                                      <p:tavLst>
                                        <p:tav tm="0">
                                          <p:val>
                                            <p:strVal val="ppt_x"/>
                                          </p:val>
                                        </p:tav>
                                        <p:tav tm="100000">
                                          <p:val>
                                            <p:strVal val="0-ppt_w/2"/>
                                          </p:val>
                                        </p:tav>
                                      </p:tavLst>
                                    </p:anim>
                                    <p:anim calcmode="lin" valueType="num">
                                      <p:cBhvr additive="base">
                                        <p:cTn id="371" dur="3000"/>
                                        <p:tgtEl>
                                          <p:spTgt spid="14"/>
                                        </p:tgtEl>
                                        <p:attrNameLst>
                                          <p:attrName>ppt_y</p:attrName>
                                        </p:attrNameLst>
                                      </p:cBhvr>
                                      <p:tavLst>
                                        <p:tav tm="0">
                                          <p:val>
                                            <p:strVal val="ppt_y"/>
                                          </p:val>
                                        </p:tav>
                                        <p:tav tm="100000">
                                          <p:val>
                                            <p:strVal val="ppt_y"/>
                                          </p:val>
                                        </p:tav>
                                      </p:tavLst>
                                    </p:anim>
                                    <p:set>
                                      <p:cBhvr>
                                        <p:cTn id="372" dur="1" fill="hold">
                                          <p:stCondLst>
                                            <p:cond delay="2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5"/>
                                        </p:tgtEl>
                                        <p:attrNameLst>
                                          <p:attrName>ppt_x</p:attrName>
                                        </p:attrNameLst>
                                      </p:cBhvr>
                                      <p:tavLst>
                                        <p:tav tm="0">
                                          <p:val>
                                            <p:strVal val="ppt_x"/>
                                          </p:val>
                                        </p:tav>
                                        <p:tav tm="100000">
                                          <p:val>
                                            <p:strVal val="0-ppt_w/2"/>
                                          </p:val>
                                        </p:tav>
                                      </p:tavLst>
                                    </p:anim>
                                    <p:anim calcmode="lin" valueType="num">
                                      <p:cBhvr additive="base">
                                        <p:cTn id="375" dur="3000"/>
                                        <p:tgtEl>
                                          <p:spTgt spid="15"/>
                                        </p:tgtEl>
                                        <p:attrNameLst>
                                          <p:attrName>ppt_y</p:attrName>
                                        </p:attrNameLst>
                                      </p:cBhvr>
                                      <p:tavLst>
                                        <p:tav tm="0">
                                          <p:val>
                                            <p:strVal val="ppt_y"/>
                                          </p:val>
                                        </p:tav>
                                        <p:tav tm="100000">
                                          <p:val>
                                            <p:strVal val="ppt_y"/>
                                          </p:val>
                                        </p:tav>
                                      </p:tavLst>
                                    </p:anim>
                                    <p:set>
                                      <p:cBhvr>
                                        <p:cTn id="376" dur="1" fill="hold">
                                          <p:stCondLst>
                                            <p:cond delay="2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6"/>
                                        </p:tgtEl>
                                        <p:attrNameLst>
                                          <p:attrName>ppt_x</p:attrName>
                                        </p:attrNameLst>
                                      </p:cBhvr>
                                      <p:tavLst>
                                        <p:tav tm="0">
                                          <p:val>
                                            <p:strVal val="ppt_x"/>
                                          </p:val>
                                        </p:tav>
                                        <p:tav tm="100000">
                                          <p:val>
                                            <p:strVal val="0-ppt_w/2"/>
                                          </p:val>
                                        </p:tav>
                                      </p:tavLst>
                                    </p:anim>
                                    <p:anim calcmode="lin" valueType="num">
                                      <p:cBhvr additive="base">
                                        <p:cTn id="379" dur="3000"/>
                                        <p:tgtEl>
                                          <p:spTgt spid="16"/>
                                        </p:tgtEl>
                                        <p:attrNameLst>
                                          <p:attrName>ppt_y</p:attrName>
                                        </p:attrNameLst>
                                      </p:cBhvr>
                                      <p:tavLst>
                                        <p:tav tm="0">
                                          <p:val>
                                            <p:strVal val="ppt_y"/>
                                          </p:val>
                                        </p:tav>
                                        <p:tav tm="100000">
                                          <p:val>
                                            <p:strVal val="ppt_y"/>
                                          </p:val>
                                        </p:tav>
                                      </p:tavLst>
                                    </p:anim>
                                    <p:set>
                                      <p:cBhvr>
                                        <p:cTn id="380" dur="1" fill="hold">
                                          <p:stCondLst>
                                            <p:cond delay="2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7"/>
                                        </p:tgtEl>
                                        <p:attrNameLst>
                                          <p:attrName>ppt_x</p:attrName>
                                        </p:attrNameLst>
                                      </p:cBhvr>
                                      <p:tavLst>
                                        <p:tav tm="0">
                                          <p:val>
                                            <p:strVal val="ppt_x"/>
                                          </p:val>
                                        </p:tav>
                                        <p:tav tm="100000">
                                          <p:val>
                                            <p:strVal val="0-ppt_w/2"/>
                                          </p:val>
                                        </p:tav>
                                      </p:tavLst>
                                    </p:anim>
                                    <p:anim calcmode="lin" valueType="num">
                                      <p:cBhvr additive="base">
                                        <p:cTn id="383" dur="3000"/>
                                        <p:tgtEl>
                                          <p:spTgt spid="17"/>
                                        </p:tgtEl>
                                        <p:attrNameLst>
                                          <p:attrName>ppt_y</p:attrName>
                                        </p:attrNameLst>
                                      </p:cBhvr>
                                      <p:tavLst>
                                        <p:tav tm="0">
                                          <p:val>
                                            <p:strVal val="ppt_y"/>
                                          </p:val>
                                        </p:tav>
                                        <p:tav tm="100000">
                                          <p:val>
                                            <p:strVal val="ppt_y"/>
                                          </p:val>
                                        </p:tav>
                                      </p:tavLst>
                                    </p:anim>
                                    <p:set>
                                      <p:cBhvr>
                                        <p:cTn id="384" dur="1" fill="hold">
                                          <p:stCondLst>
                                            <p:cond delay="2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1"/>
                                        </p:tgtEl>
                                        <p:attrNameLst>
                                          <p:attrName>ppt_x</p:attrName>
                                        </p:attrNameLst>
                                      </p:cBhvr>
                                      <p:tavLst>
                                        <p:tav tm="0">
                                          <p:val>
                                            <p:strVal val="ppt_x"/>
                                          </p:val>
                                        </p:tav>
                                        <p:tav tm="100000">
                                          <p:val>
                                            <p:strVal val="0-ppt_w/2"/>
                                          </p:val>
                                        </p:tav>
                                      </p:tavLst>
                                    </p:anim>
                                    <p:anim calcmode="lin" valueType="num">
                                      <p:cBhvr additive="base">
                                        <p:cTn id="399" dur="3000"/>
                                        <p:tgtEl>
                                          <p:spTgt spid="21"/>
                                        </p:tgtEl>
                                        <p:attrNameLst>
                                          <p:attrName>ppt_y</p:attrName>
                                        </p:attrNameLst>
                                      </p:cBhvr>
                                      <p:tavLst>
                                        <p:tav tm="0">
                                          <p:val>
                                            <p:strVal val="ppt_y"/>
                                          </p:val>
                                        </p:tav>
                                        <p:tav tm="100000">
                                          <p:val>
                                            <p:strVal val="ppt_y"/>
                                          </p:val>
                                        </p:tav>
                                      </p:tavLst>
                                    </p:anim>
                                    <p:set>
                                      <p:cBhvr>
                                        <p:cTn id="400" dur="1" fill="hold">
                                          <p:stCondLst>
                                            <p:cond delay="2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2"/>
                                        </p:tgtEl>
                                        <p:attrNameLst>
                                          <p:attrName>ppt_x</p:attrName>
                                        </p:attrNameLst>
                                      </p:cBhvr>
                                      <p:tavLst>
                                        <p:tav tm="0">
                                          <p:val>
                                            <p:strVal val="ppt_x"/>
                                          </p:val>
                                        </p:tav>
                                        <p:tav tm="100000">
                                          <p:val>
                                            <p:strVal val="0-ppt_w/2"/>
                                          </p:val>
                                        </p:tav>
                                      </p:tavLst>
                                    </p:anim>
                                    <p:anim calcmode="lin" valueType="num">
                                      <p:cBhvr additive="base">
                                        <p:cTn id="403" dur="3000"/>
                                        <p:tgtEl>
                                          <p:spTgt spid="22"/>
                                        </p:tgtEl>
                                        <p:attrNameLst>
                                          <p:attrName>ppt_y</p:attrName>
                                        </p:attrNameLst>
                                      </p:cBhvr>
                                      <p:tavLst>
                                        <p:tav tm="0">
                                          <p:val>
                                            <p:strVal val="ppt_y"/>
                                          </p:val>
                                        </p:tav>
                                        <p:tav tm="100000">
                                          <p:val>
                                            <p:strVal val="ppt_y"/>
                                          </p:val>
                                        </p:tav>
                                      </p:tavLst>
                                    </p:anim>
                                    <p:set>
                                      <p:cBhvr>
                                        <p:cTn id="404" dur="1" fill="hold">
                                          <p:stCondLst>
                                            <p:cond delay="2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23"/>
                                        </p:tgtEl>
                                        <p:attrNameLst>
                                          <p:attrName>ppt_x</p:attrName>
                                        </p:attrNameLst>
                                      </p:cBhvr>
                                      <p:tavLst>
                                        <p:tav tm="0">
                                          <p:val>
                                            <p:strVal val="ppt_x"/>
                                          </p:val>
                                        </p:tav>
                                        <p:tav tm="100000">
                                          <p:val>
                                            <p:strVal val="1+ppt_w/2"/>
                                          </p:val>
                                        </p:tav>
                                      </p:tavLst>
                                    </p:anim>
                                    <p:anim calcmode="lin" valueType="num">
                                      <p:cBhvr additive="base">
                                        <p:cTn id="407" dur="3000"/>
                                        <p:tgtEl>
                                          <p:spTgt spid="23"/>
                                        </p:tgtEl>
                                        <p:attrNameLst>
                                          <p:attrName>ppt_y</p:attrName>
                                        </p:attrNameLst>
                                      </p:cBhvr>
                                      <p:tavLst>
                                        <p:tav tm="0">
                                          <p:val>
                                            <p:strVal val="ppt_y"/>
                                          </p:val>
                                        </p:tav>
                                        <p:tav tm="100000">
                                          <p:val>
                                            <p:strVal val="ppt_y"/>
                                          </p:val>
                                        </p:tav>
                                      </p:tavLst>
                                    </p:anim>
                                    <p:set>
                                      <p:cBhvr>
                                        <p:cTn id="408" dur="1" fill="hold">
                                          <p:stCondLst>
                                            <p:cond delay="2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24"/>
                                        </p:tgtEl>
                                        <p:attrNameLst>
                                          <p:attrName>ppt_x</p:attrName>
                                        </p:attrNameLst>
                                      </p:cBhvr>
                                      <p:tavLst>
                                        <p:tav tm="0">
                                          <p:val>
                                            <p:strVal val="ppt_x"/>
                                          </p:val>
                                        </p:tav>
                                        <p:tav tm="100000">
                                          <p:val>
                                            <p:strVal val="1+ppt_w/2"/>
                                          </p:val>
                                        </p:tav>
                                      </p:tavLst>
                                    </p:anim>
                                    <p:anim calcmode="lin" valueType="num">
                                      <p:cBhvr additive="base">
                                        <p:cTn id="411" dur="3000"/>
                                        <p:tgtEl>
                                          <p:spTgt spid="24"/>
                                        </p:tgtEl>
                                        <p:attrNameLst>
                                          <p:attrName>ppt_y</p:attrName>
                                        </p:attrNameLst>
                                      </p:cBhvr>
                                      <p:tavLst>
                                        <p:tav tm="0">
                                          <p:val>
                                            <p:strVal val="ppt_y"/>
                                          </p:val>
                                        </p:tav>
                                        <p:tav tm="100000">
                                          <p:val>
                                            <p:strVal val="ppt_y"/>
                                          </p:val>
                                        </p:tav>
                                      </p:tavLst>
                                    </p:anim>
                                    <p:set>
                                      <p:cBhvr>
                                        <p:cTn id="412" dur="1" fill="hold">
                                          <p:stCondLst>
                                            <p:cond delay="2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25"/>
                                        </p:tgtEl>
                                        <p:attrNameLst>
                                          <p:attrName>ppt_x</p:attrName>
                                        </p:attrNameLst>
                                      </p:cBhvr>
                                      <p:tavLst>
                                        <p:tav tm="0">
                                          <p:val>
                                            <p:strVal val="ppt_x"/>
                                          </p:val>
                                        </p:tav>
                                        <p:tav tm="100000">
                                          <p:val>
                                            <p:strVal val="1+ppt_w/2"/>
                                          </p:val>
                                        </p:tav>
                                      </p:tavLst>
                                    </p:anim>
                                    <p:anim calcmode="lin" valueType="num">
                                      <p:cBhvr additive="base">
                                        <p:cTn id="415" dur="3000"/>
                                        <p:tgtEl>
                                          <p:spTgt spid="25"/>
                                        </p:tgtEl>
                                        <p:attrNameLst>
                                          <p:attrName>ppt_y</p:attrName>
                                        </p:attrNameLst>
                                      </p:cBhvr>
                                      <p:tavLst>
                                        <p:tav tm="0">
                                          <p:val>
                                            <p:strVal val="ppt_y"/>
                                          </p:val>
                                        </p:tav>
                                        <p:tav tm="100000">
                                          <p:val>
                                            <p:strVal val="ppt_y"/>
                                          </p:val>
                                        </p:tav>
                                      </p:tavLst>
                                    </p:anim>
                                    <p:set>
                                      <p:cBhvr>
                                        <p:cTn id="416" dur="1" fill="hold">
                                          <p:stCondLst>
                                            <p:cond delay="2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26"/>
                                        </p:tgtEl>
                                        <p:attrNameLst>
                                          <p:attrName>ppt_x</p:attrName>
                                        </p:attrNameLst>
                                      </p:cBhvr>
                                      <p:tavLst>
                                        <p:tav tm="0">
                                          <p:val>
                                            <p:strVal val="ppt_x"/>
                                          </p:val>
                                        </p:tav>
                                        <p:tav tm="100000">
                                          <p:val>
                                            <p:strVal val="1+ppt_w/2"/>
                                          </p:val>
                                        </p:tav>
                                      </p:tavLst>
                                    </p:anim>
                                    <p:anim calcmode="lin" valueType="num">
                                      <p:cBhvr additive="base">
                                        <p:cTn id="419" dur="3000"/>
                                        <p:tgtEl>
                                          <p:spTgt spid="26"/>
                                        </p:tgtEl>
                                        <p:attrNameLst>
                                          <p:attrName>ppt_y</p:attrName>
                                        </p:attrNameLst>
                                      </p:cBhvr>
                                      <p:tavLst>
                                        <p:tav tm="0">
                                          <p:val>
                                            <p:strVal val="ppt_y"/>
                                          </p:val>
                                        </p:tav>
                                        <p:tav tm="100000">
                                          <p:val>
                                            <p:strVal val="ppt_y"/>
                                          </p:val>
                                        </p:tav>
                                      </p:tavLst>
                                    </p:anim>
                                    <p:set>
                                      <p:cBhvr>
                                        <p:cTn id="420" dur="1" fill="hold">
                                          <p:stCondLst>
                                            <p:cond delay="2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27"/>
                                        </p:tgtEl>
                                        <p:attrNameLst>
                                          <p:attrName>ppt_x</p:attrName>
                                        </p:attrNameLst>
                                      </p:cBhvr>
                                      <p:tavLst>
                                        <p:tav tm="0">
                                          <p:val>
                                            <p:strVal val="ppt_x"/>
                                          </p:val>
                                        </p:tav>
                                        <p:tav tm="100000">
                                          <p:val>
                                            <p:strVal val="1+ppt_w/2"/>
                                          </p:val>
                                        </p:tav>
                                      </p:tavLst>
                                    </p:anim>
                                    <p:anim calcmode="lin" valueType="num">
                                      <p:cBhvr additive="base">
                                        <p:cTn id="423" dur="3000"/>
                                        <p:tgtEl>
                                          <p:spTgt spid="27"/>
                                        </p:tgtEl>
                                        <p:attrNameLst>
                                          <p:attrName>ppt_y</p:attrName>
                                        </p:attrNameLst>
                                      </p:cBhvr>
                                      <p:tavLst>
                                        <p:tav tm="0">
                                          <p:val>
                                            <p:strVal val="ppt_y"/>
                                          </p:val>
                                        </p:tav>
                                        <p:tav tm="100000">
                                          <p:val>
                                            <p:strVal val="ppt_y"/>
                                          </p:val>
                                        </p:tav>
                                      </p:tavLst>
                                    </p:anim>
                                    <p:set>
                                      <p:cBhvr>
                                        <p:cTn id="424" dur="1" fill="hold">
                                          <p:stCondLst>
                                            <p:cond delay="2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8"/>
                                        </p:tgtEl>
                                        <p:attrNameLst>
                                          <p:attrName>ppt_x</p:attrName>
                                        </p:attrNameLst>
                                      </p:cBhvr>
                                      <p:tavLst>
                                        <p:tav tm="0">
                                          <p:val>
                                            <p:strVal val="ppt_x"/>
                                          </p:val>
                                        </p:tav>
                                        <p:tav tm="100000">
                                          <p:val>
                                            <p:strVal val="1+ppt_w/2"/>
                                          </p:val>
                                        </p:tav>
                                      </p:tavLst>
                                    </p:anim>
                                    <p:anim calcmode="lin" valueType="num">
                                      <p:cBhvr additive="base">
                                        <p:cTn id="427" dur="3000"/>
                                        <p:tgtEl>
                                          <p:spTgt spid="28"/>
                                        </p:tgtEl>
                                        <p:attrNameLst>
                                          <p:attrName>ppt_y</p:attrName>
                                        </p:attrNameLst>
                                      </p:cBhvr>
                                      <p:tavLst>
                                        <p:tav tm="0">
                                          <p:val>
                                            <p:strVal val="ppt_y"/>
                                          </p:val>
                                        </p:tav>
                                        <p:tav tm="100000">
                                          <p:val>
                                            <p:strVal val="ppt_y"/>
                                          </p:val>
                                        </p:tav>
                                      </p:tavLst>
                                    </p:anim>
                                    <p:set>
                                      <p:cBhvr>
                                        <p:cTn id="428" dur="1" fill="hold">
                                          <p:stCondLst>
                                            <p:cond delay="2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9"/>
                                        </p:tgtEl>
                                        <p:attrNameLst>
                                          <p:attrName>ppt_x</p:attrName>
                                        </p:attrNameLst>
                                      </p:cBhvr>
                                      <p:tavLst>
                                        <p:tav tm="0">
                                          <p:val>
                                            <p:strVal val="ppt_x"/>
                                          </p:val>
                                        </p:tav>
                                        <p:tav tm="100000">
                                          <p:val>
                                            <p:strVal val="1+ppt_w/2"/>
                                          </p:val>
                                        </p:tav>
                                      </p:tavLst>
                                    </p:anim>
                                    <p:anim calcmode="lin" valueType="num">
                                      <p:cBhvr additive="base">
                                        <p:cTn id="431" dur="3000"/>
                                        <p:tgtEl>
                                          <p:spTgt spid="29"/>
                                        </p:tgtEl>
                                        <p:attrNameLst>
                                          <p:attrName>ppt_y</p:attrName>
                                        </p:attrNameLst>
                                      </p:cBhvr>
                                      <p:tavLst>
                                        <p:tav tm="0">
                                          <p:val>
                                            <p:strVal val="ppt_y"/>
                                          </p:val>
                                        </p:tav>
                                        <p:tav tm="100000">
                                          <p:val>
                                            <p:strVal val="ppt_y"/>
                                          </p:val>
                                        </p:tav>
                                      </p:tavLst>
                                    </p:anim>
                                    <p:set>
                                      <p:cBhvr>
                                        <p:cTn id="432" dur="1" fill="hold">
                                          <p:stCondLst>
                                            <p:cond delay="2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30"/>
                                        </p:tgtEl>
                                        <p:attrNameLst>
                                          <p:attrName>ppt_x</p:attrName>
                                        </p:attrNameLst>
                                      </p:cBhvr>
                                      <p:tavLst>
                                        <p:tav tm="0">
                                          <p:val>
                                            <p:strVal val="ppt_x"/>
                                          </p:val>
                                        </p:tav>
                                        <p:tav tm="100000">
                                          <p:val>
                                            <p:strVal val="1+ppt_w/2"/>
                                          </p:val>
                                        </p:tav>
                                      </p:tavLst>
                                    </p:anim>
                                    <p:anim calcmode="lin" valueType="num">
                                      <p:cBhvr additive="base">
                                        <p:cTn id="435" dur="3000"/>
                                        <p:tgtEl>
                                          <p:spTgt spid="30"/>
                                        </p:tgtEl>
                                        <p:attrNameLst>
                                          <p:attrName>ppt_y</p:attrName>
                                        </p:attrNameLst>
                                      </p:cBhvr>
                                      <p:tavLst>
                                        <p:tav tm="0">
                                          <p:val>
                                            <p:strVal val="ppt_y"/>
                                          </p:val>
                                        </p:tav>
                                        <p:tav tm="100000">
                                          <p:val>
                                            <p:strVal val="ppt_y"/>
                                          </p:val>
                                        </p:tav>
                                      </p:tavLst>
                                    </p:anim>
                                    <p:set>
                                      <p:cBhvr>
                                        <p:cTn id="436" dur="1" fill="hold">
                                          <p:stCondLst>
                                            <p:cond delay="2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31"/>
                                        </p:tgtEl>
                                        <p:attrNameLst>
                                          <p:attrName>ppt_x</p:attrName>
                                        </p:attrNameLst>
                                      </p:cBhvr>
                                      <p:tavLst>
                                        <p:tav tm="0">
                                          <p:val>
                                            <p:strVal val="ppt_x"/>
                                          </p:val>
                                        </p:tav>
                                        <p:tav tm="100000">
                                          <p:val>
                                            <p:strVal val="1+ppt_w/2"/>
                                          </p:val>
                                        </p:tav>
                                      </p:tavLst>
                                    </p:anim>
                                    <p:anim calcmode="lin" valueType="num">
                                      <p:cBhvr additive="base">
                                        <p:cTn id="439" dur="3000"/>
                                        <p:tgtEl>
                                          <p:spTgt spid="31"/>
                                        </p:tgtEl>
                                        <p:attrNameLst>
                                          <p:attrName>ppt_y</p:attrName>
                                        </p:attrNameLst>
                                      </p:cBhvr>
                                      <p:tavLst>
                                        <p:tav tm="0">
                                          <p:val>
                                            <p:strVal val="ppt_y"/>
                                          </p:val>
                                        </p:tav>
                                        <p:tav tm="100000">
                                          <p:val>
                                            <p:strVal val="ppt_y"/>
                                          </p:val>
                                        </p:tav>
                                      </p:tavLst>
                                    </p:anim>
                                    <p:set>
                                      <p:cBhvr>
                                        <p:cTn id="440" dur="1" fill="hold">
                                          <p:stCondLst>
                                            <p:cond delay="2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32"/>
                                        </p:tgtEl>
                                        <p:attrNameLst>
                                          <p:attrName>ppt_x</p:attrName>
                                        </p:attrNameLst>
                                      </p:cBhvr>
                                      <p:tavLst>
                                        <p:tav tm="0">
                                          <p:val>
                                            <p:strVal val="ppt_x"/>
                                          </p:val>
                                        </p:tav>
                                        <p:tav tm="100000">
                                          <p:val>
                                            <p:strVal val="1+ppt_w/2"/>
                                          </p:val>
                                        </p:tav>
                                      </p:tavLst>
                                    </p:anim>
                                    <p:anim calcmode="lin" valueType="num">
                                      <p:cBhvr additive="base">
                                        <p:cTn id="443" dur="3000"/>
                                        <p:tgtEl>
                                          <p:spTgt spid="32"/>
                                        </p:tgtEl>
                                        <p:attrNameLst>
                                          <p:attrName>ppt_y</p:attrName>
                                        </p:attrNameLst>
                                      </p:cBhvr>
                                      <p:tavLst>
                                        <p:tav tm="0">
                                          <p:val>
                                            <p:strVal val="ppt_y"/>
                                          </p:val>
                                        </p:tav>
                                        <p:tav tm="100000">
                                          <p:val>
                                            <p:strVal val="ppt_y"/>
                                          </p:val>
                                        </p:tav>
                                      </p:tavLst>
                                    </p:anim>
                                    <p:set>
                                      <p:cBhvr>
                                        <p:cTn id="444" dur="1" fill="hold">
                                          <p:stCondLst>
                                            <p:cond delay="2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3"/>
                                        </p:tgtEl>
                                        <p:attrNameLst>
                                          <p:attrName>ppt_x</p:attrName>
                                        </p:attrNameLst>
                                      </p:cBhvr>
                                      <p:tavLst>
                                        <p:tav tm="0">
                                          <p:val>
                                            <p:strVal val="ppt_x"/>
                                          </p:val>
                                        </p:tav>
                                        <p:tav tm="100000">
                                          <p:val>
                                            <p:strVal val="1+ppt_w/2"/>
                                          </p:val>
                                        </p:tav>
                                      </p:tavLst>
                                    </p:anim>
                                    <p:anim calcmode="lin" valueType="num">
                                      <p:cBhvr additive="base">
                                        <p:cTn id="447" dur="3000"/>
                                        <p:tgtEl>
                                          <p:spTgt spid="33"/>
                                        </p:tgtEl>
                                        <p:attrNameLst>
                                          <p:attrName>ppt_y</p:attrName>
                                        </p:attrNameLst>
                                      </p:cBhvr>
                                      <p:tavLst>
                                        <p:tav tm="0">
                                          <p:val>
                                            <p:strVal val="ppt_y"/>
                                          </p:val>
                                        </p:tav>
                                        <p:tav tm="100000">
                                          <p:val>
                                            <p:strVal val="ppt_y"/>
                                          </p:val>
                                        </p:tav>
                                      </p:tavLst>
                                    </p:anim>
                                    <p:set>
                                      <p:cBhvr>
                                        <p:cTn id="448" dur="1" fill="hold">
                                          <p:stCondLst>
                                            <p:cond delay="2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4"/>
                                        </p:tgtEl>
                                        <p:attrNameLst>
                                          <p:attrName>ppt_x</p:attrName>
                                        </p:attrNameLst>
                                      </p:cBhvr>
                                      <p:tavLst>
                                        <p:tav tm="0">
                                          <p:val>
                                            <p:strVal val="ppt_x"/>
                                          </p:val>
                                        </p:tav>
                                        <p:tav tm="100000">
                                          <p:val>
                                            <p:strVal val="1+ppt_w/2"/>
                                          </p:val>
                                        </p:tav>
                                      </p:tavLst>
                                    </p:anim>
                                    <p:anim calcmode="lin" valueType="num">
                                      <p:cBhvr additive="base">
                                        <p:cTn id="451" dur="3000"/>
                                        <p:tgtEl>
                                          <p:spTgt spid="34"/>
                                        </p:tgtEl>
                                        <p:attrNameLst>
                                          <p:attrName>ppt_y</p:attrName>
                                        </p:attrNameLst>
                                      </p:cBhvr>
                                      <p:tavLst>
                                        <p:tav tm="0">
                                          <p:val>
                                            <p:strVal val="ppt_y"/>
                                          </p:val>
                                        </p:tav>
                                        <p:tav tm="100000">
                                          <p:val>
                                            <p:strVal val="ppt_y"/>
                                          </p:val>
                                        </p:tav>
                                      </p:tavLst>
                                    </p:anim>
                                    <p:set>
                                      <p:cBhvr>
                                        <p:cTn id="452" dur="1" fill="hold">
                                          <p:stCondLst>
                                            <p:cond delay="2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6"/>
                                        </p:tgtEl>
                                        <p:attrNameLst>
                                          <p:attrName>ppt_x</p:attrName>
                                        </p:attrNameLst>
                                      </p:cBhvr>
                                      <p:tavLst>
                                        <p:tav tm="0">
                                          <p:val>
                                            <p:strVal val="ppt_x"/>
                                          </p:val>
                                        </p:tav>
                                        <p:tav tm="100000">
                                          <p:val>
                                            <p:strVal val="1+ppt_w/2"/>
                                          </p:val>
                                        </p:tav>
                                      </p:tavLst>
                                    </p:anim>
                                    <p:anim calcmode="lin" valueType="num">
                                      <p:cBhvr additive="base">
                                        <p:cTn id="459" dur="3000"/>
                                        <p:tgtEl>
                                          <p:spTgt spid="36"/>
                                        </p:tgtEl>
                                        <p:attrNameLst>
                                          <p:attrName>ppt_y</p:attrName>
                                        </p:attrNameLst>
                                      </p:cBhvr>
                                      <p:tavLst>
                                        <p:tav tm="0">
                                          <p:val>
                                            <p:strVal val="ppt_y"/>
                                          </p:val>
                                        </p:tav>
                                        <p:tav tm="100000">
                                          <p:val>
                                            <p:strVal val="ppt_y"/>
                                          </p:val>
                                        </p:tav>
                                      </p:tavLst>
                                    </p:anim>
                                    <p:set>
                                      <p:cBhvr>
                                        <p:cTn id="460" dur="1" fill="hold">
                                          <p:stCondLst>
                                            <p:cond delay="2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7"/>
                                        </p:tgtEl>
                                        <p:attrNameLst>
                                          <p:attrName>ppt_x</p:attrName>
                                        </p:attrNameLst>
                                      </p:cBhvr>
                                      <p:tavLst>
                                        <p:tav tm="0">
                                          <p:val>
                                            <p:strVal val="ppt_x"/>
                                          </p:val>
                                        </p:tav>
                                        <p:tav tm="100000">
                                          <p:val>
                                            <p:strVal val="1+ppt_w/2"/>
                                          </p:val>
                                        </p:tav>
                                      </p:tavLst>
                                    </p:anim>
                                    <p:anim calcmode="lin" valueType="num">
                                      <p:cBhvr additive="base">
                                        <p:cTn id="463" dur="3000"/>
                                        <p:tgtEl>
                                          <p:spTgt spid="37"/>
                                        </p:tgtEl>
                                        <p:attrNameLst>
                                          <p:attrName>ppt_y</p:attrName>
                                        </p:attrNameLst>
                                      </p:cBhvr>
                                      <p:tavLst>
                                        <p:tav tm="0">
                                          <p:val>
                                            <p:strVal val="ppt_y"/>
                                          </p:val>
                                        </p:tav>
                                        <p:tav tm="100000">
                                          <p:val>
                                            <p:strVal val="ppt_y"/>
                                          </p:val>
                                        </p:tav>
                                      </p:tavLst>
                                    </p:anim>
                                    <p:set>
                                      <p:cBhvr>
                                        <p:cTn id="464" dur="1" fill="hold">
                                          <p:stCondLst>
                                            <p:cond delay="2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8"/>
                                        </p:tgtEl>
                                        <p:attrNameLst>
                                          <p:attrName>ppt_x</p:attrName>
                                        </p:attrNameLst>
                                      </p:cBhvr>
                                      <p:tavLst>
                                        <p:tav tm="0">
                                          <p:val>
                                            <p:strVal val="ppt_x"/>
                                          </p:val>
                                        </p:tav>
                                        <p:tav tm="100000">
                                          <p:val>
                                            <p:strVal val="1+ppt_w/2"/>
                                          </p:val>
                                        </p:tav>
                                      </p:tavLst>
                                    </p:anim>
                                    <p:anim calcmode="lin" valueType="num">
                                      <p:cBhvr additive="base">
                                        <p:cTn id="467" dur="3000"/>
                                        <p:tgtEl>
                                          <p:spTgt spid="38"/>
                                        </p:tgtEl>
                                        <p:attrNameLst>
                                          <p:attrName>ppt_y</p:attrName>
                                        </p:attrNameLst>
                                      </p:cBhvr>
                                      <p:tavLst>
                                        <p:tav tm="0">
                                          <p:val>
                                            <p:strVal val="ppt_y"/>
                                          </p:val>
                                        </p:tav>
                                        <p:tav tm="100000">
                                          <p:val>
                                            <p:strVal val="ppt_y"/>
                                          </p:val>
                                        </p:tav>
                                      </p:tavLst>
                                    </p:anim>
                                    <p:set>
                                      <p:cBhvr>
                                        <p:cTn id="468" dur="1" fill="hold">
                                          <p:stCondLst>
                                            <p:cond delay="2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9"/>
                                        </p:tgtEl>
                                        <p:attrNameLst>
                                          <p:attrName>ppt_x</p:attrName>
                                        </p:attrNameLst>
                                      </p:cBhvr>
                                      <p:tavLst>
                                        <p:tav tm="0">
                                          <p:val>
                                            <p:strVal val="ppt_x"/>
                                          </p:val>
                                        </p:tav>
                                        <p:tav tm="100000">
                                          <p:val>
                                            <p:strVal val="1+ppt_w/2"/>
                                          </p:val>
                                        </p:tav>
                                      </p:tavLst>
                                    </p:anim>
                                    <p:anim calcmode="lin" valueType="num">
                                      <p:cBhvr additive="base">
                                        <p:cTn id="471" dur="3000"/>
                                        <p:tgtEl>
                                          <p:spTgt spid="39"/>
                                        </p:tgtEl>
                                        <p:attrNameLst>
                                          <p:attrName>ppt_y</p:attrName>
                                        </p:attrNameLst>
                                      </p:cBhvr>
                                      <p:tavLst>
                                        <p:tav tm="0">
                                          <p:val>
                                            <p:strVal val="ppt_y"/>
                                          </p:val>
                                        </p:tav>
                                        <p:tav tm="100000">
                                          <p:val>
                                            <p:strVal val="ppt_y"/>
                                          </p:val>
                                        </p:tav>
                                      </p:tavLst>
                                    </p:anim>
                                    <p:set>
                                      <p:cBhvr>
                                        <p:cTn id="472" dur="1" fill="hold">
                                          <p:stCondLst>
                                            <p:cond delay="2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16"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fltVal val="0"/>
                                          </p:val>
                                        </p:tav>
                                        <p:tav tm="100000">
                                          <p:val>
                                            <p:strVal val="#ppt_w"/>
                                          </p:val>
                                        </p:tav>
                                      </p:tavLst>
                                    </p:anim>
                                    <p:anim calcmode="lin" valueType="num">
                                      <p:cBhvr>
                                        <p:cTn id="480" dur="3000" fill="hold"/>
                                        <p:tgtEl>
                                          <p:spTgt spid="4"/>
                                        </p:tgtEl>
                                        <p:attrNameLst>
                                          <p:attrName>ppt_h</p:attrName>
                                        </p:attrNameLst>
                                      </p:cBhvr>
                                      <p:tavLst>
                                        <p:tav tm="0">
                                          <p:val>
                                            <p:fltVal val="0"/>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5">
              <a:lumMod val="50000"/>
            </a:schemeClr>
          </a:solidFill>
        </p:spPr>
        <p:txBody>
          <a:bodyPr/>
          <a:lstStyle/>
          <a:p>
            <a:endParaRPr lang="es-ES" dirty="0"/>
          </a:p>
        </p:txBody>
      </p:sp>
      <p:pic>
        <p:nvPicPr>
          <p:cNvPr id="4" name="3 Marcador de contenido" descr="BORA BORA 20.jpg"/>
          <p:cNvPicPr>
            <a:picLocks noGrp="1" noChangeAspect="1"/>
          </p:cNvPicPr>
          <p:nvPr>
            <p:ph idx="1"/>
          </p:nvPr>
        </p:nvPicPr>
        <p:blipFill>
          <a:blip r:embed="rId2"/>
          <a:stretch>
            <a:fillRect/>
          </a:stretch>
        </p:blipFill>
        <p:spPr>
          <a:xfrm>
            <a:off x="-17860" y="0"/>
            <a:ext cx="9161860" cy="6858000"/>
          </a:xfrm>
        </p:spPr>
      </p:pic>
      <p:sp>
        <p:nvSpPr>
          <p:cNvPr id="5" name="4 Cheurón"/>
          <p:cNvSpPr/>
          <p:nvPr/>
        </p:nvSpPr>
        <p:spPr>
          <a:xfrm rot="16200000">
            <a:off x="4143372" y="2928934"/>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4/3*#ppt_w"/>
                                          </p:val>
                                        </p:tav>
                                        <p:tav tm="100000">
                                          <p:val>
                                            <p:strVal val="#ppt_w"/>
                                          </p:val>
                                        </p:tav>
                                      </p:tavLst>
                                    </p:anim>
                                    <p:anim calcmode="lin" valueType="num">
                                      <p:cBhvr>
                                        <p:cTn id="572" dur="3000" fill="hold"/>
                                        <p:tgtEl>
                                          <p:spTgt spid="4"/>
                                        </p:tgtEl>
                                        <p:attrNameLst>
                                          <p:attrName>ppt_h</p:attrName>
                                        </p:attrNameLst>
                                      </p:cBhvr>
                                      <p:tavLst>
                                        <p:tav tm="0">
                                          <p:val>
                                            <p:strVal val="4/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02604"/>
          </a:solidFill>
        </p:spPr>
        <p:txBody>
          <a:bodyPr/>
          <a:lstStyle/>
          <a:p>
            <a:endParaRPr lang="es-ES" dirty="0"/>
          </a:p>
        </p:txBody>
      </p:sp>
      <p:pic>
        <p:nvPicPr>
          <p:cNvPr id="4" name="3 Imagen" descr="Hotel-Bora-Bora-1024x768-3.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16662"/>
            <a:ext cx="9144000" cy="6824676"/>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842966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6684"/>
            <a:ext cx="9144000" cy="6844632"/>
          </a:xfrm>
          <a:prstGeom prst="rect">
            <a:avLst/>
          </a:prstGeom>
        </p:spPr>
      </p:pic>
      <p:sp>
        <p:nvSpPr>
          <p:cNvPr id="5" name="4 Triángulo isósceles"/>
          <p:cNvSpPr/>
          <p:nvPr/>
        </p:nvSpPr>
        <p:spPr>
          <a:xfrm rot="18817936">
            <a:off x="3368564" y="1669602"/>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41295" y="0"/>
            <a:ext cx="9061409" cy="6858000"/>
          </a:xfrm>
          <a:prstGeom prst="rect">
            <a:avLst/>
          </a:prstGeom>
        </p:spPr>
      </p:pic>
      <p:sp>
        <p:nvSpPr>
          <p:cNvPr id="5" name="4 Rectángulo"/>
          <p:cNvSpPr/>
          <p:nvPr/>
        </p:nvSpPr>
        <p:spPr>
          <a:xfrm>
            <a:off x="28578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2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2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2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2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1+#ppt_w/2"/>
                                          </p:val>
                                        </p:tav>
                                        <p:tav tm="100000">
                                          <p:val>
                                            <p:strVal val="#ppt_x"/>
                                          </p:val>
                                        </p:tav>
                                      </p:tavLst>
                                    </p:anim>
                                    <p:anim calcmode="lin" valueType="num">
                                      <p:cBhvr additive="base">
                                        <p:cTn id="32" dur="2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2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2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1+#ppt_w/2"/>
                                          </p:val>
                                        </p:tav>
                                        <p:tav tm="100000">
                                          <p:val>
                                            <p:strVal val="#ppt_x"/>
                                          </p:val>
                                        </p:tav>
                                      </p:tavLst>
                                    </p:anim>
                                    <p:anim calcmode="lin" valueType="num">
                                      <p:cBhvr additive="base">
                                        <p:cTn id="41" dur="2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2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2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2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2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2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2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000" fill="hold"/>
                                        <p:tgtEl>
                                          <p:spTgt spid="11"/>
                                        </p:tgtEl>
                                        <p:attrNameLst>
                                          <p:attrName>ppt_x</p:attrName>
                                        </p:attrNameLst>
                                      </p:cBhvr>
                                      <p:tavLst>
                                        <p:tav tm="0">
                                          <p:val>
                                            <p:strVal val="1+#ppt_w/2"/>
                                          </p:val>
                                        </p:tav>
                                        <p:tav tm="100000">
                                          <p:val>
                                            <p:strVal val="#ppt_x"/>
                                          </p:val>
                                        </p:tav>
                                      </p:tavLst>
                                    </p:anim>
                                    <p:anim calcmode="lin" valueType="num">
                                      <p:cBhvr additive="base">
                                        <p:cTn id="68" dur="2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2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2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2000" fill="hold"/>
                                        <p:tgtEl>
                                          <p:spTgt spid="12"/>
                                        </p:tgtEl>
                                        <p:attrNameLst>
                                          <p:attrName>ppt_x</p:attrName>
                                        </p:attrNameLst>
                                      </p:cBhvr>
                                      <p:tavLst>
                                        <p:tav tm="0">
                                          <p:val>
                                            <p:strVal val="1+#ppt_w/2"/>
                                          </p:val>
                                        </p:tav>
                                        <p:tav tm="100000">
                                          <p:val>
                                            <p:strVal val="#ppt_x"/>
                                          </p:val>
                                        </p:tav>
                                      </p:tavLst>
                                    </p:anim>
                                    <p:anim calcmode="lin" valueType="num">
                                      <p:cBhvr additive="base">
                                        <p:cTn id="77" dur="2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2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1+#ppt_w/2"/>
                                          </p:val>
                                        </p:tav>
                                        <p:tav tm="100000">
                                          <p:val>
                                            <p:strVal val="#ppt_x"/>
                                          </p:val>
                                        </p:tav>
                                      </p:tavLst>
                                    </p:anim>
                                    <p:anim calcmode="lin" valueType="num">
                                      <p:cBhvr additive="base">
                                        <p:cTn id="86" dur="2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2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2000" fill="hold"/>
                                        <p:tgtEl>
                                          <p:spTgt spid="14"/>
                                        </p:tgtEl>
                                        <p:attrNameLst>
                                          <p:attrName>ppt_x</p:attrName>
                                        </p:attrNameLst>
                                      </p:cBhvr>
                                      <p:tavLst>
                                        <p:tav tm="0">
                                          <p:val>
                                            <p:strVal val="1+#ppt_w/2"/>
                                          </p:val>
                                        </p:tav>
                                        <p:tav tm="100000">
                                          <p:val>
                                            <p:strVal val="#ppt_x"/>
                                          </p:val>
                                        </p:tav>
                                      </p:tavLst>
                                    </p:anim>
                                    <p:anim calcmode="lin" valueType="num">
                                      <p:cBhvr additive="base">
                                        <p:cTn id="95" dur="2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2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2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2000" fill="hold"/>
                                        <p:tgtEl>
                                          <p:spTgt spid="15"/>
                                        </p:tgtEl>
                                        <p:attrNameLst>
                                          <p:attrName>ppt_x</p:attrName>
                                        </p:attrNameLst>
                                      </p:cBhvr>
                                      <p:tavLst>
                                        <p:tav tm="0">
                                          <p:val>
                                            <p:strVal val="1+#ppt_w/2"/>
                                          </p:val>
                                        </p:tav>
                                        <p:tav tm="100000">
                                          <p:val>
                                            <p:strVal val="#ppt_x"/>
                                          </p:val>
                                        </p:tav>
                                      </p:tavLst>
                                    </p:anim>
                                    <p:anim calcmode="lin" valueType="num">
                                      <p:cBhvr additive="base">
                                        <p:cTn id="104" dur="2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2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2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2000" fill="hold"/>
                                        <p:tgtEl>
                                          <p:spTgt spid="16"/>
                                        </p:tgtEl>
                                        <p:attrNameLst>
                                          <p:attrName>ppt_x</p:attrName>
                                        </p:attrNameLst>
                                      </p:cBhvr>
                                      <p:tavLst>
                                        <p:tav tm="0">
                                          <p:val>
                                            <p:strVal val="1+#ppt_w/2"/>
                                          </p:val>
                                        </p:tav>
                                        <p:tav tm="100000">
                                          <p:val>
                                            <p:strVal val="#ppt_x"/>
                                          </p:val>
                                        </p:tav>
                                      </p:tavLst>
                                    </p:anim>
                                    <p:anim calcmode="lin" valueType="num">
                                      <p:cBhvr additive="base">
                                        <p:cTn id="113" dur="2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2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2000" fill="hold"/>
                                        <p:tgtEl>
                                          <p:spTgt spid="17"/>
                                        </p:tgtEl>
                                        <p:attrNameLst>
                                          <p:attrName>ppt_x</p:attrName>
                                        </p:attrNameLst>
                                      </p:cBhvr>
                                      <p:tavLst>
                                        <p:tav tm="0">
                                          <p:val>
                                            <p:strVal val="1+#ppt_w/2"/>
                                          </p:val>
                                        </p:tav>
                                        <p:tav tm="100000">
                                          <p:val>
                                            <p:strVal val="#ppt_x"/>
                                          </p:val>
                                        </p:tav>
                                      </p:tavLst>
                                    </p:anim>
                                    <p:anim calcmode="lin" valueType="num">
                                      <p:cBhvr additive="base">
                                        <p:cTn id="122" dur="2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2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2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2000" fill="hold"/>
                                        <p:tgtEl>
                                          <p:spTgt spid="18"/>
                                        </p:tgtEl>
                                        <p:attrNameLst>
                                          <p:attrName>ppt_x</p:attrName>
                                        </p:attrNameLst>
                                      </p:cBhvr>
                                      <p:tavLst>
                                        <p:tav tm="0">
                                          <p:val>
                                            <p:strVal val="1+#ppt_w/2"/>
                                          </p:val>
                                        </p:tav>
                                        <p:tav tm="100000">
                                          <p:val>
                                            <p:strVal val="#ppt_x"/>
                                          </p:val>
                                        </p:tav>
                                      </p:tavLst>
                                    </p:anim>
                                    <p:anim calcmode="lin" valueType="num">
                                      <p:cBhvr additive="base">
                                        <p:cTn id="131" dur="2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2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2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2000" fill="hold"/>
                                        <p:tgtEl>
                                          <p:spTgt spid="19"/>
                                        </p:tgtEl>
                                        <p:attrNameLst>
                                          <p:attrName>ppt_x</p:attrName>
                                        </p:attrNameLst>
                                      </p:cBhvr>
                                      <p:tavLst>
                                        <p:tav tm="0">
                                          <p:val>
                                            <p:strVal val="1+#ppt_w/2"/>
                                          </p:val>
                                        </p:tav>
                                        <p:tav tm="100000">
                                          <p:val>
                                            <p:strVal val="#ppt_x"/>
                                          </p:val>
                                        </p:tav>
                                      </p:tavLst>
                                    </p:anim>
                                    <p:anim calcmode="lin" valueType="num">
                                      <p:cBhvr additive="base">
                                        <p:cTn id="140" dur="2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2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2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2000" fill="hold"/>
                                        <p:tgtEl>
                                          <p:spTgt spid="20"/>
                                        </p:tgtEl>
                                        <p:attrNameLst>
                                          <p:attrName>ppt_x</p:attrName>
                                        </p:attrNameLst>
                                      </p:cBhvr>
                                      <p:tavLst>
                                        <p:tav tm="0">
                                          <p:val>
                                            <p:strVal val="1+#ppt_w/2"/>
                                          </p:val>
                                        </p:tav>
                                        <p:tav tm="100000">
                                          <p:val>
                                            <p:strVal val="#ppt_x"/>
                                          </p:val>
                                        </p:tav>
                                      </p:tavLst>
                                    </p:anim>
                                    <p:anim calcmode="lin" valueType="num">
                                      <p:cBhvr additive="base">
                                        <p:cTn id="149" dur="2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2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2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2000" fill="hold"/>
                                        <p:tgtEl>
                                          <p:spTgt spid="21"/>
                                        </p:tgtEl>
                                        <p:attrNameLst>
                                          <p:attrName>ppt_x</p:attrName>
                                        </p:attrNameLst>
                                      </p:cBhvr>
                                      <p:tavLst>
                                        <p:tav tm="0">
                                          <p:val>
                                            <p:strVal val="1+#ppt_w/2"/>
                                          </p:val>
                                        </p:tav>
                                        <p:tav tm="100000">
                                          <p:val>
                                            <p:strVal val="#ppt_x"/>
                                          </p:val>
                                        </p:tav>
                                      </p:tavLst>
                                    </p:anim>
                                    <p:anim calcmode="lin" valueType="num">
                                      <p:cBhvr additive="base">
                                        <p:cTn id="158" dur="2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2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2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2000" fill="hold"/>
                                        <p:tgtEl>
                                          <p:spTgt spid="22"/>
                                        </p:tgtEl>
                                        <p:attrNameLst>
                                          <p:attrName>ppt_x</p:attrName>
                                        </p:attrNameLst>
                                      </p:cBhvr>
                                      <p:tavLst>
                                        <p:tav tm="0">
                                          <p:val>
                                            <p:strVal val="1+#ppt_w/2"/>
                                          </p:val>
                                        </p:tav>
                                        <p:tav tm="100000">
                                          <p:val>
                                            <p:strVal val="#ppt_x"/>
                                          </p:val>
                                        </p:tav>
                                      </p:tavLst>
                                    </p:anim>
                                    <p:anim calcmode="lin" valueType="num">
                                      <p:cBhvr additive="base">
                                        <p:cTn id="167" dur="2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2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2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2000" fill="hold"/>
                                        <p:tgtEl>
                                          <p:spTgt spid="23"/>
                                        </p:tgtEl>
                                        <p:attrNameLst>
                                          <p:attrName>ppt_x</p:attrName>
                                        </p:attrNameLst>
                                      </p:cBhvr>
                                      <p:tavLst>
                                        <p:tav tm="0">
                                          <p:val>
                                            <p:strVal val="1+#ppt_w/2"/>
                                          </p:val>
                                        </p:tav>
                                        <p:tav tm="100000">
                                          <p:val>
                                            <p:strVal val="#ppt_x"/>
                                          </p:val>
                                        </p:tav>
                                      </p:tavLst>
                                    </p:anim>
                                    <p:anim calcmode="lin" valueType="num">
                                      <p:cBhvr additive="base">
                                        <p:cTn id="176" dur="2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2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2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2000" fill="hold"/>
                                        <p:tgtEl>
                                          <p:spTgt spid="24"/>
                                        </p:tgtEl>
                                        <p:attrNameLst>
                                          <p:attrName>ppt_x</p:attrName>
                                        </p:attrNameLst>
                                      </p:cBhvr>
                                      <p:tavLst>
                                        <p:tav tm="0">
                                          <p:val>
                                            <p:strVal val="1+#ppt_w/2"/>
                                          </p:val>
                                        </p:tav>
                                        <p:tav tm="100000">
                                          <p:val>
                                            <p:strVal val="#ppt_x"/>
                                          </p:val>
                                        </p:tav>
                                      </p:tavLst>
                                    </p:anim>
                                    <p:anim calcmode="lin" valueType="num">
                                      <p:cBhvr additive="base">
                                        <p:cTn id="185" dur="2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2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2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2000" fill="hold"/>
                                        <p:tgtEl>
                                          <p:spTgt spid="25"/>
                                        </p:tgtEl>
                                        <p:attrNameLst>
                                          <p:attrName>ppt_x</p:attrName>
                                        </p:attrNameLst>
                                      </p:cBhvr>
                                      <p:tavLst>
                                        <p:tav tm="0">
                                          <p:val>
                                            <p:strVal val="1+#ppt_w/2"/>
                                          </p:val>
                                        </p:tav>
                                        <p:tav tm="100000">
                                          <p:val>
                                            <p:strVal val="#ppt_x"/>
                                          </p:val>
                                        </p:tav>
                                      </p:tavLst>
                                    </p:anim>
                                    <p:anim calcmode="lin" valueType="num">
                                      <p:cBhvr additive="base">
                                        <p:cTn id="194" dur="2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2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2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2000" fill="hold"/>
                                        <p:tgtEl>
                                          <p:spTgt spid="26"/>
                                        </p:tgtEl>
                                        <p:attrNameLst>
                                          <p:attrName>ppt_x</p:attrName>
                                        </p:attrNameLst>
                                      </p:cBhvr>
                                      <p:tavLst>
                                        <p:tav tm="0">
                                          <p:val>
                                            <p:strVal val="1+#ppt_w/2"/>
                                          </p:val>
                                        </p:tav>
                                        <p:tav tm="100000">
                                          <p:val>
                                            <p:strVal val="#ppt_x"/>
                                          </p:val>
                                        </p:tav>
                                      </p:tavLst>
                                    </p:anim>
                                    <p:anim calcmode="lin" valueType="num">
                                      <p:cBhvr additive="base">
                                        <p:cTn id="203" dur="2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2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plus(in)">
                                      <p:cBhvr>
                                        <p:cTn id="208" dur="2000"/>
                                        <p:tgtEl>
                                          <p:spTgt spid="28"/>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8"/>
                                        </p:tgtEl>
                                        <p:attrNameLst>
                                          <p:attrName>style.visibility</p:attrName>
                                        </p:attrNameLst>
                                      </p:cBhvr>
                                      <p:to>
                                        <p:strVal val="visible"/>
                                      </p:to>
                                    </p:set>
                                    <p:anim calcmode="lin" valueType="num">
                                      <p:cBhvr additive="base">
                                        <p:cTn id="211" dur="2000" fill="hold"/>
                                        <p:tgtEl>
                                          <p:spTgt spid="28"/>
                                        </p:tgtEl>
                                        <p:attrNameLst>
                                          <p:attrName>ppt_x</p:attrName>
                                        </p:attrNameLst>
                                      </p:cBhvr>
                                      <p:tavLst>
                                        <p:tav tm="0">
                                          <p:val>
                                            <p:strVal val="1+#ppt_w/2"/>
                                          </p:val>
                                        </p:tav>
                                        <p:tav tm="100000">
                                          <p:val>
                                            <p:strVal val="#ppt_x"/>
                                          </p:val>
                                        </p:tav>
                                      </p:tavLst>
                                    </p:anim>
                                    <p:anim calcmode="lin" valueType="num">
                                      <p:cBhvr additive="base">
                                        <p:cTn id="212" dur="2000" fill="hold"/>
                                        <p:tgtEl>
                                          <p:spTgt spid="28"/>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2000" fill="hold"/>
                                        <p:tgtEl>
                                          <p:spTgt spid="28"/>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Effect transition="in" filter="plus(in)">
                                      <p:cBhvr>
                                        <p:cTn id="217" dur="2000"/>
                                        <p:tgtEl>
                                          <p:spTgt spid="29"/>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9"/>
                                        </p:tgtEl>
                                        <p:attrNameLst>
                                          <p:attrName>style.visibility</p:attrName>
                                        </p:attrNameLst>
                                      </p:cBhvr>
                                      <p:to>
                                        <p:strVal val="visible"/>
                                      </p:to>
                                    </p:set>
                                    <p:anim calcmode="lin" valueType="num">
                                      <p:cBhvr additive="base">
                                        <p:cTn id="220" dur="2000" fill="hold"/>
                                        <p:tgtEl>
                                          <p:spTgt spid="29"/>
                                        </p:tgtEl>
                                        <p:attrNameLst>
                                          <p:attrName>ppt_x</p:attrName>
                                        </p:attrNameLst>
                                      </p:cBhvr>
                                      <p:tavLst>
                                        <p:tav tm="0">
                                          <p:val>
                                            <p:strVal val="1+#ppt_w/2"/>
                                          </p:val>
                                        </p:tav>
                                        <p:tav tm="100000">
                                          <p:val>
                                            <p:strVal val="#ppt_x"/>
                                          </p:val>
                                        </p:tav>
                                      </p:tavLst>
                                    </p:anim>
                                    <p:anim calcmode="lin" valueType="num">
                                      <p:cBhvr additive="base">
                                        <p:cTn id="221" dur="2000" fill="hold"/>
                                        <p:tgtEl>
                                          <p:spTgt spid="29"/>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2000" fill="hold"/>
                                        <p:tgtEl>
                                          <p:spTgt spid="29"/>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30"/>
                                        </p:tgtEl>
                                        <p:attrNameLst>
                                          <p:attrName>style.visibility</p:attrName>
                                        </p:attrNameLst>
                                      </p:cBhvr>
                                      <p:to>
                                        <p:strVal val="visible"/>
                                      </p:to>
                                    </p:set>
                                    <p:animEffect transition="in" filter="plus(in)">
                                      <p:cBhvr>
                                        <p:cTn id="226" dur="2000"/>
                                        <p:tgtEl>
                                          <p:spTgt spid="30"/>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30"/>
                                        </p:tgtEl>
                                        <p:attrNameLst>
                                          <p:attrName>style.visibility</p:attrName>
                                        </p:attrNameLst>
                                      </p:cBhvr>
                                      <p:to>
                                        <p:strVal val="visible"/>
                                      </p:to>
                                    </p:set>
                                    <p:anim calcmode="lin" valueType="num">
                                      <p:cBhvr additive="base">
                                        <p:cTn id="229" dur="2000" fill="hold"/>
                                        <p:tgtEl>
                                          <p:spTgt spid="30"/>
                                        </p:tgtEl>
                                        <p:attrNameLst>
                                          <p:attrName>ppt_x</p:attrName>
                                        </p:attrNameLst>
                                      </p:cBhvr>
                                      <p:tavLst>
                                        <p:tav tm="0">
                                          <p:val>
                                            <p:strVal val="1+#ppt_w/2"/>
                                          </p:val>
                                        </p:tav>
                                        <p:tav tm="100000">
                                          <p:val>
                                            <p:strVal val="#ppt_x"/>
                                          </p:val>
                                        </p:tav>
                                      </p:tavLst>
                                    </p:anim>
                                    <p:anim calcmode="lin" valueType="num">
                                      <p:cBhvr additive="base">
                                        <p:cTn id="230" dur="2000" fill="hold"/>
                                        <p:tgtEl>
                                          <p:spTgt spid="30"/>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2000" fill="hold"/>
                                        <p:tgtEl>
                                          <p:spTgt spid="30"/>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1"/>
                                        </p:tgtEl>
                                        <p:attrNameLst>
                                          <p:attrName>style.visibility</p:attrName>
                                        </p:attrNameLst>
                                      </p:cBhvr>
                                      <p:to>
                                        <p:strVal val="visible"/>
                                      </p:to>
                                    </p:set>
                                    <p:animEffect transition="in" filter="plus(in)">
                                      <p:cBhvr>
                                        <p:cTn id="235" dur="2000"/>
                                        <p:tgtEl>
                                          <p:spTgt spid="31"/>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1"/>
                                        </p:tgtEl>
                                        <p:attrNameLst>
                                          <p:attrName>style.visibility</p:attrName>
                                        </p:attrNameLst>
                                      </p:cBhvr>
                                      <p:to>
                                        <p:strVal val="visible"/>
                                      </p:to>
                                    </p:set>
                                    <p:anim calcmode="lin" valueType="num">
                                      <p:cBhvr additive="base">
                                        <p:cTn id="238" dur="2000" fill="hold"/>
                                        <p:tgtEl>
                                          <p:spTgt spid="31"/>
                                        </p:tgtEl>
                                        <p:attrNameLst>
                                          <p:attrName>ppt_x</p:attrName>
                                        </p:attrNameLst>
                                      </p:cBhvr>
                                      <p:tavLst>
                                        <p:tav tm="0">
                                          <p:val>
                                            <p:strVal val="1+#ppt_w/2"/>
                                          </p:val>
                                        </p:tav>
                                        <p:tav tm="100000">
                                          <p:val>
                                            <p:strVal val="#ppt_x"/>
                                          </p:val>
                                        </p:tav>
                                      </p:tavLst>
                                    </p:anim>
                                    <p:anim calcmode="lin" valueType="num">
                                      <p:cBhvr additive="base">
                                        <p:cTn id="239" dur="2000" fill="hold"/>
                                        <p:tgtEl>
                                          <p:spTgt spid="31"/>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2000" fill="hold"/>
                                        <p:tgtEl>
                                          <p:spTgt spid="31"/>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2"/>
                                        </p:tgtEl>
                                        <p:attrNameLst>
                                          <p:attrName>style.visibility</p:attrName>
                                        </p:attrNameLst>
                                      </p:cBhvr>
                                      <p:to>
                                        <p:strVal val="visible"/>
                                      </p:to>
                                    </p:set>
                                    <p:animEffect transition="in" filter="plus(in)">
                                      <p:cBhvr>
                                        <p:cTn id="244" dur="2000"/>
                                        <p:tgtEl>
                                          <p:spTgt spid="32"/>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2"/>
                                        </p:tgtEl>
                                        <p:attrNameLst>
                                          <p:attrName>style.visibility</p:attrName>
                                        </p:attrNameLst>
                                      </p:cBhvr>
                                      <p:to>
                                        <p:strVal val="visible"/>
                                      </p:to>
                                    </p:set>
                                    <p:anim calcmode="lin" valueType="num">
                                      <p:cBhvr additive="base">
                                        <p:cTn id="247" dur="2000" fill="hold"/>
                                        <p:tgtEl>
                                          <p:spTgt spid="32"/>
                                        </p:tgtEl>
                                        <p:attrNameLst>
                                          <p:attrName>ppt_x</p:attrName>
                                        </p:attrNameLst>
                                      </p:cBhvr>
                                      <p:tavLst>
                                        <p:tav tm="0">
                                          <p:val>
                                            <p:strVal val="1+#ppt_w/2"/>
                                          </p:val>
                                        </p:tav>
                                        <p:tav tm="100000">
                                          <p:val>
                                            <p:strVal val="#ppt_x"/>
                                          </p:val>
                                        </p:tav>
                                      </p:tavLst>
                                    </p:anim>
                                    <p:anim calcmode="lin" valueType="num">
                                      <p:cBhvr additive="base">
                                        <p:cTn id="248" dur="2000" fill="hold"/>
                                        <p:tgtEl>
                                          <p:spTgt spid="32"/>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2000" fill="hold"/>
                                        <p:tgtEl>
                                          <p:spTgt spid="32"/>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3"/>
                                        </p:tgtEl>
                                        <p:attrNameLst>
                                          <p:attrName>style.visibility</p:attrName>
                                        </p:attrNameLst>
                                      </p:cBhvr>
                                      <p:to>
                                        <p:strVal val="visible"/>
                                      </p:to>
                                    </p:set>
                                    <p:animEffect transition="in" filter="plus(in)">
                                      <p:cBhvr>
                                        <p:cTn id="253" dur="2000"/>
                                        <p:tgtEl>
                                          <p:spTgt spid="33"/>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3"/>
                                        </p:tgtEl>
                                        <p:attrNameLst>
                                          <p:attrName>style.visibility</p:attrName>
                                        </p:attrNameLst>
                                      </p:cBhvr>
                                      <p:to>
                                        <p:strVal val="visible"/>
                                      </p:to>
                                    </p:set>
                                    <p:anim calcmode="lin" valueType="num">
                                      <p:cBhvr additive="base">
                                        <p:cTn id="256" dur="2000" fill="hold"/>
                                        <p:tgtEl>
                                          <p:spTgt spid="33"/>
                                        </p:tgtEl>
                                        <p:attrNameLst>
                                          <p:attrName>ppt_x</p:attrName>
                                        </p:attrNameLst>
                                      </p:cBhvr>
                                      <p:tavLst>
                                        <p:tav tm="0">
                                          <p:val>
                                            <p:strVal val="1+#ppt_w/2"/>
                                          </p:val>
                                        </p:tav>
                                        <p:tav tm="100000">
                                          <p:val>
                                            <p:strVal val="#ppt_x"/>
                                          </p:val>
                                        </p:tav>
                                      </p:tavLst>
                                    </p:anim>
                                    <p:anim calcmode="lin" valueType="num">
                                      <p:cBhvr additive="base">
                                        <p:cTn id="257" dur="2000" fill="hold"/>
                                        <p:tgtEl>
                                          <p:spTgt spid="33"/>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2000" fill="hold"/>
                                        <p:tgtEl>
                                          <p:spTgt spid="33"/>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4"/>
                                        </p:tgtEl>
                                        <p:attrNameLst>
                                          <p:attrName>style.visibility</p:attrName>
                                        </p:attrNameLst>
                                      </p:cBhvr>
                                      <p:to>
                                        <p:strVal val="visible"/>
                                      </p:to>
                                    </p:set>
                                    <p:animEffect transition="in" filter="plus(in)">
                                      <p:cBhvr>
                                        <p:cTn id="262" dur="2000"/>
                                        <p:tgtEl>
                                          <p:spTgt spid="34"/>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4"/>
                                        </p:tgtEl>
                                        <p:attrNameLst>
                                          <p:attrName>style.visibility</p:attrName>
                                        </p:attrNameLst>
                                      </p:cBhvr>
                                      <p:to>
                                        <p:strVal val="visible"/>
                                      </p:to>
                                    </p:set>
                                    <p:anim calcmode="lin" valueType="num">
                                      <p:cBhvr additive="base">
                                        <p:cTn id="265" dur="2000" fill="hold"/>
                                        <p:tgtEl>
                                          <p:spTgt spid="34"/>
                                        </p:tgtEl>
                                        <p:attrNameLst>
                                          <p:attrName>ppt_x</p:attrName>
                                        </p:attrNameLst>
                                      </p:cBhvr>
                                      <p:tavLst>
                                        <p:tav tm="0">
                                          <p:val>
                                            <p:strVal val="1+#ppt_w/2"/>
                                          </p:val>
                                        </p:tav>
                                        <p:tav tm="100000">
                                          <p:val>
                                            <p:strVal val="#ppt_x"/>
                                          </p:val>
                                        </p:tav>
                                      </p:tavLst>
                                    </p:anim>
                                    <p:anim calcmode="lin" valueType="num">
                                      <p:cBhvr additive="base">
                                        <p:cTn id="266" dur="2000" fill="hold"/>
                                        <p:tgtEl>
                                          <p:spTgt spid="34"/>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2000" fill="hold"/>
                                        <p:tgtEl>
                                          <p:spTgt spid="34"/>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5"/>
                                        </p:tgtEl>
                                        <p:attrNameLst>
                                          <p:attrName>style.visibility</p:attrName>
                                        </p:attrNameLst>
                                      </p:cBhvr>
                                      <p:to>
                                        <p:strVal val="visible"/>
                                      </p:to>
                                    </p:set>
                                    <p:animEffect transition="in" filter="plus(in)">
                                      <p:cBhvr>
                                        <p:cTn id="271" dur="2000"/>
                                        <p:tgtEl>
                                          <p:spTgt spid="35"/>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5"/>
                                        </p:tgtEl>
                                        <p:attrNameLst>
                                          <p:attrName>style.visibility</p:attrName>
                                        </p:attrNameLst>
                                      </p:cBhvr>
                                      <p:to>
                                        <p:strVal val="visible"/>
                                      </p:to>
                                    </p:set>
                                    <p:anim calcmode="lin" valueType="num">
                                      <p:cBhvr additive="base">
                                        <p:cTn id="274" dur="2000" fill="hold"/>
                                        <p:tgtEl>
                                          <p:spTgt spid="35"/>
                                        </p:tgtEl>
                                        <p:attrNameLst>
                                          <p:attrName>ppt_x</p:attrName>
                                        </p:attrNameLst>
                                      </p:cBhvr>
                                      <p:tavLst>
                                        <p:tav tm="0">
                                          <p:val>
                                            <p:strVal val="1+#ppt_w/2"/>
                                          </p:val>
                                        </p:tav>
                                        <p:tav tm="100000">
                                          <p:val>
                                            <p:strVal val="#ppt_x"/>
                                          </p:val>
                                        </p:tav>
                                      </p:tavLst>
                                    </p:anim>
                                    <p:anim calcmode="lin" valueType="num">
                                      <p:cBhvr additive="base">
                                        <p:cTn id="275" dur="2000" fill="hold"/>
                                        <p:tgtEl>
                                          <p:spTgt spid="35"/>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2000" fill="hold"/>
                                        <p:tgtEl>
                                          <p:spTgt spid="35"/>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6"/>
                                        </p:tgtEl>
                                        <p:attrNameLst>
                                          <p:attrName>style.visibility</p:attrName>
                                        </p:attrNameLst>
                                      </p:cBhvr>
                                      <p:to>
                                        <p:strVal val="visible"/>
                                      </p:to>
                                    </p:set>
                                    <p:animEffect transition="in" filter="plus(in)">
                                      <p:cBhvr>
                                        <p:cTn id="280" dur="2000"/>
                                        <p:tgtEl>
                                          <p:spTgt spid="36"/>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additive="base">
                                        <p:cTn id="283" dur="2000" fill="hold"/>
                                        <p:tgtEl>
                                          <p:spTgt spid="36"/>
                                        </p:tgtEl>
                                        <p:attrNameLst>
                                          <p:attrName>ppt_x</p:attrName>
                                        </p:attrNameLst>
                                      </p:cBhvr>
                                      <p:tavLst>
                                        <p:tav tm="0">
                                          <p:val>
                                            <p:strVal val="1+#ppt_w/2"/>
                                          </p:val>
                                        </p:tav>
                                        <p:tav tm="100000">
                                          <p:val>
                                            <p:strVal val="#ppt_x"/>
                                          </p:val>
                                        </p:tav>
                                      </p:tavLst>
                                    </p:anim>
                                    <p:anim calcmode="lin" valueType="num">
                                      <p:cBhvr additive="base">
                                        <p:cTn id="284" dur="2000" fill="hold"/>
                                        <p:tgtEl>
                                          <p:spTgt spid="36"/>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2000" fill="hold"/>
                                        <p:tgtEl>
                                          <p:spTgt spid="36"/>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7"/>
                                        </p:tgtEl>
                                        <p:attrNameLst>
                                          <p:attrName>style.visibility</p:attrName>
                                        </p:attrNameLst>
                                      </p:cBhvr>
                                      <p:to>
                                        <p:strVal val="visible"/>
                                      </p:to>
                                    </p:set>
                                    <p:animEffect transition="in" filter="plus(in)">
                                      <p:cBhvr>
                                        <p:cTn id="289" dur="2000"/>
                                        <p:tgtEl>
                                          <p:spTgt spid="37"/>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additive="base">
                                        <p:cTn id="292" dur="2000" fill="hold"/>
                                        <p:tgtEl>
                                          <p:spTgt spid="37"/>
                                        </p:tgtEl>
                                        <p:attrNameLst>
                                          <p:attrName>ppt_x</p:attrName>
                                        </p:attrNameLst>
                                      </p:cBhvr>
                                      <p:tavLst>
                                        <p:tav tm="0">
                                          <p:val>
                                            <p:strVal val="1+#ppt_w/2"/>
                                          </p:val>
                                        </p:tav>
                                        <p:tav tm="100000">
                                          <p:val>
                                            <p:strVal val="#ppt_x"/>
                                          </p:val>
                                        </p:tav>
                                      </p:tavLst>
                                    </p:anim>
                                    <p:anim calcmode="lin" valueType="num">
                                      <p:cBhvr additive="base">
                                        <p:cTn id="293" dur="2000" fill="hold"/>
                                        <p:tgtEl>
                                          <p:spTgt spid="37"/>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2000" fill="hold"/>
                                        <p:tgtEl>
                                          <p:spTgt spid="37"/>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8"/>
                                        </p:tgtEl>
                                        <p:attrNameLst>
                                          <p:attrName>style.visibility</p:attrName>
                                        </p:attrNameLst>
                                      </p:cBhvr>
                                      <p:to>
                                        <p:strVal val="visible"/>
                                      </p:to>
                                    </p:set>
                                    <p:animEffect transition="in" filter="plus(in)">
                                      <p:cBhvr>
                                        <p:cTn id="298" dur="2000"/>
                                        <p:tgtEl>
                                          <p:spTgt spid="38"/>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8"/>
                                        </p:tgtEl>
                                        <p:attrNameLst>
                                          <p:attrName>style.visibility</p:attrName>
                                        </p:attrNameLst>
                                      </p:cBhvr>
                                      <p:to>
                                        <p:strVal val="visible"/>
                                      </p:to>
                                    </p:set>
                                    <p:anim calcmode="lin" valueType="num">
                                      <p:cBhvr additive="base">
                                        <p:cTn id="301" dur="2000" fill="hold"/>
                                        <p:tgtEl>
                                          <p:spTgt spid="38"/>
                                        </p:tgtEl>
                                        <p:attrNameLst>
                                          <p:attrName>ppt_x</p:attrName>
                                        </p:attrNameLst>
                                      </p:cBhvr>
                                      <p:tavLst>
                                        <p:tav tm="0">
                                          <p:val>
                                            <p:strVal val="1+#ppt_w/2"/>
                                          </p:val>
                                        </p:tav>
                                        <p:tav tm="100000">
                                          <p:val>
                                            <p:strVal val="#ppt_x"/>
                                          </p:val>
                                        </p:tav>
                                      </p:tavLst>
                                    </p:anim>
                                    <p:anim calcmode="lin" valueType="num">
                                      <p:cBhvr additive="base">
                                        <p:cTn id="302" dur="2000" fill="hold"/>
                                        <p:tgtEl>
                                          <p:spTgt spid="38"/>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2000" fill="hold"/>
                                        <p:tgtEl>
                                          <p:spTgt spid="38"/>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9"/>
                                        </p:tgtEl>
                                        <p:attrNameLst>
                                          <p:attrName>style.visibility</p:attrName>
                                        </p:attrNameLst>
                                      </p:cBhvr>
                                      <p:to>
                                        <p:strVal val="visible"/>
                                      </p:to>
                                    </p:set>
                                    <p:animEffect transition="in" filter="plus(in)">
                                      <p:cBhvr>
                                        <p:cTn id="307" dur="2000"/>
                                        <p:tgtEl>
                                          <p:spTgt spid="39"/>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9"/>
                                        </p:tgtEl>
                                        <p:attrNameLst>
                                          <p:attrName>style.visibility</p:attrName>
                                        </p:attrNameLst>
                                      </p:cBhvr>
                                      <p:to>
                                        <p:strVal val="visible"/>
                                      </p:to>
                                    </p:set>
                                    <p:anim calcmode="lin" valueType="num">
                                      <p:cBhvr additive="base">
                                        <p:cTn id="310" dur="2000" fill="hold"/>
                                        <p:tgtEl>
                                          <p:spTgt spid="39"/>
                                        </p:tgtEl>
                                        <p:attrNameLst>
                                          <p:attrName>ppt_x</p:attrName>
                                        </p:attrNameLst>
                                      </p:cBhvr>
                                      <p:tavLst>
                                        <p:tav tm="0">
                                          <p:val>
                                            <p:strVal val="1+#ppt_w/2"/>
                                          </p:val>
                                        </p:tav>
                                        <p:tav tm="100000">
                                          <p:val>
                                            <p:strVal val="#ppt_x"/>
                                          </p:val>
                                        </p:tav>
                                      </p:tavLst>
                                    </p:anim>
                                    <p:anim calcmode="lin" valueType="num">
                                      <p:cBhvr additive="base">
                                        <p:cTn id="311" dur="2000" fill="hold"/>
                                        <p:tgtEl>
                                          <p:spTgt spid="39"/>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2000" fill="hold"/>
                                        <p:tgtEl>
                                          <p:spTgt spid="39"/>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40"/>
                                        </p:tgtEl>
                                        <p:attrNameLst>
                                          <p:attrName>style.visibility</p:attrName>
                                        </p:attrNameLst>
                                      </p:cBhvr>
                                      <p:to>
                                        <p:strVal val="visible"/>
                                      </p:to>
                                    </p:set>
                                    <p:animEffect transition="in" filter="plus(in)">
                                      <p:cBhvr>
                                        <p:cTn id="316" dur="2000"/>
                                        <p:tgtEl>
                                          <p:spTgt spid="40"/>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40"/>
                                        </p:tgtEl>
                                        <p:attrNameLst>
                                          <p:attrName>style.visibility</p:attrName>
                                        </p:attrNameLst>
                                      </p:cBhvr>
                                      <p:to>
                                        <p:strVal val="visible"/>
                                      </p:to>
                                    </p:set>
                                    <p:anim calcmode="lin" valueType="num">
                                      <p:cBhvr additive="base">
                                        <p:cTn id="319" dur="2000" fill="hold"/>
                                        <p:tgtEl>
                                          <p:spTgt spid="40"/>
                                        </p:tgtEl>
                                        <p:attrNameLst>
                                          <p:attrName>ppt_x</p:attrName>
                                        </p:attrNameLst>
                                      </p:cBhvr>
                                      <p:tavLst>
                                        <p:tav tm="0">
                                          <p:val>
                                            <p:strVal val="1+#ppt_w/2"/>
                                          </p:val>
                                        </p:tav>
                                        <p:tav tm="100000">
                                          <p:val>
                                            <p:strVal val="#ppt_x"/>
                                          </p:val>
                                        </p:tav>
                                      </p:tavLst>
                                    </p:anim>
                                    <p:anim calcmode="lin" valueType="num">
                                      <p:cBhvr additive="base">
                                        <p:cTn id="320" dur="2000" fill="hold"/>
                                        <p:tgtEl>
                                          <p:spTgt spid="40"/>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2000" fill="hold"/>
                                        <p:tgtEl>
                                          <p:spTgt spid="40"/>
                                        </p:tgtEl>
                                        <p:attrNameLst>
                                          <p:attrName>r</p:attrName>
                                        </p:attrNameLst>
                                      </p:cBhvr>
                                    </p:animRot>
                                  </p:childTnLst>
                                </p:cTn>
                              </p:par>
                            </p:childTnLst>
                          </p:cTn>
                        </p:par>
                        <p:par>
                          <p:cTn id="323" fill="hold">
                            <p:stCondLst>
                              <p:cond delay="2000"/>
                            </p:stCondLst>
                            <p:childTnLst>
                              <p:par>
                                <p:cTn id="324" presetID="2" presetClass="exit" presetSubtype="8" fill="hold" grpId="3" nodeType="afterEffect">
                                  <p:stCondLst>
                                    <p:cond delay="0"/>
                                  </p:stCondLst>
                                  <p:childTnLst>
                                    <p:anim calcmode="lin" valueType="num">
                                      <p:cBhvr additive="base">
                                        <p:cTn id="325" dur="2000"/>
                                        <p:tgtEl>
                                          <p:spTgt spid="5"/>
                                        </p:tgtEl>
                                        <p:attrNameLst>
                                          <p:attrName>ppt_x</p:attrName>
                                        </p:attrNameLst>
                                      </p:cBhvr>
                                      <p:tavLst>
                                        <p:tav tm="0">
                                          <p:val>
                                            <p:strVal val="ppt_x"/>
                                          </p:val>
                                        </p:tav>
                                        <p:tav tm="100000">
                                          <p:val>
                                            <p:strVal val="0-ppt_w/2"/>
                                          </p:val>
                                        </p:tav>
                                      </p:tavLst>
                                    </p:anim>
                                    <p:anim calcmode="lin" valueType="num">
                                      <p:cBhvr additive="base">
                                        <p:cTn id="326" dur="2000"/>
                                        <p:tgtEl>
                                          <p:spTgt spid="5"/>
                                        </p:tgtEl>
                                        <p:attrNameLst>
                                          <p:attrName>ppt_y</p:attrName>
                                        </p:attrNameLst>
                                      </p:cBhvr>
                                      <p:tavLst>
                                        <p:tav tm="0">
                                          <p:val>
                                            <p:strVal val="ppt_y"/>
                                          </p:val>
                                        </p:tav>
                                        <p:tav tm="100000">
                                          <p:val>
                                            <p:strVal val="ppt_y"/>
                                          </p:val>
                                        </p:tav>
                                      </p:tavLst>
                                    </p:anim>
                                    <p:set>
                                      <p:cBhvr>
                                        <p:cTn id="327" dur="1" fill="hold">
                                          <p:stCondLst>
                                            <p:cond delay="1999"/>
                                          </p:stCondLst>
                                        </p:cTn>
                                        <p:tgtEl>
                                          <p:spTgt spid="5"/>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6"/>
                                        </p:tgtEl>
                                        <p:attrNameLst>
                                          <p:attrName>ppt_x</p:attrName>
                                        </p:attrNameLst>
                                      </p:cBhvr>
                                      <p:tavLst>
                                        <p:tav tm="0">
                                          <p:val>
                                            <p:strVal val="ppt_x"/>
                                          </p:val>
                                        </p:tav>
                                        <p:tav tm="100000">
                                          <p:val>
                                            <p:strVal val="0-ppt_w/2"/>
                                          </p:val>
                                        </p:tav>
                                      </p:tavLst>
                                    </p:anim>
                                    <p:anim calcmode="lin" valueType="num">
                                      <p:cBhvr additive="base">
                                        <p:cTn id="330" dur="2000"/>
                                        <p:tgtEl>
                                          <p:spTgt spid="6"/>
                                        </p:tgtEl>
                                        <p:attrNameLst>
                                          <p:attrName>ppt_y</p:attrName>
                                        </p:attrNameLst>
                                      </p:cBhvr>
                                      <p:tavLst>
                                        <p:tav tm="0">
                                          <p:val>
                                            <p:strVal val="ppt_y"/>
                                          </p:val>
                                        </p:tav>
                                        <p:tav tm="100000">
                                          <p:val>
                                            <p:strVal val="ppt_y"/>
                                          </p:val>
                                        </p:tav>
                                      </p:tavLst>
                                    </p:anim>
                                    <p:set>
                                      <p:cBhvr>
                                        <p:cTn id="331" dur="1" fill="hold">
                                          <p:stCondLst>
                                            <p:cond delay="1999"/>
                                          </p:stCondLst>
                                        </p:cTn>
                                        <p:tgtEl>
                                          <p:spTgt spid="6"/>
                                        </p:tgtEl>
                                        <p:attrNameLst>
                                          <p:attrName>style.visibility</p:attrName>
                                        </p:attrNameLst>
                                      </p:cBhvr>
                                      <p:to>
                                        <p:strVal val="hidden"/>
                                      </p:to>
                                    </p:set>
                                  </p:childTnLst>
                                </p:cTn>
                              </p:par>
                              <p:par>
                                <p:cTn id="332" presetID="2" presetClass="exit" presetSubtype="8" fill="hold" grpId="3" nodeType="withEffect">
                                  <p:stCondLst>
                                    <p:cond delay="0"/>
                                  </p:stCondLst>
                                  <p:childTnLst>
                                    <p:anim calcmode="lin" valueType="num">
                                      <p:cBhvr additive="base">
                                        <p:cTn id="333" dur="2000"/>
                                        <p:tgtEl>
                                          <p:spTgt spid="7"/>
                                        </p:tgtEl>
                                        <p:attrNameLst>
                                          <p:attrName>ppt_x</p:attrName>
                                        </p:attrNameLst>
                                      </p:cBhvr>
                                      <p:tavLst>
                                        <p:tav tm="0">
                                          <p:val>
                                            <p:strVal val="ppt_x"/>
                                          </p:val>
                                        </p:tav>
                                        <p:tav tm="100000">
                                          <p:val>
                                            <p:strVal val="0-ppt_w/2"/>
                                          </p:val>
                                        </p:tav>
                                      </p:tavLst>
                                    </p:anim>
                                    <p:anim calcmode="lin" valueType="num">
                                      <p:cBhvr additive="base">
                                        <p:cTn id="334" dur="2000"/>
                                        <p:tgtEl>
                                          <p:spTgt spid="7"/>
                                        </p:tgtEl>
                                        <p:attrNameLst>
                                          <p:attrName>ppt_y</p:attrName>
                                        </p:attrNameLst>
                                      </p:cBhvr>
                                      <p:tavLst>
                                        <p:tav tm="0">
                                          <p:val>
                                            <p:strVal val="ppt_y"/>
                                          </p:val>
                                        </p:tav>
                                        <p:tav tm="100000">
                                          <p:val>
                                            <p:strVal val="ppt_y"/>
                                          </p:val>
                                        </p:tav>
                                      </p:tavLst>
                                    </p:anim>
                                    <p:set>
                                      <p:cBhvr>
                                        <p:cTn id="335" dur="1" fill="hold">
                                          <p:stCondLst>
                                            <p:cond delay="1999"/>
                                          </p:stCondLst>
                                        </p:cTn>
                                        <p:tgtEl>
                                          <p:spTgt spid="7"/>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8"/>
                                        </p:tgtEl>
                                        <p:attrNameLst>
                                          <p:attrName>ppt_x</p:attrName>
                                        </p:attrNameLst>
                                      </p:cBhvr>
                                      <p:tavLst>
                                        <p:tav tm="0">
                                          <p:val>
                                            <p:strVal val="ppt_x"/>
                                          </p:val>
                                        </p:tav>
                                        <p:tav tm="100000">
                                          <p:val>
                                            <p:strVal val="0-ppt_w/2"/>
                                          </p:val>
                                        </p:tav>
                                      </p:tavLst>
                                    </p:anim>
                                    <p:anim calcmode="lin" valueType="num">
                                      <p:cBhvr additive="base">
                                        <p:cTn id="338" dur="2000"/>
                                        <p:tgtEl>
                                          <p:spTgt spid="8"/>
                                        </p:tgtEl>
                                        <p:attrNameLst>
                                          <p:attrName>ppt_y</p:attrName>
                                        </p:attrNameLst>
                                      </p:cBhvr>
                                      <p:tavLst>
                                        <p:tav tm="0">
                                          <p:val>
                                            <p:strVal val="ppt_y"/>
                                          </p:val>
                                        </p:tav>
                                        <p:tav tm="100000">
                                          <p:val>
                                            <p:strVal val="ppt_y"/>
                                          </p:val>
                                        </p:tav>
                                      </p:tavLst>
                                    </p:anim>
                                    <p:set>
                                      <p:cBhvr>
                                        <p:cTn id="339" dur="1" fill="hold">
                                          <p:stCondLst>
                                            <p:cond delay="1999"/>
                                          </p:stCondLst>
                                        </p:cTn>
                                        <p:tgtEl>
                                          <p:spTgt spid="8"/>
                                        </p:tgtEl>
                                        <p:attrNameLst>
                                          <p:attrName>style.visibility</p:attrName>
                                        </p:attrNameLst>
                                      </p:cBhvr>
                                      <p:to>
                                        <p:strVal val="hidden"/>
                                      </p:to>
                                    </p:set>
                                  </p:childTnLst>
                                </p:cTn>
                              </p:par>
                              <p:par>
                                <p:cTn id="340" presetID="2" presetClass="exit" presetSubtype="8" fill="hold" grpId="3" nodeType="withEffect">
                                  <p:stCondLst>
                                    <p:cond delay="0"/>
                                  </p:stCondLst>
                                  <p:childTnLst>
                                    <p:anim calcmode="lin" valueType="num">
                                      <p:cBhvr additive="base">
                                        <p:cTn id="341" dur="2000"/>
                                        <p:tgtEl>
                                          <p:spTgt spid="9"/>
                                        </p:tgtEl>
                                        <p:attrNameLst>
                                          <p:attrName>ppt_x</p:attrName>
                                        </p:attrNameLst>
                                      </p:cBhvr>
                                      <p:tavLst>
                                        <p:tav tm="0">
                                          <p:val>
                                            <p:strVal val="ppt_x"/>
                                          </p:val>
                                        </p:tav>
                                        <p:tav tm="100000">
                                          <p:val>
                                            <p:strVal val="0-ppt_w/2"/>
                                          </p:val>
                                        </p:tav>
                                      </p:tavLst>
                                    </p:anim>
                                    <p:anim calcmode="lin" valueType="num">
                                      <p:cBhvr additive="base">
                                        <p:cTn id="342" dur="2000"/>
                                        <p:tgtEl>
                                          <p:spTgt spid="9"/>
                                        </p:tgtEl>
                                        <p:attrNameLst>
                                          <p:attrName>ppt_y</p:attrName>
                                        </p:attrNameLst>
                                      </p:cBhvr>
                                      <p:tavLst>
                                        <p:tav tm="0">
                                          <p:val>
                                            <p:strVal val="ppt_y"/>
                                          </p:val>
                                        </p:tav>
                                        <p:tav tm="100000">
                                          <p:val>
                                            <p:strVal val="ppt_y"/>
                                          </p:val>
                                        </p:tav>
                                      </p:tavLst>
                                    </p:anim>
                                    <p:set>
                                      <p:cBhvr>
                                        <p:cTn id="343" dur="1" fill="hold">
                                          <p:stCondLst>
                                            <p:cond delay="1999"/>
                                          </p:stCondLst>
                                        </p:cTn>
                                        <p:tgtEl>
                                          <p:spTgt spid="9"/>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10"/>
                                        </p:tgtEl>
                                        <p:attrNameLst>
                                          <p:attrName>ppt_x</p:attrName>
                                        </p:attrNameLst>
                                      </p:cBhvr>
                                      <p:tavLst>
                                        <p:tav tm="0">
                                          <p:val>
                                            <p:strVal val="ppt_x"/>
                                          </p:val>
                                        </p:tav>
                                        <p:tav tm="100000">
                                          <p:val>
                                            <p:strVal val="0-ppt_w/2"/>
                                          </p:val>
                                        </p:tav>
                                      </p:tavLst>
                                    </p:anim>
                                    <p:anim calcmode="lin" valueType="num">
                                      <p:cBhvr additive="base">
                                        <p:cTn id="346" dur="2000"/>
                                        <p:tgtEl>
                                          <p:spTgt spid="10"/>
                                        </p:tgtEl>
                                        <p:attrNameLst>
                                          <p:attrName>ppt_y</p:attrName>
                                        </p:attrNameLst>
                                      </p:cBhvr>
                                      <p:tavLst>
                                        <p:tav tm="0">
                                          <p:val>
                                            <p:strVal val="ppt_y"/>
                                          </p:val>
                                        </p:tav>
                                        <p:tav tm="100000">
                                          <p:val>
                                            <p:strVal val="ppt_y"/>
                                          </p:val>
                                        </p:tav>
                                      </p:tavLst>
                                    </p:anim>
                                    <p:set>
                                      <p:cBhvr>
                                        <p:cTn id="347" dur="1" fill="hold">
                                          <p:stCondLst>
                                            <p:cond delay="1999"/>
                                          </p:stCondLst>
                                        </p:cTn>
                                        <p:tgtEl>
                                          <p:spTgt spid="10"/>
                                        </p:tgtEl>
                                        <p:attrNameLst>
                                          <p:attrName>style.visibility</p:attrName>
                                        </p:attrNameLst>
                                      </p:cBhvr>
                                      <p:to>
                                        <p:strVal val="hidden"/>
                                      </p:to>
                                    </p:set>
                                  </p:childTnLst>
                                </p:cTn>
                              </p:par>
                              <p:par>
                                <p:cTn id="348" presetID="2" presetClass="exit" presetSubtype="8"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0-ppt_w/2"/>
                                          </p:val>
                                        </p:tav>
                                      </p:tavLst>
                                    </p:anim>
                                    <p:anim calcmode="lin" valueType="num">
                                      <p:cBhvr additive="base">
                                        <p:cTn id="350" dur="2000"/>
                                        <p:tgtEl>
                                          <p:spTgt spid="11"/>
                                        </p:tgtEl>
                                        <p:attrNameLst>
                                          <p:attrName>ppt_y</p:attrName>
                                        </p:attrNameLst>
                                      </p:cBhvr>
                                      <p:tavLst>
                                        <p:tav tm="0">
                                          <p:val>
                                            <p:strVal val="ppt_y"/>
                                          </p:val>
                                        </p:tav>
                                        <p:tav tm="100000">
                                          <p:val>
                                            <p:strVal val="ppt_y"/>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12"/>
                                        </p:tgtEl>
                                        <p:attrNameLst>
                                          <p:attrName>ppt_x</p:attrName>
                                        </p:attrNameLst>
                                      </p:cBhvr>
                                      <p:tavLst>
                                        <p:tav tm="0">
                                          <p:val>
                                            <p:strVal val="ppt_x"/>
                                          </p:val>
                                        </p:tav>
                                        <p:tav tm="100000">
                                          <p:val>
                                            <p:strVal val="0-ppt_w/2"/>
                                          </p:val>
                                        </p:tav>
                                      </p:tavLst>
                                    </p:anim>
                                    <p:anim calcmode="lin" valueType="num">
                                      <p:cBhvr additive="base">
                                        <p:cTn id="354" dur="2000"/>
                                        <p:tgtEl>
                                          <p:spTgt spid="12"/>
                                        </p:tgtEl>
                                        <p:attrNameLst>
                                          <p:attrName>ppt_y</p:attrName>
                                        </p:attrNameLst>
                                      </p:cBhvr>
                                      <p:tavLst>
                                        <p:tav tm="0">
                                          <p:val>
                                            <p:strVal val="ppt_y"/>
                                          </p:val>
                                        </p:tav>
                                        <p:tav tm="100000">
                                          <p:val>
                                            <p:strVal val="ppt_y"/>
                                          </p:val>
                                        </p:tav>
                                      </p:tavLst>
                                    </p:anim>
                                    <p:set>
                                      <p:cBhvr>
                                        <p:cTn id="355" dur="1" fill="hold">
                                          <p:stCondLst>
                                            <p:cond delay="1999"/>
                                          </p:stCondLst>
                                        </p:cTn>
                                        <p:tgtEl>
                                          <p:spTgt spid="12"/>
                                        </p:tgtEl>
                                        <p:attrNameLst>
                                          <p:attrName>style.visibility</p:attrName>
                                        </p:attrNameLst>
                                      </p:cBhvr>
                                      <p:to>
                                        <p:strVal val="hidden"/>
                                      </p:to>
                                    </p:set>
                                  </p:childTnLst>
                                </p:cTn>
                              </p:par>
                              <p:par>
                                <p:cTn id="356" presetID="2" presetClass="exit" presetSubtype="8" fill="hold" grpId="3" nodeType="withEffect">
                                  <p:stCondLst>
                                    <p:cond delay="0"/>
                                  </p:stCondLst>
                                  <p:childTnLst>
                                    <p:anim calcmode="lin" valueType="num">
                                      <p:cBhvr additive="base">
                                        <p:cTn id="357" dur="2000"/>
                                        <p:tgtEl>
                                          <p:spTgt spid="13"/>
                                        </p:tgtEl>
                                        <p:attrNameLst>
                                          <p:attrName>ppt_x</p:attrName>
                                        </p:attrNameLst>
                                      </p:cBhvr>
                                      <p:tavLst>
                                        <p:tav tm="0">
                                          <p:val>
                                            <p:strVal val="ppt_x"/>
                                          </p:val>
                                        </p:tav>
                                        <p:tav tm="100000">
                                          <p:val>
                                            <p:strVal val="0-ppt_w/2"/>
                                          </p:val>
                                        </p:tav>
                                      </p:tavLst>
                                    </p:anim>
                                    <p:anim calcmode="lin" valueType="num">
                                      <p:cBhvr additive="base">
                                        <p:cTn id="358" dur="2000"/>
                                        <p:tgtEl>
                                          <p:spTgt spid="13"/>
                                        </p:tgtEl>
                                        <p:attrNameLst>
                                          <p:attrName>ppt_y</p:attrName>
                                        </p:attrNameLst>
                                      </p:cBhvr>
                                      <p:tavLst>
                                        <p:tav tm="0">
                                          <p:val>
                                            <p:strVal val="ppt_y"/>
                                          </p:val>
                                        </p:tav>
                                        <p:tav tm="100000">
                                          <p:val>
                                            <p:strVal val="ppt_y"/>
                                          </p:val>
                                        </p:tav>
                                      </p:tavLst>
                                    </p:anim>
                                    <p:set>
                                      <p:cBhvr>
                                        <p:cTn id="359" dur="1" fill="hold">
                                          <p:stCondLst>
                                            <p:cond delay="1999"/>
                                          </p:stCondLst>
                                        </p:cTn>
                                        <p:tgtEl>
                                          <p:spTgt spid="13"/>
                                        </p:tgtEl>
                                        <p:attrNameLst>
                                          <p:attrName>style.visibility</p:attrName>
                                        </p:attrNameLst>
                                      </p:cBhvr>
                                      <p:to>
                                        <p:strVal val="hidden"/>
                                      </p:to>
                                    </p:set>
                                  </p:childTnLst>
                                </p:cTn>
                              </p:par>
                              <p:par>
                                <p:cTn id="360" presetID="2" presetClass="exit" presetSubtype="8" fill="hold" grpId="3" nodeType="withEffect">
                                  <p:stCondLst>
                                    <p:cond delay="0"/>
                                  </p:stCondLst>
                                  <p:childTnLst>
                                    <p:anim calcmode="lin" valueType="num">
                                      <p:cBhvr additive="base">
                                        <p:cTn id="361" dur="2000"/>
                                        <p:tgtEl>
                                          <p:spTgt spid="14"/>
                                        </p:tgtEl>
                                        <p:attrNameLst>
                                          <p:attrName>ppt_x</p:attrName>
                                        </p:attrNameLst>
                                      </p:cBhvr>
                                      <p:tavLst>
                                        <p:tav tm="0">
                                          <p:val>
                                            <p:strVal val="ppt_x"/>
                                          </p:val>
                                        </p:tav>
                                        <p:tav tm="100000">
                                          <p:val>
                                            <p:strVal val="0-ppt_w/2"/>
                                          </p:val>
                                        </p:tav>
                                      </p:tavLst>
                                    </p:anim>
                                    <p:anim calcmode="lin" valueType="num">
                                      <p:cBhvr additive="base">
                                        <p:cTn id="362" dur="2000"/>
                                        <p:tgtEl>
                                          <p:spTgt spid="14"/>
                                        </p:tgtEl>
                                        <p:attrNameLst>
                                          <p:attrName>ppt_y</p:attrName>
                                        </p:attrNameLst>
                                      </p:cBhvr>
                                      <p:tavLst>
                                        <p:tav tm="0">
                                          <p:val>
                                            <p:strVal val="ppt_y"/>
                                          </p:val>
                                        </p:tav>
                                        <p:tav tm="100000">
                                          <p:val>
                                            <p:strVal val="ppt_y"/>
                                          </p:val>
                                        </p:tav>
                                      </p:tavLst>
                                    </p:anim>
                                    <p:set>
                                      <p:cBhvr>
                                        <p:cTn id="363" dur="1" fill="hold">
                                          <p:stCondLst>
                                            <p:cond delay="1999"/>
                                          </p:stCondLst>
                                        </p:cTn>
                                        <p:tgtEl>
                                          <p:spTgt spid="14"/>
                                        </p:tgtEl>
                                        <p:attrNameLst>
                                          <p:attrName>style.visibility</p:attrName>
                                        </p:attrNameLst>
                                      </p:cBhvr>
                                      <p:to>
                                        <p:strVal val="hidden"/>
                                      </p:to>
                                    </p:set>
                                  </p:childTnLst>
                                </p:cTn>
                              </p:par>
                              <p:par>
                                <p:cTn id="364" presetID="2" presetClass="exit" presetSubtype="8" fill="hold" grpId="3" nodeType="withEffect">
                                  <p:stCondLst>
                                    <p:cond delay="0"/>
                                  </p:stCondLst>
                                  <p:childTnLst>
                                    <p:anim calcmode="lin" valueType="num">
                                      <p:cBhvr additive="base">
                                        <p:cTn id="365" dur="2000"/>
                                        <p:tgtEl>
                                          <p:spTgt spid="15"/>
                                        </p:tgtEl>
                                        <p:attrNameLst>
                                          <p:attrName>ppt_x</p:attrName>
                                        </p:attrNameLst>
                                      </p:cBhvr>
                                      <p:tavLst>
                                        <p:tav tm="0">
                                          <p:val>
                                            <p:strVal val="ppt_x"/>
                                          </p:val>
                                        </p:tav>
                                        <p:tav tm="100000">
                                          <p:val>
                                            <p:strVal val="0-ppt_w/2"/>
                                          </p:val>
                                        </p:tav>
                                      </p:tavLst>
                                    </p:anim>
                                    <p:anim calcmode="lin" valueType="num">
                                      <p:cBhvr additive="base">
                                        <p:cTn id="366" dur="2000"/>
                                        <p:tgtEl>
                                          <p:spTgt spid="15"/>
                                        </p:tgtEl>
                                        <p:attrNameLst>
                                          <p:attrName>ppt_y</p:attrName>
                                        </p:attrNameLst>
                                      </p:cBhvr>
                                      <p:tavLst>
                                        <p:tav tm="0">
                                          <p:val>
                                            <p:strVal val="ppt_y"/>
                                          </p:val>
                                        </p:tav>
                                        <p:tav tm="100000">
                                          <p:val>
                                            <p:strVal val="ppt_y"/>
                                          </p:val>
                                        </p:tav>
                                      </p:tavLst>
                                    </p:anim>
                                    <p:set>
                                      <p:cBhvr>
                                        <p:cTn id="367" dur="1" fill="hold">
                                          <p:stCondLst>
                                            <p:cond delay="1999"/>
                                          </p:stCondLst>
                                        </p:cTn>
                                        <p:tgtEl>
                                          <p:spTgt spid="15"/>
                                        </p:tgtEl>
                                        <p:attrNameLst>
                                          <p:attrName>style.visibility</p:attrName>
                                        </p:attrNameLst>
                                      </p:cBhvr>
                                      <p:to>
                                        <p:strVal val="hidden"/>
                                      </p:to>
                                    </p:set>
                                  </p:childTnLst>
                                </p:cTn>
                              </p:par>
                              <p:par>
                                <p:cTn id="368" presetID="2" presetClass="exit" presetSubtype="8" fill="hold" grpId="3" nodeType="withEffect">
                                  <p:stCondLst>
                                    <p:cond delay="0"/>
                                  </p:stCondLst>
                                  <p:childTnLst>
                                    <p:anim calcmode="lin" valueType="num">
                                      <p:cBhvr additive="base">
                                        <p:cTn id="369" dur="2000"/>
                                        <p:tgtEl>
                                          <p:spTgt spid="16"/>
                                        </p:tgtEl>
                                        <p:attrNameLst>
                                          <p:attrName>ppt_x</p:attrName>
                                        </p:attrNameLst>
                                      </p:cBhvr>
                                      <p:tavLst>
                                        <p:tav tm="0">
                                          <p:val>
                                            <p:strVal val="ppt_x"/>
                                          </p:val>
                                        </p:tav>
                                        <p:tav tm="100000">
                                          <p:val>
                                            <p:strVal val="0-ppt_w/2"/>
                                          </p:val>
                                        </p:tav>
                                      </p:tavLst>
                                    </p:anim>
                                    <p:anim calcmode="lin" valueType="num">
                                      <p:cBhvr additive="base">
                                        <p:cTn id="370" dur="2000"/>
                                        <p:tgtEl>
                                          <p:spTgt spid="16"/>
                                        </p:tgtEl>
                                        <p:attrNameLst>
                                          <p:attrName>ppt_y</p:attrName>
                                        </p:attrNameLst>
                                      </p:cBhvr>
                                      <p:tavLst>
                                        <p:tav tm="0">
                                          <p:val>
                                            <p:strVal val="ppt_y"/>
                                          </p:val>
                                        </p:tav>
                                        <p:tav tm="100000">
                                          <p:val>
                                            <p:strVal val="ppt_y"/>
                                          </p:val>
                                        </p:tav>
                                      </p:tavLst>
                                    </p:anim>
                                    <p:set>
                                      <p:cBhvr>
                                        <p:cTn id="371" dur="1" fill="hold">
                                          <p:stCondLst>
                                            <p:cond delay="1999"/>
                                          </p:stCondLst>
                                        </p:cTn>
                                        <p:tgtEl>
                                          <p:spTgt spid="16"/>
                                        </p:tgtEl>
                                        <p:attrNameLst>
                                          <p:attrName>style.visibility</p:attrName>
                                        </p:attrNameLst>
                                      </p:cBhvr>
                                      <p:to>
                                        <p:strVal val="hidden"/>
                                      </p:to>
                                    </p:set>
                                  </p:childTnLst>
                                </p:cTn>
                              </p:par>
                              <p:par>
                                <p:cTn id="372" presetID="2" presetClass="exit" presetSubtype="8" fill="hold" grpId="3" nodeType="withEffect">
                                  <p:stCondLst>
                                    <p:cond delay="0"/>
                                  </p:stCondLst>
                                  <p:childTnLst>
                                    <p:anim calcmode="lin" valueType="num">
                                      <p:cBhvr additive="base">
                                        <p:cTn id="373" dur="2000"/>
                                        <p:tgtEl>
                                          <p:spTgt spid="17"/>
                                        </p:tgtEl>
                                        <p:attrNameLst>
                                          <p:attrName>ppt_x</p:attrName>
                                        </p:attrNameLst>
                                      </p:cBhvr>
                                      <p:tavLst>
                                        <p:tav tm="0">
                                          <p:val>
                                            <p:strVal val="ppt_x"/>
                                          </p:val>
                                        </p:tav>
                                        <p:tav tm="100000">
                                          <p:val>
                                            <p:strVal val="0-ppt_w/2"/>
                                          </p:val>
                                        </p:tav>
                                      </p:tavLst>
                                    </p:anim>
                                    <p:anim calcmode="lin" valueType="num">
                                      <p:cBhvr additive="base">
                                        <p:cTn id="374" dur="2000"/>
                                        <p:tgtEl>
                                          <p:spTgt spid="17"/>
                                        </p:tgtEl>
                                        <p:attrNameLst>
                                          <p:attrName>ppt_y</p:attrName>
                                        </p:attrNameLst>
                                      </p:cBhvr>
                                      <p:tavLst>
                                        <p:tav tm="0">
                                          <p:val>
                                            <p:strVal val="ppt_y"/>
                                          </p:val>
                                        </p:tav>
                                        <p:tav tm="100000">
                                          <p:val>
                                            <p:strVal val="ppt_y"/>
                                          </p:val>
                                        </p:tav>
                                      </p:tavLst>
                                    </p:anim>
                                    <p:set>
                                      <p:cBhvr>
                                        <p:cTn id="375" dur="1" fill="hold">
                                          <p:stCondLst>
                                            <p:cond delay="1999"/>
                                          </p:stCondLst>
                                        </p:cTn>
                                        <p:tgtEl>
                                          <p:spTgt spid="17"/>
                                        </p:tgtEl>
                                        <p:attrNameLst>
                                          <p:attrName>style.visibility</p:attrName>
                                        </p:attrNameLst>
                                      </p:cBhvr>
                                      <p:to>
                                        <p:strVal val="hidden"/>
                                      </p:to>
                                    </p:set>
                                  </p:childTnLst>
                                </p:cTn>
                              </p:par>
                              <p:par>
                                <p:cTn id="376" presetID="2" presetClass="exit" presetSubtype="8" fill="hold" grpId="3" nodeType="withEffect">
                                  <p:stCondLst>
                                    <p:cond delay="0"/>
                                  </p:stCondLst>
                                  <p:childTnLst>
                                    <p:anim calcmode="lin" valueType="num">
                                      <p:cBhvr additive="base">
                                        <p:cTn id="377" dur="2000"/>
                                        <p:tgtEl>
                                          <p:spTgt spid="18"/>
                                        </p:tgtEl>
                                        <p:attrNameLst>
                                          <p:attrName>ppt_x</p:attrName>
                                        </p:attrNameLst>
                                      </p:cBhvr>
                                      <p:tavLst>
                                        <p:tav tm="0">
                                          <p:val>
                                            <p:strVal val="ppt_x"/>
                                          </p:val>
                                        </p:tav>
                                        <p:tav tm="100000">
                                          <p:val>
                                            <p:strVal val="0-ppt_w/2"/>
                                          </p:val>
                                        </p:tav>
                                      </p:tavLst>
                                    </p:anim>
                                    <p:anim calcmode="lin" valueType="num">
                                      <p:cBhvr additive="base">
                                        <p:cTn id="378" dur="2000"/>
                                        <p:tgtEl>
                                          <p:spTgt spid="18"/>
                                        </p:tgtEl>
                                        <p:attrNameLst>
                                          <p:attrName>ppt_y</p:attrName>
                                        </p:attrNameLst>
                                      </p:cBhvr>
                                      <p:tavLst>
                                        <p:tav tm="0">
                                          <p:val>
                                            <p:strVal val="ppt_y"/>
                                          </p:val>
                                        </p:tav>
                                        <p:tav tm="100000">
                                          <p:val>
                                            <p:strVal val="ppt_y"/>
                                          </p:val>
                                        </p:tav>
                                      </p:tavLst>
                                    </p:anim>
                                    <p:set>
                                      <p:cBhvr>
                                        <p:cTn id="379" dur="1" fill="hold">
                                          <p:stCondLst>
                                            <p:cond delay="1999"/>
                                          </p:stCondLst>
                                        </p:cTn>
                                        <p:tgtEl>
                                          <p:spTgt spid="18"/>
                                        </p:tgtEl>
                                        <p:attrNameLst>
                                          <p:attrName>style.visibility</p:attrName>
                                        </p:attrNameLst>
                                      </p:cBhvr>
                                      <p:to>
                                        <p:strVal val="hidden"/>
                                      </p:to>
                                    </p:set>
                                  </p:childTnLst>
                                </p:cTn>
                              </p:par>
                              <p:par>
                                <p:cTn id="380" presetID="2" presetClass="exit" presetSubtype="8" fill="hold" grpId="3" nodeType="withEffect">
                                  <p:stCondLst>
                                    <p:cond delay="0"/>
                                  </p:stCondLst>
                                  <p:childTnLst>
                                    <p:anim calcmode="lin" valueType="num">
                                      <p:cBhvr additive="base">
                                        <p:cTn id="381" dur="2000"/>
                                        <p:tgtEl>
                                          <p:spTgt spid="19"/>
                                        </p:tgtEl>
                                        <p:attrNameLst>
                                          <p:attrName>ppt_x</p:attrName>
                                        </p:attrNameLst>
                                      </p:cBhvr>
                                      <p:tavLst>
                                        <p:tav tm="0">
                                          <p:val>
                                            <p:strVal val="ppt_x"/>
                                          </p:val>
                                        </p:tav>
                                        <p:tav tm="100000">
                                          <p:val>
                                            <p:strVal val="0-ppt_w/2"/>
                                          </p:val>
                                        </p:tav>
                                      </p:tavLst>
                                    </p:anim>
                                    <p:anim calcmode="lin" valueType="num">
                                      <p:cBhvr additive="base">
                                        <p:cTn id="382" dur="2000"/>
                                        <p:tgtEl>
                                          <p:spTgt spid="19"/>
                                        </p:tgtEl>
                                        <p:attrNameLst>
                                          <p:attrName>ppt_y</p:attrName>
                                        </p:attrNameLst>
                                      </p:cBhvr>
                                      <p:tavLst>
                                        <p:tav tm="0">
                                          <p:val>
                                            <p:strVal val="ppt_y"/>
                                          </p:val>
                                        </p:tav>
                                        <p:tav tm="100000">
                                          <p:val>
                                            <p:strVal val="ppt_y"/>
                                          </p:val>
                                        </p:tav>
                                      </p:tavLst>
                                    </p:anim>
                                    <p:set>
                                      <p:cBhvr>
                                        <p:cTn id="383" dur="1" fill="hold">
                                          <p:stCondLst>
                                            <p:cond delay="1999"/>
                                          </p:stCondLst>
                                        </p:cTn>
                                        <p:tgtEl>
                                          <p:spTgt spid="19"/>
                                        </p:tgtEl>
                                        <p:attrNameLst>
                                          <p:attrName>style.visibility</p:attrName>
                                        </p:attrNameLst>
                                      </p:cBhvr>
                                      <p:to>
                                        <p:strVal val="hidden"/>
                                      </p:to>
                                    </p:set>
                                  </p:childTnLst>
                                </p:cTn>
                              </p:par>
                              <p:par>
                                <p:cTn id="384" presetID="2" presetClass="exit" presetSubtype="8" fill="hold" grpId="3" nodeType="withEffect">
                                  <p:stCondLst>
                                    <p:cond delay="0"/>
                                  </p:stCondLst>
                                  <p:childTnLst>
                                    <p:anim calcmode="lin" valueType="num">
                                      <p:cBhvr additive="base">
                                        <p:cTn id="385" dur="2000"/>
                                        <p:tgtEl>
                                          <p:spTgt spid="20"/>
                                        </p:tgtEl>
                                        <p:attrNameLst>
                                          <p:attrName>ppt_x</p:attrName>
                                        </p:attrNameLst>
                                      </p:cBhvr>
                                      <p:tavLst>
                                        <p:tav tm="0">
                                          <p:val>
                                            <p:strVal val="ppt_x"/>
                                          </p:val>
                                        </p:tav>
                                        <p:tav tm="100000">
                                          <p:val>
                                            <p:strVal val="0-ppt_w/2"/>
                                          </p:val>
                                        </p:tav>
                                      </p:tavLst>
                                    </p:anim>
                                    <p:anim calcmode="lin" valueType="num">
                                      <p:cBhvr additive="base">
                                        <p:cTn id="386" dur="2000"/>
                                        <p:tgtEl>
                                          <p:spTgt spid="20"/>
                                        </p:tgtEl>
                                        <p:attrNameLst>
                                          <p:attrName>ppt_y</p:attrName>
                                        </p:attrNameLst>
                                      </p:cBhvr>
                                      <p:tavLst>
                                        <p:tav tm="0">
                                          <p:val>
                                            <p:strVal val="ppt_y"/>
                                          </p:val>
                                        </p:tav>
                                        <p:tav tm="100000">
                                          <p:val>
                                            <p:strVal val="ppt_y"/>
                                          </p:val>
                                        </p:tav>
                                      </p:tavLst>
                                    </p:anim>
                                    <p:set>
                                      <p:cBhvr>
                                        <p:cTn id="387" dur="1" fill="hold">
                                          <p:stCondLst>
                                            <p:cond delay="1999"/>
                                          </p:stCondLst>
                                        </p:cTn>
                                        <p:tgtEl>
                                          <p:spTgt spid="20"/>
                                        </p:tgtEl>
                                        <p:attrNameLst>
                                          <p:attrName>style.visibility</p:attrName>
                                        </p:attrNameLst>
                                      </p:cBhvr>
                                      <p:to>
                                        <p:strVal val="hidden"/>
                                      </p:to>
                                    </p:set>
                                  </p:childTnLst>
                                </p:cTn>
                              </p:par>
                              <p:par>
                                <p:cTn id="388" presetID="2" presetClass="exit" presetSubtype="8" fill="hold" grpId="3" nodeType="withEffect">
                                  <p:stCondLst>
                                    <p:cond delay="0"/>
                                  </p:stCondLst>
                                  <p:childTnLst>
                                    <p:anim calcmode="lin" valueType="num">
                                      <p:cBhvr additive="base">
                                        <p:cTn id="389" dur="2000"/>
                                        <p:tgtEl>
                                          <p:spTgt spid="21"/>
                                        </p:tgtEl>
                                        <p:attrNameLst>
                                          <p:attrName>ppt_x</p:attrName>
                                        </p:attrNameLst>
                                      </p:cBhvr>
                                      <p:tavLst>
                                        <p:tav tm="0">
                                          <p:val>
                                            <p:strVal val="ppt_x"/>
                                          </p:val>
                                        </p:tav>
                                        <p:tav tm="100000">
                                          <p:val>
                                            <p:strVal val="0-ppt_w/2"/>
                                          </p:val>
                                        </p:tav>
                                      </p:tavLst>
                                    </p:anim>
                                    <p:anim calcmode="lin" valueType="num">
                                      <p:cBhvr additive="base">
                                        <p:cTn id="390" dur="2000"/>
                                        <p:tgtEl>
                                          <p:spTgt spid="21"/>
                                        </p:tgtEl>
                                        <p:attrNameLst>
                                          <p:attrName>ppt_y</p:attrName>
                                        </p:attrNameLst>
                                      </p:cBhvr>
                                      <p:tavLst>
                                        <p:tav tm="0">
                                          <p:val>
                                            <p:strVal val="ppt_y"/>
                                          </p:val>
                                        </p:tav>
                                        <p:tav tm="100000">
                                          <p:val>
                                            <p:strVal val="ppt_y"/>
                                          </p:val>
                                        </p:tav>
                                      </p:tavLst>
                                    </p:anim>
                                    <p:set>
                                      <p:cBhvr>
                                        <p:cTn id="391" dur="1" fill="hold">
                                          <p:stCondLst>
                                            <p:cond delay="1999"/>
                                          </p:stCondLst>
                                        </p:cTn>
                                        <p:tgtEl>
                                          <p:spTgt spid="21"/>
                                        </p:tgtEl>
                                        <p:attrNameLst>
                                          <p:attrName>style.visibility</p:attrName>
                                        </p:attrNameLst>
                                      </p:cBhvr>
                                      <p:to>
                                        <p:strVal val="hidden"/>
                                      </p:to>
                                    </p:set>
                                  </p:childTnLst>
                                </p:cTn>
                              </p:par>
                              <p:par>
                                <p:cTn id="392" presetID="2" presetClass="exit" presetSubtype="8" fill="hold" grpId="3" nodeType="withEffect">
                                  <p:stCondLst>
                                    <p:cond delay="0"/>
                                  </p:stCondLst>
                                  <p:childTnLst>
                                    <p:anim calcmode="lin" valueType="num">
                                      <p:cBhvr additive="base">
                                        <p:cTn id="393" dur="2000"/>
                                        <p:tgtEl>
                                          <p:spTgt spid="22"/>
                                        </p:tgtEl>
                                        <p:attrNameLst>
                                          <p:attrName>ppt_x</p:attrName>
                                        </p:attrNameLst>
                                      </p:cBhvr>
                                      <p:tavLst>
                                        <p:tav tm="0">
                                          <p:val>
                                            <p:strVal val="ppt_x"/>
                                          </p:val>
                                        </p:tav>
                                        <p:tav tm="100000">
                                          <p:val>
                                            <p:strVal val="0-ppt_w/2"/>
                                          </p:val>
                                        </p:tav>
                                      </p:tavLst>
                                    </p:anim>
                                    <p:anim calcmode="lin" valueType="num">
                                      <p:cBhvr additive="base">
                                        <p:cTn id="394" dur="2000"/>
                                        <p:tgtEl>
                                          <p:spTgt spid="22"/>
                                        </p:tgtEl>
                                        <p:attrNameLst>
                                          <p:attrName>ppt_y</p:attrName>
                                        </p:attrNameLst>
                                      </p:cBhvr>
                                      <p:tavLst>
                                        <p:tav tm="0">
                                          <p:val>
                                            <p:strVal val="ppt_y"/>
                                          </p:val>
                                        </p:tav>
                                        <p:tav tm="100000">
                                          <p:val>
                                            <p:strVal val="ppt_y"/>
                                          </p:val>
                                        </p:tav>
                                      </p:tavLst>
                                    </p:anim>
                                    <p:set>
                                      <p:cBhvr>
                                        <p:cTn id="395" dur="1" fill="hold">
                                          <p:stCondLst>
                                            <p:cond delay="1999"/>
                                          </p:stCondLst>
                                        </p:cTn>
                                        <p:tgtEl>
                                          <p:spTgt spid="22"/>
                                        </p:tgtEl>
                                        <p:attrNameLst>
                                          <p:attrName>style.visibility</p:attrName>
                                        </p:attrNameLst>
                                      </p:cBhvr>
                                      <p:to>
                                        <p:strVal val="hidden"/>
                                      </p:to>
                                    </p:set>
                                  </p:childTnLst>
                                </p:cTn>
                              </p:par>
                              <p:par>
                                <p:cTn id="396" presetID="2" presetClass="exit" presetSubtype="2" fill="hold" grpId="3" nodeType="withEffect">
                                  <p:stCondLst>
                                    <p:cond delay="0"/>
                                  </p:stCondLst>
                                  <p:childTnLst>
                                    <p:anim calcmode="lin" valueType="num">
                                      <p:cBhvr additive="base">
                                        <p:cTn id="397" dur="2000"/>
                                        <p:tgtEl>
                                          <p:spTgt spid="23"/>
                                        </p:tgtEl>
                                        <p:attrNameLst>
                                          <p:attrName>ppt_x</p:attrName>
                                        </p:attrNameLst>
                                      </p:cBhvr>
                                      <p:tavLst>
                                        <p:tav tm="0">
                                          <p:val>
                                            <p:strVal val="ppt_x"/>
                                          </p:val>
                                        </p:tav>
                                        <p:tav tm="100000">
                                          <p:val>
                                            <p:strVal val="1+ppt_w/2"/>
                                          </p:val>
                                        </p:tav>
                                      </p:tavLst>
                                    </p:anim>
                                    <p:anim calcmode="lin" valueType="num">
                                      <p:cBhvr additive="base">
                                        <p:cTn id="398" dur="2000"/>
                                        <p:tgtEl>
                                          <p:spTgt spid="23"/>
                                        </p:tgtEl>
                                        <p:attrNameLst>
                                          <p:attrName>ppt_y</p:attrName>
                                        </p:attrNameLst>
                                      </p:cBhvr>
                                      <p:tavLst>
                                        <p:tav tm="0">
                                          <p:val>
                                            <p:strVal val="ppt_y"/>
                                          </p:val>
                                        </p:tav>
                                        <p:tav tm="100000">
                                          <p:val>
                                            <p:strVal val="ppt_y"/>
                                          </p:val>
                                        </p:tav>
                                      </p:tavLst>
                                    </p:anim>
                                    <p:set>
                                      <p:cBhvr>
                                        <p:cTn id="399" dur="1" fill="hold">
                                          <p:stCondLst>
                                            <p:cond delay="1999"/>
                                          </p:stCondLst>
                                        </p:cTn>
                                        <p:tgtEl>
                                          <p:spTgt spid="23"/>
                                        </p:tgtEl>
                                        <p:attrNameLst>
                                          <p:attrName>style.visibility</p:attrName>
                                        </p:attrNameLst>
                                      </p:cBhvr>
                                      <p:to>
                                        <p:strVal val="hidden"/>
                                      </p:to>
                                    </p:set>
                                  </p:childTnLst>
                                </p:cTn>
                              </p:par>
                              <p:par>
                                <p:cTn id="400" presetID="2" presetClass="exit" presetSubtype="2" fill="hold" grpId="3" nodeType="withEffect">
                                  <p:stCondLst>
                                    <p:cond delay="0"/>
                                  </p:stCondLst>
                                  <p:childTnLst>
                                    <p:anim calcmode="lin" valueType="num">
                                      <p:cBhvr additive="base">
                                        <p:cTn id="401" dur="2000"/>
                                        <p:tgtEl>
                                          <p:spTgt spid="24"/>
                                        </p:tgtEl>
                                        <p:attrNameLst>
                                          <p:attrName>ppt_x</p:attrName>
                                        </p:attrNameLst>
                                      </p:cBhvr>
                                      <p:tavLst>
                                        <p:tav tm="0">
                                          <p:val>
                                            <p:strVal val="ppt_x"/>
                                          </p:val>
                                        </p:tav>
                                        <p:tav tm="100000">
                                          <p:val>
                                            <p:strVal val="1+ppt_w/2"/>
                                          </p:val>
                                        </p:tav>
                                      </p:tavLst>
                                    </p:anim>
                                    <p:anim calcmode="lin" valueType="num">
                                      <p:cBhvr additive="base">
                                        <p:cTn id="402" dur="2000"/>
                                        <p:tgtEl>
                                          <p:spTgt spid="24"/>
                                        </p:tgtEl>
                                        <p:attrNameLst>
                                          <p:attrName>ppt_y</p:attrName>
                                        </p:attrNameLst>
                                      </p:cBhvr>
                                      <p:tavLst>
                                        <p:tav tm="0">
                                          <p:val>
                                            <p:strVal val="ppt_y"/>
                                          </p:val>
                                        </p:tav>
                                        <p:tav tm="100000">
                                          <p:val>
                                            <p:strVal val="ppt_y"/>
                                          </p:val>
                                        </p:tav>
                                      </p:tavLst>
                                    </p:anim>
                                    <p:set>
                                      <p:cBhvr>
                                        <p:cTn id="403" dur="1" fill="hold">
                                          <p:stCondLst>
                                            <p:cond delay="1999"/>
                                          </p:stCondLst>
                                        </p:cTn>
                                        <p:tgtEl>
                                          <p:spTgt spid="24"/>
                                        </p:tgtEl>
                                        <p:attrNameLst>
                                          <p:attrName>style.visibility</p:attrName>
                                        </p:attrNameLst>
                                      </p:cBhvr>
                                      <p:to>
                                        <p:strVal val="hidden"/>
                                      </p:to>
                                    </p:set>
                                  </p:childTnLst>
                                </p:cTn>
                              </p:par>
                              <p:par>
                                <p:cTn id="404" presetID="2" presetClass="exit" presetSubtype="2" fill="hold" grpId="3" nodeType="withEffect">
                                  <p:stCondLst>
                                    <p:cond delay="0"/>
                                  </p:stCondLst>
                                  <p:childTnLst>
                                    <p:anim calcmode="lin" valueType="num">
                                      <p:cBhvr additive="base">
                                        <p:cTn id="405" dur="2000"/>
                                        <p:tgtEl>
                                          <p:spTgt spid="25"/>
                                        </p:tgtEl>
                                        <p:attrNameLst>
                                          <p:attrName>ppt_x</p:attrName>
                                        </p:attrNameLst>
                                      </p:cBhvr>
                                      <p:tavLst>
                                        <p:tav tm="0">
                                          <p:val>
                                            <p:strVal val="ppt_x"/>
                                          </p:val>
                                        </p:tav>
                                        <p:tav tm="100000">
                                          <p:val>
                                            <p:strVal val="1+ppt_w/2"/>
                                          </p:val>
                                        </p:tav>
                                      </p:tavLst>
                                    </p:anim>
                                    <p:anim calcmode="lin" valueType="num">
                                      <p:cBhvr additive="base">
                                        <p:cTn id="406" dur="2000"/>
                                        <p:tgtEl>
                                          <p:spTgt spid="25"/>
                                        </p:tgtEl>
                                        <p:attrNameLst>
                                          <p:attrName>ppt_y</p:attrName>
                                        </p:attrNameLst>
                                      </p:cBhvr>
                                      <p:tavLst>
                                        <p:tav tm="0">
                                          <p:val>
                                            <p:strVal val="ppt_y"/>
                                          </p:val>
                                        </p:tav>
                                        <p:tav tm="100000">
                                          <p:val>
                                            <p:strVal val="ppt_y"/>
                                          </p:val>
                                        </p:tav>
                                      </p:tavLst>
                                    </p:anim>
                                    <p:set>
                                      <p:cBhvr>
                                        <p:cTn id="407" dur="1" fill="hold">
                                          <p:stCondLst>
                                            <p:cond delay="1999"/>
                                          </p:stCondLst>
                                        </p:cTn>
                                        <p:tgtEl>
                                          <p:spTgt spid="25"/>
                                        </p:tgtEl>
                                        <p:attrNameLst>
                                          <p:attrName>style.visibility</p:attrName>
                                        </p:attrNameLst>
                                      </p:cBhvr>
                                      <p:to>
                                        <p:strVal val="hidden"/>
                                      </p:to>
                                    </p:set>
                                  </p:childTnLst>
                                </p:cTn>
                              </p:par>
                              <p:par>
                                <p:cTn id="408" presetID="2" presetClass="exit" presetSubtype="2" fill="hold" grpId="3" nodeType="withEffect">
                                  <p:stCondLst>
                                    <p:cond delay="0"/>
                                  </p:stCondLst>
                                  <p:childTnLst>
                                    <p:anim calcmode="lin" valueType="num">
                                      <p:cBhvr additive="base">
                                        <p:cTn id="409" dur="2000"/>
                                        <p:tgtEl>
                                          <p:spTgt spid="26"/>
                                        </p:tgtEl>
                                        <p:attrNameLst>
                                          <p:attrName>ppt_x</p:attrName>
                                        </p:attrNameLst>
                                      </p:cBhvr>
                                      <p:tavLst>
                                        <p:tav tm="0">
                                          <p:val>
                                            <p:strVal val="ppt_x"/>
                                          </p:val>
                                        </p:tav>
                                        <p:tav tm="100000">
                                          <p:val>
                                            <p:strVal val="1+ppt_w/2"/>
                                          </p:val>
                                        </p:tav>
                                      </p:tavLst>
                                    </p:anim>
                                    <p:anim calcmode="lin" valueType="num">
                                      <p:cBhvr additive="base">
                                        <p:cTn id="410" dur="2000"/>
                                        <p:tgtEl>
                                          <p:spTgt spid="26"/>
                                        </p:tgtEl>
                                        <p:attrNameLst>
                                          <p:attrName>ppt_y</p:attrName>
                                        </p:attrNameLst>
                                      </p:cBhvr>
                                      <p:tavLst>
                                        <p:tav tm="0">
                                          <p:val>
                                            <p:strVal val="ppt_y"/>
                                          </p:val>
                                        </p:tav>
                                        <p:tav tm="100000">
                                          <p:val>
                                            <p:strVal val="ppt_y"/>
                                          </p:val>
                                        </p:tav>
                                      </p:tavLst>
                                    </p:anim>
                                    <p:set>
                                      <p:cBhvr>
                                        <p:cTn id="411" dur="1" fill="hold">
                                          <p:stCondLst>
                                            <p:cond delay="1999"/>
                                          </p:stCondLst>
                                        </p:cTn>
                                        <p:tgtEl>
                                          <p:spTgt spid="26"/>
                                        </p:tgtEl>
                                        <p:attrNameLst>
                                          <p:attrName>style.visibility</p:attrName>
                                        </p:attrNameLst>
                                      </p:cBhvr>
                                      <p:to>
                                        <p:strVal val="hidden"/>
                                      </p:to>
                                    </p:set>
                                  </p:childTnLst>
                                </p:cTn>
                              </p:par>
                              <p:par>
                                <p:cTn id="412" presetID="2" presetClass="exit" presetSubtype="2" fill="hold" grpId="3" nodeType="withEffect">
                                  <p:stCondLst>
                                    <p:cond delay="0"/>
                                  </p:stCondLst>
                                  <p:childTnLst>
                                    <p:anim calcmode="lin" valueType="num">
                                      <p:cBhvr additive="base">
                                        <p:cTn id="413" dur="2000"/>
                                        <p:tgtEl>
                                          <p:spTgt spid="28"/>
                                        </p:tgtEl>
                                        <p:attrNameLst>
                                          <p:attrName>ppt_x</p:attrName>
                                        </p:attrNameLst>
                                      </p:cBhvr>
                                      <p:tavLst>
                                        <p:tav tm="0">
                                          <p:val>
                                            <p:strVal val="ppt_x"/>
                                          </p:val>
                                        </p:tav>
                                        <p:tav tm="100000">
                                          <p:val>
                                            <p:strVal val="1+ppt_w/2"/>
                                          </p:val>
                                        </p:tav>
                                      </p:tavLst>
                                    </p:anim>
                                    <p:anim calcmode="lin" valueType="num">
                                      <p:cBhvr additive="base">
                                        <p:cTn id="414" dur="2000"/>
                                        <p:tgtEl>
                                          <p:spTgt spid="28"/>
                                        </p:tgtEl>
                                        <p:attrNameLst>
                                          <p:attrName>ppt_y</p:attrName>
                                        </p:attrNameLst>
                                      </p:cBhvr>
                                      <p:tavLst>
                                        <p:tav tm="0">
                                          <p:val>
                                            <p:strVal val="ppt_y"/>
                                          </p:val>
                                        </p:tav>
                                        <p:tav tm="100000">
                                          <p:val>
                                            <p:strVal val="ppt_y"/>
                                          </p:val>
                                        </p:tav>
                                      </p:tavLst>
                                    </p:anim>
                                    <p:set>
                                      <p:cBhvr>
                                        <p:cTn id="415" dur="1" fill="hold">
                                          <p:stCondLst>
                                            <p:cond delay="1999"/>
                                          </p:stCondLst>
                                        </p:cTn>
                                        <p:tgtEl>
                                          <p:spTgt spid="28"/>
                                        </p:tgtEl>
                                        <p:attrNameLst>
                                          <p:attrName>style.visibility</p:attrName>
                                        </p:attrNameLst>
                                      </p:cBhvr>
                                      <p:to>
                                        <p:strVal val="hidden"/>
                                      </p:to>
                                    </p:set>
                                  </p:childTnLst>
                                </p:cTn>
                              </p:par>
                              <p:par>
                                <p:cTn id="416" presetID="2" presetClass="exit" presetSubtype="2" fill="hold" grpId="3" nodeType="withEffect">
                                  <p:stCondLst>
                                    <p:cond delay="0"/>
                                  </p:stCondLst>
                                  <p:childTnLst>
                                    <p:anim calcmode="lin" valueType="num">
                                      <p:cBhvr additive="base">
                                        <p:cTn id="417" dur="2000"/>
                                        <p:tgtEl>
                                          <p:spTgt spid="29"/>
                                        </p:tgtEl>
                                        <p:attrNameLst>
                                          <p:attrName>ppt_x</p:attrName>
                                        </p:attrNameLst>
                                      </p:cBhvr>
                                      <p:tavLst>
                                        <p:tav tm="0">
                                          <p:val>
                                            <p:strVal val="ppt_x"/>
                                          </p:val>
                                        </p:tav>
                                        <p:tav tm="100000">
                                          <p:val>
                                            <p:strVal val="1+ppt_w/2"/>
                                          </p:val>
                                        </p:tav>
                                      </p:tavLst>
                                    </p:anim>
                                    <p:anim calcmode="lin" valueType="num">
                                      <p:cBhvr additive="base">
                                        <p:cTn id="418" dur="2000"/>
                                        <p:tgtEl>
                                          <p:spTgt spid="29"/>
                                        </p:tgtEl>
                                        <p:attrNameLst>
                                          <p:attrName>ppt_y</p:attrName>
                                        </p:attrNameLst>
                                      </p:cBhvr>
                                      <p:tavLst>
                                        <p:tav tm="0">
                                          <p:val>
                                            <p:strVal val="ppt_y"/>
                                          </p:val>
                                        </p:tav>
                                        <p:tav tm="100000">
                                          <p:val>
                                            <p:strVal val="ppt_y"/>
                                          </p:val>
                                        </p:tav>
                                      </p:tavLst>
                                    </p:anim>
                                    <p:set>
                                      <p:cBhvr>
                                        <p:cTn id="419" dur="1" fill="hold">
                                          <p:stCondLst>
                                            <p:cond delay="1999"/>
                                          </p:stCondLst>
                                        </p:cTn>
                                        <p:tgtEl>
                                          <p:spTgt spid="29"/>
                                        </p:tgtEl>
                                        <p:attrNameLst>
                                          <p:attrName>style.visibility</p:attrName>
                                        </p:attrNameLst>
                                      </p:cBhvr>
                                      <p:to>
                                        <p:strVal val="hidden"/>
                                      </p:to>
                                    </p:set>
                                  </p:childTnLst>
                                </p:cTn>
                              </p:par>
                              <p:par>
                                <p:cTn id="420" presetID="2" presetClass="exit" presetSubtype="2" fill="hold" grpId="3" nodeType="withEffect">
                                  <p:stCondLst>
                                    <p:cond delay="0"/>
                                  </p:stCondLst>
                                  <p:childTnLst>
                                    <p:anim calcmode="lin" valueType="num">
                                      <p:cBhvr additive="base">
                                        <p:cTn id="421" dur="2000"/>
                                        <p:tgtEl>
                                          <p:spTgt spid="30"/>
                                        </p:tgtEl>
                                        <p:attrNameLst>
                                          <p:attrName>ppt_x</p:attrName>
                                        </p:attrNameLst>
                                      </p:cBhvr>
                                      <p:tavLst>
                                        <p:tav tm="0">
                                          <p:val>
                                            <p:strVal val="ppt_x"/>
                                          </p:val>
                                        </p:tav>
                                        <p:tav tm="100000">
                                          <p:val>
                                            <p:strVal val="1+ppt_w/2"/>
                                          </p:val>
                                        </p:tav>
                                      </p:tavLst>
                                    </p:anim>
                                    <p:anim calcmode="lin" valueType="num">
                                      <p:cBhvr additive="base">
                                        <p:cTn id="422" dur="2000"/>
                                        <p:tgtEl>
                                          <p:spTgt spid="30"/>
                                        </p:tgtEl>
                                        <p:attrNameLst>
                                          <p:attrName>ppt_y</p:attrName>
                                        </p:attrNameLst>
                                      </p:cBhvr>
                                      <p:tavLst>
                                        <p:tav tm="0">
                                          <p:val>
                                            <p:strVal val="ppt_y"/>
                                          </p:val>
                                        </p:tav>
                                        <p:tav tm="100000">
                                          <p:val>
                                            <p:strVal val="ppt_y"/>
                                          </p:val>
                                        </p:tav>
                                      </p:tavLst>
                                    </p:anim>
                                    <p:set>
                                      <p:cBhvr>
                                        <p:cTn id="423" dur="1" fill="hold">
                                          <p:stCondLst>
                                            <p:cond delay="1999"/>
                                          </p:stCondLst>
                                        </p:cTn>
                                        <p:tgtEl>
                                          <p:spTgt spid="30"/>
                                        </p:tgtEl>
                                        <p:attrNameLst>
                                          <p:attrName>style.visibility</p:attrName>
                                        </p:attrNameLst>
                                      </p:cBhvr>
                                      <p:to>
                                        <p:strVal val="hidden"/>
                                      </p:to>
                                    </p:set>
                                  </p:childTnLst>
                                </p:cTn>
                              </p:par>
                              <p:par>
                                <p:cTn id="424" presetID="2" presetClass="exit" presetSubtype="2" fill="hold" grpId="3" nodeType="withEffect">
                                  <p:stCondLst>
                                    <p:cond delay="0"/>
                                  </p:stCondLst>
                                  <p:childTnLst>
                                    <p:anim calcmode="lin" valueType="num">
                                      <p:cBhvr additive="base">
                                        <p:cTn id="425" dur="2000"/>
                                        <p:tgtEl>
                                          <p:spTgt spid="31"/>
                                        </p:tgtEl>
                                        <p:attrNameLst>
                                          <p:attrName>ppt_x</p:attrName>
                                        </p:attrNameLst>
                                      </p:cBhvr>
                                      <p:tavLst>
                                        <p:tav tm="0">
                                          <p:val>
                                            <p:strVal val="ppt_x"/>
                                          </p:val>
                                        </p:tav>
                                        <p:tav tm="100000">
                                          <p:val>
                                            <p:strVal val="1+ppt_w/2"/>
                                          </p:val>
                                        </p:tav>
                                      </p:tavLst>
                                    </p:anim>
                                    <p:anim calcmode="lin" valueType="num">
                                      <p:cBhvr additive="base">
                                        <p:cTn id="426" dur="2000"/>
                                        <p:tgtEl>
                                          <p:spTgt spid="31"/>
                                        </p:tgtEl>
                                        <p:attrNameLst>
                                          <p:attrName>ppt_y</p:attrName>
                                        </p:attrNameLst>
                                      </p:cBhvr>
                                      <p:tavLst>
                                        <p:tav tm="0">
                                          <p:val>
                                            <p:strVal val="ppt_y"/>
                                          </p:val>
                                        </p:tav>
                                        <p:tav tm="100000">
                                          <p:val>
                                            <p:strVal val="ppt_y"/>
                                          </p:val>
                                        </p:tav>
                                      </p:tavLst>
                                    </p:anim>
                                    <p:set>
                                      <p:cBhvr>
                                        <p:cTn id="427" dur="1" fill="hold">
                                          <p:stCondLst>
                                            <p:cond delay="1999"/>
                                          </p:stCondLst>
                                        </p:cTn>
                                        <p:tgtEl>
                                          <p:spTgt spid="31"/>
                                        </p:tgtEl>
                                        <p:attrNameLst>
                                          <p:attrName>style.visibility</p:attrName>
                                        </p:attrNameLst>
                                      </p:cBhvr>
                                      <p:to>
                                        <p:strVal val="hidden"/>
                                      </p:to>
                                    </p:set>
                                  </p:childTnLst>
                                </p:cTn>
                              </p:par>
                              <p:par>
                                <p:cTn id="428" presetID="2" presetClass="exit" presetSubtype="2" fill="hold" grpId="3" nodeType="withEffect">
                                  <p:stCondLst>
                                    <p:cond delay="0"/>
                                  </p:stCondLst>
                                  <p:childTnLst>
                                    <p:anim calcmode="lin" valueType="num">
                                      <p:cBhvr additive="base">
                                        <p:cTn id="429" dur="2000"/>
                                        <p:tgtEl>
                                          <p:spTgt spid="32"/>
                                        </p:tgtEl>
                                        <p:attrNameLst>
                                          <p:attrName>ppt_x</p:attrName>
                                        </p:attrNameLst>
                                      </p:cBhvr>
                                      <p:tavLst>
                                        <p:tav tm="0">
                                          <p:val>
                                            <p:strVal val="ppt_x"/>
                                          </p:val>
                                        </p:tav>
                                        <p:tav tm="100000">
                                          <p:val>
                                            <p:strVal val="1+ppt_w/2"/>
                                          </p:val>
                                        </p:tav>
                                      </p:tavLst>
                                    </p:anim>
                                    <p:anim calcmode="lin" valueType="num">
                                      <p:cBhvr additive="base">
                                        <p:cTn id="430" dur="2000"/>
                                        <p:tgtEl>
                                          <p:spTgt spid="32"/>
                                        </p:tgtEl>
                                        <p:attrNameLst>
                                          <p:attrName>ppt_y</p:attrName>
                                        </p:attrNameLst>
                                      </p:cBhvr>
                                      <p:tavLst>
                                        <p:tav tm="0">
                                          <p:val>
                                            <p:strVal val="ppt_y"/>
                                          </p:val>
                                        </p:tav>
                                        <p:tav tm="100000">
                                          <p:val>
                                            <p:strVal val="ppt_y"/>
                                          </p:val>
                                        </p:tav>
                                      </p:tavLst>
                                    </p:anim>
                                    <p:set>
                                      <p:cBhvr>
                                        <p:cTn id="431" dur="1" fill="hold">
                                          <p:stCondLst>
                                            <p:cond delay="1999"/>
                                          </p:stCondLst>
                                        </p:cTn>
                                        <p:tgtEl>
                                          <p:spTgt spid="32"/>
                                        </p:tgtEl>
                                        <p:attrNameLst>
                                          <p:attrName>style.visibility</p:attrName>
                                        </p:attrNameLst>
                                      </p:cBhvr>
                                      <p:to>
                                        <p:strVal val="hidden"/>
                                      </p:to>
                                    </p:set>
                                  </p:childTnLst>
                                </p:cTn>
                              </p:par>
                              <p:par>
                                <p:cTn id="432" presetID="2" presetClass="exit" presetSubtype="2" fill="hold" grpId="3" nodeType="withEffect">
                                  <p:stCondLst>
                                    <p:cond delay="0"/>
                                  </p:stCondLst>
                                  <p:childTnLst>
                                    <p:anim calcmode="lin" valueType="num">
                                      <p:cBhvr additive="base">
                                        <p:cTn id="433" dur="2000"/>
                                        <p:tgtEl>
                                          <p:spTgt spid="33"/>
                                        </p:tgtEl>
                                        <p:attrNameLst>
                                          <p:attrName>ppt_x</p:attrName>
                                        </p:attrNameLst>
                                      </p:cBhvr>
                                      <p:tavLst>
                                        <p:tav tm="0">
                                          <p:val>
                                            <p:strVal val="ppt_x"/>
                                          </p:val>
                                        </p:tav>
                                        <p:tav tm="100000">
                                          <p:val>
                                            <p:strVal val="1+ppt_w/2"/>
                                          </p:val>
                                        </p:tav>
                                      </p:tavLst>
                                    </p:anim>
                                    <p:anim calcmode="lin" valueType="num">
                                      <p:cBhvr additive="base">
                                        <p:cTn id="434" dur="2000"/>
                                        <p:tgtEl>
                                          <p:spTgt spid="33"/>
                                        </p:tgtEl>
                                        <p:attrNameLst>
                                          <p:attrName>ppt_y</p:attrName>
                                        </p:attrNameLst>
                                      </p:cBhvr>
                                      <p:tavLst>
                                        <p:tav tm="0">
                                          <p:val>
                                            <p:strVal val="ppt_y"/>
                                          </p:val>
                                        </p:tav>
                                        <p:tav tm="100000">
                                          <p:val>
                                            <p:strVal val="ppt_y"/>
                                          </p:val>
                                        </p:tav>
                                      </p:tavLst>
                                    </p:anim>
                                    <p:set>
                                      <p:cBhvr>
                                        <p:cTn id="435" dur="1" fill="hold">
                                          <p:stCondLst>
                                            <p:cond delay="1999"/>
                                          </p:stCondLst>
                                        </p:cTn>
                                        <p:tgtEl>
                                          <p:spTgt spid="33"/>
                                        </p:tgtEl>
                                        <p:attrNameLst>
                                          <p:attrName>style.visibility</p:attrName>
                                        </p:attrNameLst>
                                      </p:cBhvr>
                                      <p:to>
                                        <p:strVal val="hidden"/>
                                      </p:to>
                                    </p:set>
                                  </p:childTnLst>
                                </p:cTn>
                              </p:par>
                              <p:par>
                                <p:cTn id="436" presetID="2" presetClass="exit" presetSubtype="2" fill="hold" grpId="3" nodeType="withEffect">
                                  <p:stCondLst>
                                    <p:cond delay="0"/>
                                  </p:stCondLst>
                                  <p:childTnLst>
                                    <p:anim calcmode="lin" valueType="num">
                                      <p:cBhvr additive="base">
                                        <p:cTn id="437" dur="2000"/>
                                        <p:tgtEl>
                                          <p:spTgt spid="34"/>
                                        </p:tgtEl>
                                        <p:attrNameLst>
                                          <p:attrName>ppt_x</p:attrName>
                                        </p:attrNameLst>
                                      </p:cBhvr>
                                      <p:tavLst>
                                        <p:tav tm="0">
                                          <p:val>
                                            <p:strVal val="ppt_x"/>
                                          </p:val>
                                        </p:tav>
                                        <p:tav tm="100000">
                                          <p:val>
                                            <p:strVal val="1+ppt_w/2"/>
                                          </p:val>
                                        </p:tav>
                                      </p:tavLst>
                                    </p:anim>
                                    <p:anim calcmode="lin" valueType="num">
                                      <p:cBhvr additive="base">
                                        <p:cTn id="438" dur="2000"/>
                                        <p:tgtEl>
                                          <p:spTgt spid="34"/>
                                        </p:tgtEl>
                                        <p:attrNameLst>
                                          <p:attrName>ppt_y</p:attrName>
                                        </p:attrNameLst>
                                      </p:cBhvr>
                                      <p:tavLst>
                                        <p:tav tm="0">
                                          <p:val>
                                            <p:strVal val="ppt_y"/>
                                          </p:val>
                                        </p:tav>
                                        <p:tav tm="100000">
                                          <p:val>
                                            <p:strVal val="ppt_y"/>
                                          </p:val>
                                        </p:tav>
                                      </p:tavLst>
                                    </p:anim>
                                    <p:set>
                                      <p:cBhvr>
                                        <p:cTn id="439" dur="1" fill="hold">
                                          <p:stCondLst>
                                            <p:cond delay="1999"/>
                                          </p:stCondLst>
                                        </p:cTn>
                                        <p:tgtEl>
                                          <p:spTgt spid="34"/>
                                        </p:tgtEl>
                                        <p:attrNameLst>
                                          <p:attrName>style.visibility</p:attrName>
                                        </p:attrNameLst>
                                      </p:cBhvr>
                                      <p:to>
                                        <p:strVal val="hidden"/>
                                      </p:to>
                                    </p:set>
                                  </p:childTnLst>
                                </p:cTn>
                              </p:par>
                              <p:par>
                                <p:cTn id="440" presetID="2" presetClass="exit" presetSubtype="2" fill="hold" grpId="3" nodeType="withEffect">
                                  <p:stCondLst>
                                    <p:cond delay="0"/>
                                  </p:stCondLst>
                                  <p:childTnLst>
                                    <p:anim calcmode="lin" valueType="num">
                                      <p:cBhvr additive="base">
                                        <p:cTn id="441" dur="2000"/>
                                        <p:tgtEl>
                                          <p:spTgt spid="35"/>
                                        </p:tgtEl>
                                        <p:attrNameLst>
                                          <p:attrName>ppt_x</p:attrName>
                                        </p:attrNameLst>
                                      </p:cBhvr>
                                      <p:tavLst>
                                        <p:tav tm="0">
                                          <p:val>
                                            <p:strVal val="ppt_x"/>
                                          </p:val>
                                        </p:tav>
                                        <p:tav tm="100000">
                                          <p:val>
                                            <p:strVal val="1+ppt_w/2"/>
                                          </p:val>
                                        </p:tav>
                                      </p:tavLst>
                                    </p:anim>
                                    <p:anim calcmode="lin" valueType="num">
                                      <p:cBhvr additive="base">
                                        <p:cTn id="442" dur="2000"/>
                                        <p:tgtEl>
                                          <p:spTgt spid="35"/>
                                        </p:tgtEl>
                                        <p:attrNameLst>
                                          <p:attrName>ppt_y</p:attrName>
                                        </p:attrNameLst>
                                      </p:cBhvr>
                                      <p:tavLst>
                                        <p:tav tm="0">
                                          <p:val>
                                            <p:strVal val="ppt_y"/>
                                          </p:val>
                                        </p:tav>
                                        <p:tav tm="100000">
                                          <p:val>
                                            <p:strVal val="ppt_y"/>
                                          </p:val>
                                        </p:tav>
                                      </p:tavLst>
                                    </p:anim>
                                    <p:set>
                                      <p:cBhvr>
                                        <p:cTn id="443" dur="1" fill="hold">
                                          <p:stCondLst>
                                            <p:cond delay="1999"/>
                                          </p:stCondLst>
                                        </p:cTn>
                                        <p:tgtEl>
                                          <p:spTgt spid="35"/>
                                        </p:tgtEl>
                                        <p:attrNameLst>
                                          <p:attrName>style.visibility</p:attrName>
                                        </p:attrNameLst>
                                      </p:cBhvr>
                                      <p:to>
                                        <p:strVal val="hidden"/>
                                      </p:to>
                                    </p:set>
                                  </p:childTnLst>
                                </p:cTn>
                              </p:par>
                              <p:par>
                                <p:cTn id="444" presetID="2" presetClass="exit" presetSubtype="2" fill="hold" grpId="3" nodeType="withEffect">
                                  <p:stCondLst>
                                    <p:cond delay="0"/>
                                  </p:stCondLst>
                                  <p:childTnLst>
                                    <p:anim calcmode="lin" valueType="num">
                                      <p:cBhvr additive="base">
                                        <p:cTn id="445" dur="2000"/>
                                        <p:tgtEl>
                                          <p:spTgt spid="36"/>
                                        </p:tgtEl>
                                        <p:attrNameLst>
                                          <p:attrName>ppt_x</p:attrName>
                                        </p:attrNameLst>
                                      </p:cBhvr>
                                      <p:tavLst>
                                        <p:tav tm="0">
                                          <p:val>
                                            <p:strVal val="ppt_x"/>
                                          </p:val>
                                        </p:tav>
                                        <p:tav tm="100000">
                                          <p:val>
                                            <p:strVal val="1+ppt_w/2"/>
                                          </p:val>
                                        </p:tav>
                                      </p:tavLst>
                                    </p:anim>
                                    <p:anim calcmode="lin" valueType="num">
                                      <p:cBhvr additive="base">
                                        <p:cTn id="446" dur="2000"/>
                                        <p:tgtEl>
                                          <p:spTgt spid="36"/>
                                        </p:tgtEl>
                                        <p:attrNameLst>
                                          <p:attrName>ppt_y</p:attrName>
                                        </p:attrNameLst>
                                      </p:cBhvr>
                                      <p:tavLst>
                                        <p:tav tm="0">
                                          <p:val>
                                            <p:strVal val="ppt_y"/>
                                          </p:val>
                                        </p:tav>
                                        <p:tav tm="100000">
                                          <p:val>
                                            <p:strVal val="ppt_y"/>
                                          </p:val>
                                        </p:tav>
                                      </p:tavLst>
                                    </p:anim>
                                    <p:set>
                                      <p:cBhvr>
                                        <p:cTn id="447" dur="1" fill="hold">
                                          <p:stCondLst>
                                            <p:cond delay="1999"/>
                                          </p:stCondLst>
                                        </p:cTn>
                                        <p:tgtEl>
                                          <p:spTgt spid="36"/>
                                        </p:tgtEl>
                                        <p:attrNameLst>
                                          <p:attrName>style.visibility</p:attrName>
                                        </p:attrNameLst>
                                      </p:cBhvr>
                                      <p:to>
                                        <p:strVal val="hidden"/>
                                      </p:to>
                                    </p:set>
                                  </p:childTnLst>
                                </p:cTn>
                              </p:par>
                              <p:par>
                                <p:cTn id="448" presetID="2" presetClass="exit" presetSubtype="2" fill="hold" grpId="3" nodeType="withEffect">
                                  <p:stCondLst>
                                    <p:cond delay="0"/>
                                  </p:stCondLst>
                                  <p:childTnLst>
                                    <p:anim calcmode="lin" valueType="num">
                                      <p:cBhvr additive="base">
                                        <p:cTn id="449" dur="2000"/>
                                        <p:tgtEl>
                                          <p:spTgt spid="37"/>
                                        </p:tgtEl>
                                        <p:attrNameLst>
                                          <p:attrName>ppt_x</p:attrName>
                                        </p:attrNameLst>
                                      </p:cBhvr>
                                      <p:tavLst>
                                        <p:tav tm="0">
                                          <p:val>
                                            <p:strVal val="ppt_x"/>
                                          </p:val>
                                        </p:tav>
                                        <p:tav tm="100000">
                                          <p:val>
                                            <p:strVal val="1+ppt_w/2"/>
                                          </p:val>
                                        </p:tav>
                                      </p:tavLst>
                                    </p:anim>
                                    <p:anim calcmode="lin" valueType="num">
                                      <p:cBhvr additive="base">
                                        <p:cTn id="450" dur="2000"/>
                                        <p:tgtEl>
                                          <p:spTgt spid="37"/>
                                        </p:tgtEl>
                                        <p:attrNameLst>
                                          <p:attrName>ppt_y</p:attrName>
                                        </p:attrNameLst>
                                      </p:cBhvr>
                                      <p:tavLst>
                                        <p:tav tm="0">
                                          <p:val>
                                            <p:strVal val="ppt_y"/>
                                          </p:val>
                                        </p:tav>
                                        <p:tav tm="100000">
                                          <p:val>
                                            <p:strVal val="ppt_y"/>
                                          </p:val>
                                        </p:tav>
                                      </p:tavLst>
                                    </p:anim>
                                    <p:set>
                                      <p:cBhvr>
                                        <p:cTn id="451" dur="1" fill="hold">
                                          <p:stCondLst>
                                            <p:cond delay="1999"/>
                                          </p:stCondLst>
                                        </p:cTn>
                                        <p:tgtEl>
                                          <p:spTgt spid="37"/>
                                        </p:tgtEl>
                                        <p:attrNameLst>
                                          <p:attrName>style.visibility</p:attrName>
                                        </p:attrNameLst>
                                      </p:cBhvr>
                                      <p:to>
                                        <p:strVal val="hidden"/>
                                      </p:to>
                                    </p:set>
                                  </p:childTnLst>
                                </p:cTn>
                              </p:par>
                              <p:par>
                                <p:cTn id="452" presetID="2" presetClass="exit" presetSubtype="2" fill="hold" grpId="3" nodeType="withEffect">
                                  <p:stCondLst>
                                    <p:cond delay="0"/>
                                  </p:stCondLst>
                                  <p:childTnLst>
                                    <p:anim calcmode="lin" valueType="num">
                                      <p:cBhvr additive="base">
                                        <p:cTn id="453" dur="2000"/>
                                        <p:tgtEl>
                                          <p:spTgt spid="38"/>
                                        </p:tgtEl>
                                        <p:attrNameLst>
                                          <p:attrName>ppt_x</p:attrName>
                                        </p:attrNameLst>
                                      </p:cBhvr>
                                      <p:tavLst>
                                        <p:tav tm="0">
                                          <p:val>
                                            <p:strVal val="ppt_x"/>
                                          </p:val>
                                        </p:tav>
                                        <p:tav tm="100000">
                                          <p:val>
                                            <p:strVal val="1+ppt_w/2"/>
                                          </p:val>
                                        </p:tav>
                                      </p:tavLst>
                                    </p:anim>
                                    <p:anim calcmode="lin" valueType="num">
                                      <p:cBhvr additive="base">
                                        <p:cTn id="454" dur="2000"/>
                                        <p:tgtEl>
                                          <p:spTgt spid="38"/>
                                        </p:tgtEl>
                                        <p:attrNameLst>
                                          <p:attrName>ppt_y</p:attrName>
                                        </p:attrNameLst>
                                      </p:cBhvr>
                                      <p:tavLst>
                                        <p:tav tm="0">
                                          <p:val>
                                            <p:strVal val="ppt_y"/>
                                          </p:val>
                                        </p:tav>
                                        <p:tav tm="100000">
                                          <p:val>
                                            <p:strVal val="ppt_y"/>
                                          </p:val>
                                        </p:tav>
                                      </p:tavLst>
                                    </p:anim>
                                    <p:set>
                                      <p:cBhvr>
                                        <p:cTn id="455" dur="1" fill="hold">
                                          <p:stCondLst>
                                            <p:cond delay="1999"/>
                                          </p:stCondLst>
                                        </p:cTn>
                                        <p:tgtEl>
                                          <p:spTgt spid="38"/>
                                        </p:tgtEl>
                                        <p:attrNameLst>
                                          <p:attrName>style.visibility</p:attrName>
                                        </p:attrNameLst>
                                      </p:cBhvr>
                                      <p:to>
                                        <p:strVal val="hidden"/>
                                      </p:to>
                                    </p:set>
                                  </p:childTnLst>
                                </p:cTn>
                              </p:par>
                              <p:par>
                                <p:cTn id="456" presetID="2" presetClass="exit" presetSubtype="2" fill="hold" grpId="3" nodeType="withEffect">
                                  <p:stCondLst>
                                    <p:cond delay="0"/>
                                  </p:stCondLst>
                                  <p:childTnLst>
                                    <p:anim calcmode="lin" valueType="num">
                                      <p:cBhvr additive="base">
                                        <p:cTn id="457" dur="2000"/>
                                        <p:tgtEl>
                                          <p:spTgt spid="39"/>
                                        </p:tgtEl>
                                        <p:attrNameLst>
                                          <p:attrName>ppt_x</p:attrName>
                                        </p:attrNameLst>
                                      </p:cBhvr>
                                      <p:tavLst>
                                        <p:tav tm="0">
                                          <p:val>
                                            <p:strVal val="ppt_x"/>
                                          </p:val>
                                        </p:tav>
                                        <p:tav tm="100000">
                                          <p:val>
                                            <p:strVal val="1+ppt_w/2"/>
                                          </p:val>
                                        </p:tav>
                                      </p:tavLst>
                                    </p:anim>
                                    <p:anim calcmode="lin" valueType="num">
                                      <p:cBhvr additive="base">
                                        <p:cTn id="458" dur="2000"/>
                                        <p:tgtEl>
                                          <p:spTgt spid="39"/>
                                        </p:tgtEl>
                                        <p:attrNameLst>
                                          <p:attrName>ppt_y</p:attrName>
                                        </p:attrNameLst>
                                      </p:cBhvr>
                                      <p:tavLst>
                                        <p:tav tm="0">
                                          <p:val>
                                            <p:strVal val="ppt_y"/>
                                          </p:val>
                                        </p:tav>
                                        <p:tav tm="100000">
                                          <p:val>
                                            <p:strVal val="ppt_y"/>
                                          </p:val>
                                        </p:tav>
                                      </p:tavLst>
                                    </p:anim>
                                    <p:set>
                                      <p:cBhvr>
                                        <p:cTn id="459" dur="1" fill="hold">
                                          <p:stCondLst>
                                            <p:cond delay="1999"/>
                                          </p:stCondLst>
                                        </p:cTn>
                                        <p:tgtEl>
                                          <p:spTgt spid="39"/>
                                        </p:tgtEl>
                                        <p:attrNameLst>
                                          <p:attrName>style.visibility</p:attrName>
                                        </p:attrNameLst>
                                      </p:cBhvr>
                                      <p:to>
                                        <p:strVal val="hidden"/>
                                      </p:to>
                                    </p:set>
                                  </p:childTnLst>
                                </p:cTn>
                              </p:par>
                              <p:par>
                                <p:cTn id="460" presetID="2" presetClass="exit" presetSubtype="2" fill="hold" grpId="3" nodeType="withEffect">
                                  <p:stCondLst>
                                    <p:cond delay="0"/>
                                  </p:stCondLst>
                                  <p:childTnLst>
                                    <p:anim calcmode="lin" valueType="num">
                                      <p:cBhvr additive="base">
                                        <p:cTn id="461" dur="2000"/>
                                        <p:tgtEl>
                                          <p:spTgt spid="40"/>
                                        </p:tgtEl>
                                        <p:attrNameLst>
                                          <p:attrName>ppt_x</p:attrName>
                                        </p:attrNameLst>
                                      </p:cBhvr>
                                      <p:tavLst>
                                        <p:tav tm="0">
                                          <p:val>
                                            <p:strVal val="ppt_x"/>
                                          </p:val>
                                        </p:tav>
                                        <p:tav tm="100000">
                                          <p:val>
                                            <p:strVal val="1+ppt_w/2"/>
                                          </p:val>
                                        </p:tav>
                                      </p:tavLst>
                                    </p:anim>
                                    <p:anim calcmode="lin" valueType="num">
                                      <p:cBhvr additive="base">
                                        <p:cTn id="462" dur="2000"/>
                                        <p:tgtEl>
                                          <p:spTgt spid="40"/>
                                        </p:tgtEl>
                                        <p:attrNameLst>
                                          <p:attrName>ppt_y</p:attrName>
                                        </p:attrNameLst>
                                      </p:cBhvr>
                                      <p:tavLst>
                                        <p:tav tm="0">
                                          <p:val>
                                            <p:strVal val="ppt_y"/>
                                          </p:val>
                                        </p:tav>
                                        <p:tav tm="100000">
                                          <p:val>
                                            <p:strVal val="ppt_y"/>
                                          </p:val>
                                        </p:tav>
                                      </p:tavLst>
                                    </p:anim>
                                    <p:set>
                                      <p:cBhvr>
                                        <p:cTn id="463" dur="1" fill="hold">
                                          <p:stCondLst>
                                            <p:cond delay="1999"/>
                                          </p:stCondLst>
                                        </p:cTn>
                                        <p:tgtEl>
                                          <p:spTgt spid="40"/>
                                        </p:tgtEl>
                                        <p:attrNameLst>
                                          <p:attrName>style.visibility</p:attrName>
                                        </p:attrNameLst>
                                      </p:cBhvr>
                                      <p:to>
                                        <p:strVal val="hidden"/>
                                      </p:to>
                                    </p:set>
                                  </p:childTnLst>
                                </p:cTn>
                              </p:par>
                              <p:par>
                                <p:cTn id="464" presetID="23" presetClass="entr" presetSubtype="272" fill="hold" nodeType="withEffect">
                                  <p:stCondLst>
                                    <p:cond delay="0"/>
                                  </p:stCondLst>
                                  <p:childTnLst>
                                    <p:set>
                                      <p:cBhvr>
                                        <p:cTn id="465" dur="1" fill="hold">
                                          <p:stCondLst>
                                            <p:cond delay="0"/>
                                          </p:stCondLst>
                                        </p:cTn>
                                        <p:tgtEl>
                                          <p:spTgt spid="4"/>
                                        </p:tgtEl>
                                        <p:attrNameLst>
                                          <p:attrName>style.visibility</p:attrName>
                                        </p:attrNameLst>
                                      </p:cBhvr>
                                      <p:to>
                                        <p:strVal val="visible"/>
                                      </p:to>
                                    </p:set>
                                    <p:anim calcmode="lin" valueType="num">
                                      <p:cBhvr>
                                        <p:cTn id="466" dur="2000" fill="hold"/>
                                        <p:tgtEl>
                                          <p:spTgt spid="4"/>
                                        </p:tgtEl>
                                        <p:attrNameLst>
                                          <p:attrName>ppt_w</p:attrName>
                                        </p:attrNameLst>
                                      </p:cBhvr>
                                      <p:tavLst>
                                        <p:tav tm="0">
                                          <p:val>
                                            <p:strVal val="2/3*#ppt_w"/>
                                          </p:val>
                                        </p:tav>
                                        <p:tav tm="100000">
                                          <p:val>
                                            <p:strVal val="#ppt_w"/>
                                          </p:val>
                                        </p:tav>
                                      </p:tavLst>
                                    </p:anim>
                                    <p:anim calcmode="lin" valueType="num">
                                      <p:cBhvr>
                                        <p:cTn id="467" dur="2000" fill="hold"/>
                                        <p:tgtEl>
                                          <p:spTgt spid="4"/>
                                        </p:tgtEl>
                                        <p:attrNameLst>
                                          <p:attrName>ppt_h</p:attrName>
                                        </p:attrNameLst>
                                      </p:cBhvr>
                                      <p:tavLst>
                                        <p:tav tm="0">
                                          <p:val>
                                            <p:strVal val="2/3*#ppt_h"/>
                                          </p:val>
                                        </p:tav>
                                        <p:tav tm="100000">
                                          <p:val>
                                            <p:strVal val="#ppt_h"/>
                                          </p:val>
                                        </p:tav>
                                      </p:tavLst>
                                    </p:anim>
                                  </p:childTnLst>
                                </p:cTn>
                              </p:par>
                              <p:par>
                                <p:cTn id="468" presetID="16" presetClass="entr" presetSubtype="37" fill="hold" nodeType="withEffect">
                                  <p:stCondLst>
                                    <p:cond delay="0"/>
                                  </p:stCondLst>
                                  <p:childTnLst>
                                    <p:set>
                                      <p:cBhvr>
                                        <p:cTn id="469" dur="1" fill="hold">
                                          <p:stCondLst>
                                            <p:cond delay="0"/>
                                          </p:stCondLst>
                                        </p:cTn>
                                        <p:tgtEl>
                                          <p:spTgt spid="4"/>
                                        </p:tgtEl>
                                        <p:attrNameLst>
                                          <p:attrName>style.visibility</p:attrName>
                                        </p:attrNameLst>
                                      </p:cBhvr>
                                      <p:to>
                                        <p:strVal val="visible"/>
                                      </p:to>
                                    </p:set>
                                    <p:animEffect transition="in" filter="barn(outVertical)">
                                      <p:cBhvr>
                                        <p:cTn id="47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8895"/>
            <a:ext cx="9144000" cy="6840210"/>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6.jpg"/>
          <p:cNvPicPr>
            <a:picLocks noChangeAspect="1"/>
          </p:cNvPicPr>
          <p:nvPr/>
        </p:nvPicPr>
        <p:blipFill>
          <a:blip r:embed="rId2"/>
          <a:srcRect t="5120" b="6164"/>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900116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PiTA-09-Bora-Bora.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357222" y="0"/>
            <a:ext cx="9858444" cy="957266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rtinki24_island_0074_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921547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ando.jpg"/>
          <p:cNvPicPr>
            <a:picLocks noChangeAspect="1"/>
          </p:cNvPicPr>
          <p:nvPr/>
        </p:nvPicPr>
        <p:blipFill>
          <a:blip r:embed="rId2"/>
          <a:stretch>
            <a:fillRect/>
          </a:stretch>
        </p:blipFill>
        <p:spPr>
          <a:xfrm>
            <a:off x="0" y="10016"/>
            <a:ext cx="9144000" cy="6837967"/>
          </a:xfrm>
          <a:prstGeom prst="rect">
            <a:avLst/>
          </a:prstGeom>
        </p:spPr>
      </p:pic>
      <p:sp>
        <p:nvSpPr>
          <p:cNvPr id="5" name="4 Triángulo isósceles"/>
          <p:cNvSpPr/>
          <p:nvPr/>
        </p:nvSpPr>
        <p:spPr>
          <a:xfrm rot="18817936">
            <a:off x="3368564" y="1669602"/>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fltVal val="0"/>
                                          </p:val>
                                        </p:tav>
                                        <p:tav tm="100000">
                                          <p:val>
                                            <p:strVal val="#ppt_w"/>
                                          </p:val>
                                        </p:tav>
                                      </p:tavLst>
                                    </p:anim>
                                    <p:anim calcmode="lin" valueType="num">
                                      <p:cBhvr>
                                        <p:cTn id="140" dur="2000" fill="hold"/>
                                        <p:tgtEl>
                                          <p:spTgt spid="4"/>
                                        </p:tgtEl>
                                        <p:attrNameLst>
                                          <p:attrName>ppt_h</p:attrName>
                                        </p:attrNameLst>
                                      </p:cBhvr>
                                      <p:tavLst>
                                        <p:tav tm="0">
                                          <p:val>
                                            <p:fltVal val="0"/>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hjan12_frenchpolynesia16.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rot="8231600">
            <a:off x="3745402" y="1739423"/>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fltVal val="0"/>
                                          </p:val>
                                        </p:tav>
                                        <p:tav tm="100000">
                                          <p:val>
                                            <p:strVal val="#ppt_w"/>
                                          </p:val>
                                        </p:tav>
                                      </p:tavLst>
                                    </p:anim>
                                    <p:anim calcmode="lin" valueType="num">
                                      <p:cBhvr>
                                        <p:cTn id="72" dur="2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hula_dancer_013_2.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a:off x="28578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3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3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1+#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1+#ppt_w/2"/>
                                          </p:val>
                                        </p:tav>
                                        <p:tav tm="100000">
                                          <p:val>
                                            <p:strVal val="#ppt_x"/>
                                          </p:val>
                                        </p:tav>
                                      </p:tavLst>
                                    </p:anim>
                                    <p:anim calcmode="lin" valueType="num">
                                      <p:cBhvr additive="base">
                                        <p:cTn id="77" dur="3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3000" fill="hold"/>
                                        <p:tgtEl>
                                          <p:spTgt spid="13"/>
                                        </p:tgtEl>
                                        <p:attrNameLst>
                                          <p:attrName>ppt_x</p:attrName>
                                        </p:attrNameLst>
                                      </p:cBhvr>
                                      <p:tavLst>
                                        <p:tav tm="0">
                                          <p:val>
                                            <p:strVal val="1+#ppt_w/2"/>
                                          </p:val>
                                        </p:tav>
                                        <p:tav tm="100000">
                                          <p:val>
                                            <p:strVal val="#ppt_x"/>
                                          </p:val>
                                        </p:tav>
                                      </p:tavLst>
                                    </p:anim>
                                    <p:anim calcmode="lin" valueType="num">
                                      <p:cBhvr additive="base">
                                        <p:cTn id="86" dur="3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3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3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3000" fill="hold"/>
                                        <p:tgtEl>
                                          <p:spTgt spid="15"/>
                                        </p:tgtEl>
                                        <p:attrNameLst>
                                          <p:attrName>ppt_x</p:attrName>
                                        </p:attrNameLst>
                                      </p:cBhvr>
                                      <p:tavLst>
                                        <p:tav tm="0">
                                          <p:val>
                                            <p:strVal val="1+#ppt_w/2"/>
                                          </p:val>
                                        </p:tav>
                                        <p:tav tm="100000">
                                          <p:val>
                                            <p:strVal val="#ppt_x"/>
                                          </p:val>
                                        </p:tav>
                                      </p:tavLst>
                                    </p:anim>
                                    <p:anim calcmode="lin" valueType="num">
                                      <p:cBhvr additive="base">
                                        <p:cTn id="104" dur="3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3000" fill="hold"/>
                                        <p:tgtEl>
                                          <p:spTgt spid="16"/>
                                        </p:tgtEl>
                                        <p:attrNameLst>
                                          <p:attrName>ppt_x</p:attrName>
                                        </p:attrNameLst>
                                      </p:cBhvr>
                                      <p:tavLst>
                                        <p:tav tm="0">
                                          <p:val>
                                            <p:strVal val="1+#ppt_w/2"/>
                                          </p:val>
                                        </p:tav>
                                        <p:tav tm="100000">
                                          <p:val>
                                            <p:strVal val="#ppt_x"/>
                                          </p:val>
                                        </p:tav>
                                      </p:tavLst>
                                    </p:anim>
                                    <p:anim calcmode="lin" valueType="num">
                                      <p:cBhvr additive="base">
                                        <p:cTn id="113" dur="3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3000" fill="hold"/>
                                        <p:tgtEl>
                                          <p:spTgt spid="17"/>
                                        </p:tgtEl>
                                        <p:attrNameLst>
                                          <p:attrName>ppt_x</p:attrName>
                                        </p:attrNameLst>
                                      </p:cBhvr>
                                      <p:tavLst>
                                        <p:tav tm="0">
                                          <p:val>
                                            <p:strVal val="1+#ppt_w/2"/>
                                          </p:val>
                                        </p:tav>
                                        <p:tav tm="100000">
                                          <p:val>
                                            <p:strVal val="#ppt_x"/>
                                          </p:val>
                                        </p:tav>
                                      </p:tavLst>
                                    </p:anim>
                                    <p:anim calcmode="lin" valueType="num">
                                      <p:cBhvr additive="base">
                                        <p:cTn id="122" dur="3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3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1+#ppt_w/2"/>
                                          </p:val>
                                        </p:tav>
                                        <p:tav tm="100000">
                                          <p:val>
                                            <p:strVal val="#ppt_x"/>
                                          </p:val>
                                        </p:tav>
                                      </p:tavLst>
                                    </p:anim>
                                    <p:anim calcmode="lin" valueType="num">
                                      <p:cBhvr additive="base">
                                        <p:cTn id="131" dur="3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3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1+#ppt_w/2"/>
                                          </p:val>
                                        </p:tav>
                                        <p:tav tm="100000">
                                          <p:val>
                                            <p:strVal val="#ppt_x"/>
                                          </p:val>
                                        </p:tav>
                                      </p:tavLst>
                                    </p:anim>
                                    <p:anim calcmode="lin" valueType="num">
                                      <p:cBhvr additive="base">
                                        <p:cTn id="140" dur="3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3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3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3000" fill="hold"/>
                                        <p:tgtEl>
                                          <p:spTgt spid="21"/>
                                        </p:tgtEl>
                                        <p:attrNameLst>
                                          <p:attrName>ppt_x</p:attrName>
                                        </p:attrNameLst>
                                      </p:cBhvr>
                                      <p:tavLst>
                                        <p:tav tm="0">
                                          <p:val>
                                            <p:strVal val="1+#ppt_w/2"/>
                                          </p:val>
                                        </p:tav>
                                        <p:tav tm="100000">
                                          <p:val>
                                            <p:strVal val="#ppt_x"/>
                                          </p:val>
                                        </p:tav>
                                      </p:tavLst>
                                    </p:anim>
                                    <p:anim calcmode="lin" valueType="num">
                                      <p:cBhvr additive="base">
                                        <p:cTn id="158" dur="3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3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3000" fill="hold"/>
                                        <p:tgtEl>
                                          <p:spTgt spid="22"/>
                                        </p:tgtEl>
                                        <p:attrNameLst>
                                          <p:attrName>ppt_x</p:attrName>
                                        </p:attrNameLst>
                                      </p:cBhvr>
                                      <p:tavLst>
                                        <p:tav tm="0">
                                          <p:val>
                                            <p:strVal val="1+#ppt_w/2"/>
                                          </p:val>
                                        </p:tav>
                                        <p:tav tm="100000">
                                          <p:val>
                                            <p:strVal val="#ppt_x"/>
                                          </p:val>
                                        </p:tav>
                                      </p:tavLst>
                                    </p:anim>
                                    <p:anim calcmode="lin" valueType="num">
                                      <p:cBhvr additive="base">
                                        <p:cTn id="167" dur="3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3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3000" fill="hold"/>
                                        <p:tgtEl>
                                          <p:spTgt spid="23"/>
                                        </p:tgtEl>
                                        <p:attrNameLst>
                                          <p:attrName>ppt_x</p:attrName>
                                        </p:attrNameLst>
                                      </p:cBhvr>
                                      <p:tavLst>
                                        <p:tav tm="0">
                                          <p:val>
                                            <p:strVal val="1+#ppt_w/2"/>
                                          </p:val>
                                        </p:tav>
                                        <p:tav tm="100000">
                                          <p:val>
                                            <p:strVal val="#ppt_x"/>
                                          </p:val>
                                        </p:tav>
                                      </p:tavLst>
                                    </p:anim>
                                    <p:anim calcmode="lin" valueType="num">
                                      <p:cBhvr additive="base">
                                        <p:cTn id="176" dur="3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3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3000" fill="hold"/>
                                        <p:tgtEl>
                                          <p:spTgt spid="24"/>
                                        </p:tgtEl>
                                        <p:attrNameLst>
                                          <p:attrName>ppt_x</p:attrName>
                                        </p:attrNameLst>
                                      </p:cBhvr>
                                      <p:tavLst>
                                        <p:tav tm="0">
                                          <p:val>
                                            <p:strVal val="1+#ppt_w/2"/>
                                          </p:val>
                                        </p:tav>
                                        <p:tav tm="100000">
                                          <p:val>
                                            <p:strVal val="#ppt_x"/>
                                          </p:val>
                                        </p:tav>
                                      </p:tavLst>
                                    </p:anim>
                                    <p:anim calcmode="lin" valueType="num">
                                      <p:cBhvr additive="base">
                                        <p:cTn id="185" dur="3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3000" fill="hold"/>
                                        <p:tgtEl>
                                          <p:spTgt spid="25"/>
                                        </p:tgtEl>
                                        <p:attrNameLst>
                                          <p:attrName>ppt_x</p:attrName>
                                        </p:attrNameLst>
                                      </p:cBhvr>
                                      <p:tavLst>
                                        <p:tav tm="0">
                                          <p:val>
                                            <p:strVal val="1+#ppt_w/2"/>
                                          </p:val>
                                        </p:tav>
                                        <p:tav tm="100000">
                                          <p:val>
                                            <p:strVal val="#ppt_x"/>
                                          </p:val>
                                        </p:tav>
                                      </p:tavLst>
                                    </p:anim>
                                    <p:anim calcmode="lin" valueType="num">
                                      <p:cBhvr additive="base">
                                        <p:cTn id="194" dur="3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3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3000" fill="hold"/>
                                        <p:tgtEl>
                                          <p:spTgt spid="26"/>
                                        </p:tgtEl>
                                        <p:attrNameLst>
                                          <p:attrName>ppt_x</p:attrName>
                                        </p:attrNameLst>
                                      </p:cBhvr>
                                      <p:tavLst>
                                        <p:tav tm="0">
                                          <p:val>
                                            <p:strVal val="1+#ppt_w/2"/>
                                          </p:val>
                                        </p:tav>
                                        <p:tav tm="100000">
                                          <p:val>
                                            <p:strVal val="#ppt_x"/>
                                          </p:val>
                                        </p:tav>
                                      </p:tavLst>
                                    </p:anim>
                                    <p:anim calcmode="lin" valueType="num">
                                      <p:cBhvr additive="base">
                                        <p:cTn id="203" dur="3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3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3000" fill="hold"/>
                                        <p:tgtEl>
                                          <p:spTgt spid="27"/>
                                        </p:tgtEl>
                                        <p:attrNameLst>
                                          <p:attrName>ppt_x</p:attrName>
                                        </p:attrNameLst>
                                      </p:cBhvr>
                                      <p:tavLst>
                                        <p:tav tm="0">
                                          <p:val>
                                            <p:strVal val="1+#ppt_w/2"/>
                                          </p:val>
                                        </p:tav>
                                        <p:tav tm="100000">
                                          <p:val>
                                            <p:strVal val="#ppt_x"/>
                                          </p:val>
                                        </p:tav>
                                      </p:tavLst>
                                    </p:anim>
                                    <p:anim calcmode="lin" valueType="num">
                                      <p:cBhvr additive="base">
                                        <p:cTn id="212" dur="3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3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3000" fill="hold"/>
                                        <p:tgtEl>
                                          <p:spTgt spid="28"/>
                                        </p:tgtEl>
                                        <p:attrNameLst>
                                          <p:attrName>ppt_x</p:attrName>
                                        </p:attrNameLst>
                                      </p:cBhvr>
                                      <p:tavLst>
                                        <p:tav tm="0">
                                          <p:val>
                                            <p:strVal val="1+#ppt_w/2"/>
                                          </p:val>
                                        </p:tav>
                                        <p:tav tm="100000">
                                          <p:val>
                                            <p:strVal val="#ppt_x"/>
                                          </p:val>
                                        </p:tav>
                                      </p:tavLst>
                                    </p:anim>
                                    <p:anim calcmode="lin" valueType="num">
                                      <p:cBhvr additive="base">
                                        <p:cTn id="221" dur="3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3000" fill="hold"/>
                                        <p:tgtEl>
                                          <p:spTgt spid="29"/>
                                        </p:tgtEl>
                                        <p:attrNameLst>
                                          <p:attrName>ppt_x</p:attrName>
                                        </p:attrNameLst>
                                      </p:cBhvr>
                                      <p:tavLst>
                                        <p:tav tm="0">
                                          <p:val>
                                            <p:strVal val="1+#ppt_w/2"/>
                                          </p:val>
                                        </p:tav>
                                        <p:tav tm="100000">
                                          <p:val>
                                            <p:strVal val="#ppt_x"/>
                                          </p:val>
                                        </p:tav>
                                      </p:tavLst>
                                    </p:anim>
                                    <p:anim calcmode="lin" valueType="num">
                                      <p:cBhvr additive="base">
                                        <p:cTn id="230" dur="3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3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3000" fill="hold"/>
                                        <p:tgtEl>
                                          <p:spTgt spid="31"/>
                                        </p:tgtEl>
                                        <p:attrNameLst>
                                          <p:attrName>ppt_x</p:attrName>
                                        </p:attrNameLst>
                                      </p:cBhvr>
                                      <p:tavLst>
                                        <p:tav tm="0">
                                          <p:val>
                                            <p:strVal val="1+#ppt_w/2"/>
                                          </p:val>
                                        </p:tav>
                                        <p:tav tm="100000">
                                          <p:val>
                                            <p:strVal val="#ppt_x"/>
                                          </p:val>
                                        </p:tav>
                                      </p:tavLst>
                                    </p:anim>
                                    <p:anim calcmode="lin" valueType="num">
                                      <p:cBhvr additive="base">
                                        <p:cTn id="248" dur="3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3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3000" fill="hold"/>
                                        <p:tgtEl>
                                          <p:spTgt spid="32"/>
                                        </p:tgtEl>
                                        <p:attrNameLst>
                                          <p:attrName>ppt_x</p:attrName>
                                        </p:attrNameLst>
                                      </p:cBhvr>
                                      <p:tavLst>
                                        <p:tav tm="0">
                                          <p:val>
                                            <p:strVal val="1+#ppt_w/2"/>
                                          </p:val>
                                        </p:tav>
                                        <p:tav tm="100000">
                                          <p:val>
                                            <p:strVal val="#ppt_x"/>
                                          </p:val>
                                        </p:tav>
                                      </p:tavLst>
                                    </p:anim>
                                    <p:anim calcmode="lin" valueType="num">
                                      <p:cBhvr additive="base">
                                        <p:cTn id="257" dur="3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3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1+#ppt_w/2"/>
                                          </p:val>
                                        </p:tav>
                                        <p:tav tm="100000">
                                          <p:val>
                                            <p:strVal val="#ppt_x"/>
                                          </p:val>
                                        </p:tav>
                                      </p:tavLst>
                                    </p:anim>
                                    <p:anim calcmode="lin" valueType="num">
                                      <p:cBhvr additive="base">
                                        <p:cTn id="266" dur="3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3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3000" fill="hold"/>
                                        <p:tgtEl>
                                          <p:spTgt spid="34"/>
                                        </p:tgtEl>
                                        <p:attrNameLst>
                                          <p:attrName>ppt_x</p:attrName>
                                        </p:attrNameLst>
                                      </p:cBhvr>
                                      <p:tavLst>
                                        <p:tav tm="0">
                                          <p:val>
                                            <p:strVal val="1+#ppt_w/2"/>
                                          </p:val>
                                        </p:tav>
                                        <p:tav tm="100000">
                                          <p:val>
                                            <p:strVal val="#ppt_x"/>
                                          </p:val>
                                        </p:tav>
                                      </p:tavLst>
                                    </p:anim>
                                    <p:anim calcmode="lin" valueType="num">
                                      <p:cBhvr additive="base">
                                        <p:cTn id="275" dur="3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3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3000" fill="hold"/>
                                        <p:tgtEl>
                                          <p:spTgt spid="35"/>
                                        </p:tgtEl>
                                        <p:attrNameLst>
                                          <p:attrName>ppt_x</p:attrName>
                                        </p:attrNameLst>
                                      </p:cBhvr>
                                      <p:tavLst>
                                        <p:tav tm="0">
                                          <p:val>
                                            <p:strVal val="1+#ppt_w/2"/>
                                          </p:val>
                                        </p:tav>
                                        <p:tav tm="100000">
                                          <p:val>
                                            <p:strVal val="#ppt_x"/>
                                          </p:val>
                                        </p:tav>
                                      </p:tavLst>
                                    </p:anim>
                                    <p:anim calcmode="lin" valueType="num">
                                      <p:cBhvr additive="base">
                                        <p:cTn id="284" dur="3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3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3000" fill="hold"/>
                                        <p:tgtEl>
                                          <p:spTgt spid="36"/>
                                        </p:tgtEl>
                                        <p:attrNameLst>
                                          <p:attrName>ppt_x</p:attrName>
                                        </p:attrNameLst>
                                      </p:cBhvr>
                                      <p:tavLst>
                                        <p:tav tm="0">
                                          <p:val>
                                            <p:strVal val="1+#ppt_w/2"/>
                                          </p:val>
                                        </p:tav>
                                        <p:tav tm="100000">
                                          <p:val>
                                            <p:strVal val="#ppt_x"/>
                                          </p:val>
                                        </p:tav>
                                      </p:tavLst>
                                    </p:anim>
                                    <p:anim calcmode="lin" valueType="num">
                                      <p:cBhvr additive="base">
                                        <p:cTn id="293" dur="3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3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3000" fill="hold"/>
                                        <p:tgtEl>
                                          <p:spTgt spid="37"/>
                                        </p:tgtEl>
                                        <p:attrNameLst>
                                          <p:attrName>ppt_x</p:attrName>
                                        </p:attrNameLst>
                                      </p:cBhvr>
                                      <p:tavLst>
                                        <p:tav tm="0">
                                          <p:val>
                                            <p:strVal val="1+#ppt_w/2"/>
                                          </p:val>
                                        </p:tav>
                                        <p:tav tm="100000">
                                          <p:val>
                                            <p:strVal val="#ppt_x"/>
                                          </p:val>
                                        </p:tav>
                                      </p:tavLst>
                                    </p:anim>
                                    <p:anim calcmode="lin" valueType="num">
                                      <p:cBhvr additive="base">
                                        <p:cTn id="302" dur="3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3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3000" fill="hold"/>
                                        <p:tgtEl>
                                          <p:spTgt spid="38"/>
                                        </p:tgtEl>
                                        <p:attrNameLst>
                                          <p:attrName>ppt_x</p:attrName>
                                        </p:attrNameLst>
                                      </p:cBhvr>
                                      <p:tavLst>
                                        <p:tav tm="0">
                                          <p:val>
                                            <p:strVal val="1+#ppt_w/2"/>
                                          </p:val>
                                        </p:tav>
                                        <p:tav tm="100000">
                                          <p:val>
                                            <p:strVal val="#ppt_x"/>
                                          </p:val>
                                        </p:tav>
                                      </p:tavLst>
                                    </p:anim>
                                    <p:anim calcmode="lin" valueType="num">
                                      <p:cBhvr additive="base">
                                        <p:cTn id="311" dur="3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3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3000" fill="hold"/>
                                        <p:tgtEl>
                                          <p:spTgt spid="39"/>
                                        </p:tgtEl>
                                        <p:attrNameLst>
                                          <p:attrName>ppt_x</p:attrName>
                                        </p:attrNameLst>
                                      </p:cBhvr>
                                      <p:tavLst>
                                        <p:tav tm="0">
                                          <p:val>
                                            <p:strVal val="1+#ppt_w/2"/>
                                          </p:val>
                                        </p:tav>
                                        <p:tav tm="100000">
                                          <p:val>
                                            <p:strVal val="#ppt_x"/>
                                          </p:val>
                                        </p:tav>
                                      </p:tavLst>
                                    </p:anim>
                                    <p:anim calcmode="lin" valueType="num">
                                      <p:cBhvr additive="base">
                                        <p:cTn id="320" dur="3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3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3000" fill="hold"/>
                                        <p:tgtEl>
                                          <p:spTgt spid="40"/>
                                        </p:tgtEl>
                                        <p:attrNameLst>
                                          <p:attrName>ppt_x</p:attrName>
                                        </p:attrNameLst>
                                      </p:cBhvr>
                                      <p:tavLst>
                                        <p:tav tm="0">
                                          <p:val>
                                            <p:strVal val="1+#ppt_w/2"/>
                                          </p:val>
                                        </p:tav>
                                        <p:tav tm="100000">
                                          <p:val>
                                            <p:strVal val="#ppt_x"/>
                                          </p:val>
                                        </p:tav>
                                      </p:tavLst>
                                    </p:anim>
                                    <p:anim calcmode="lin" valueType="num">
                                      <p:cBhvr additive="base">
                                        <p:cTn id="329" dur="3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
                                        </p:tgtEl>
                                        <p:attrNameLst>
                                          <p:attrName>ppt_x</p:attrName>
                                        </p:attrNameLst>
                                      </p:cBhvr>
                                      <p:tavLst>
                                        <p:tav tm="0">
                                          <p:val>
                                            <p:strVal val="ppt_x"/>
                                          </p:val>
                                        </p:tav>
                                        <p:tav tm="100000">
                                          <p:val>
                                            <p:strVal val="0-ppt_w/2"/>
                                          </p:val>
                                        </p:tav>
                                      </p:tavLst>
                                    </p:anim>
                                    <p:anim calcmode="lin" valueType="num">
                                      <p:cBhvr additive="base">
                                        <p:cTn id="339" dur="3000"/>
                                        <p:tgtEl>
                                          <p:spTgt spid="6"/>
                                        </p:tgtEl>
                                        <p:attrNameLst>
                                          <p:attrName>ppt_y</p:attrName>
                                        </p:attrNameLst>
                                      </p:cBhvr>
                                      <p:tavLst>
                                        <p:tav tm="0">
                                          <p:val>
                                            <p:strVal val="ppt_y"/>
                                          </p:val>
                                        </p:tav>
                                        <p:tav tm="100000">
                                          <p:val>
                                            <p:strVal val="ppt_y"/>
                                          </p:val>
                                        </p:tav>
                                      </p:tavLst>
                                    </p:anim>
                                    <p:set>
                                      <p:cBhvr>
                                        <p:cTn id="340" dur="1" fill="hold">
                                          <p:stCondLst>
                                            <p:cond delay="2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0-ppt_w/2"/>
                                          </p:val>
                                        </p:tav>
                                      </p:tavLst>
                                    </p:anim>
                                    <p:anim calcmode="lin" valueType="num">
                                      <p:cBhvr additive="base">
                                        <p:cTn id="343" dur="3000"/>
                                        <p:tgtEl>
                                          <p:spTgt spid="7"/>
                                        </p:tgtEl>
                                        <p:attrNameLst>
                                          <p:attrName>ppt_y</p:attrName>
                                        </p:attrNameLst>
                                      </p:cBhvr>
                                      <p:tavLst>
                                        <p:tav tm="0">
                                          <p:val>
                                            <p:strVal val="ppt_y"/>
                                          </p:val>
                                        </p:tav>
                                        <p:tav tm="100000">
                                          <p:val>
                                            <p:strVal val="ppt_y"/>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8"/>
                                        </p:tgtEl>
                                        <p:attrNameLst>
                                          <p:attrName>ppt_x</p:attrName>
                                        </p:attrNameLst>
                                      </p:cBhvr>
                                      <p:tavLst>
                                        <p:tav tm="0">
                                          <p:val>
                                            <p:strVal val="ppt_x"/>
                                          </p:val>
                                        </p:tav>
                                        <p:tav tm="100000">
                                          <p:val>
                                            <p:strVal val="0-ppt_w/2"/>
                                          </p:val>
                                        </p:tav>
                                      </p:tavLst>
                                    </p:anim>
                                    <p:anim calcmode="lin" valueType="num">
                                      <p:cBhvr additive="base">
                                        <p:cTn id="347" dur="3000"/>
                                        <p:tgtEl>
                                          <p:spTgt spid="8"/>
                                        </p:tgtEl>
                                        <p:attrNameLst>
                                          <p:attrName>ppt_y</p:attrName>
                                        </p:attrNameLst>
                                      </p:cBhvr>
                                      <p:tavLst>
                                        <p:tav tm="0">
                                          <p:val>
                                            <p:strVal val="ppt_y"/>
                                          </p:val>
                                        </p:tav>
                                        <p:tav tm="100000">
                                          <p:val>
                                            <p:strVal val="ppt_y"/>
                                          </p:val>
                                        </p:tav>
                                      </p:tavLst>
                                    </p:anim>
                                    <p:set>
                                      <p:cBhvr>
                                        <p:cTn id="348" dur="1" fill="hold">
                                          <p:stCondLst>
                                            <p:cond delay="2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9"/>
                                        </p:tgtEl>
                                        <p:attrNameLst>
                                          <p:attrName>ppt_x</p:attrName>
                                        </p:attrNameLst>
                                      </p:cBhvr>
                                      <p:tavLst>
                                        <p:tav tm="0">
                                          <p:val>
                                            <p:strVal val="ppt_x"/>
                                          </p:val>
                                        </p:tav>
                                        <p:tav tm="100000">
                                          <p:val>
                                            <p:strVal val="0-ppt_w/2"/>
                                          </p:val>
                                        </p:tav>
                                      </p:tavLst>
                                    </p:anim>
                                    <p:anim calcmode="lin" valueType="num">
                                      <p:cBhvr additive="base">
                                        <p:cTn id="351" dur="3000"/>
                                        <p:tgtEl>
                                          <p:spTgt spid="9"/>
                                        </p:tgtEl>
                                        <p:attrNameLst>
                                          <p:attrName>ppt_y</p:attrName>
                                        </p:attrNameLst>
                                      </p:cBhvr>
                                      <p:tavLst>
                                        <p:tav tm="0">
                                          <p:val>
                                            <p:strVal val="ppt_y"/>
                                          </p:val>
                                        </p:tav>
                                        <p:tav tm="100000">
                                          <p:val>
                                            <p:strVal val="ppt_y"/>
                                          </p:val>
                                        </p:tav>
                                      </p:tavLst>
                                    </p:anim>
                                    <p:set>
                                      <p:cBhvr>
                                        <p:cTn id="352" dur="1" fill="hold">
                                          <p:stCondLst>
                                            <p:cond delay="2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0"/>
                                        </p:tgtEl>
                                        <p:attrNameLst>
                                          <p:attrName>ppt_x</p:attrName>
                                        </p:attrNameLst>
                                      </p:cBhvr>
                                      <p:tavLst>
                                        <p:tav tm="0">
                                          <p:val>
                                            <p:strVal val="ppt_x"/>
                                          </p:val>
                                        </p:tav>
                                        <p:tav tm="100000">
                                          <p:val>
                                            <p:strVal val="0-ppt_w/2"/>
                                          </p:val>
                                        </p:tav>
                                      </p:tavLst>
                                    </p:anim>
                                    <p:anim calcmode="lin" valueType="num">
                                      <p:cBhvr additive="base">
                                        <p:cTn id="355" dur="3000"/>
                                        <p:tgtEl>
                                          <p:spTgt spid="10"/>
                                        </p:tgtEl>
                                        <p:attrNameLst>
                                          <p:attrName>ppt_y</p:attrName>
                                        </p:attrNameLst>
                                      </p:cBhvr>
                                      <p:tavLst>
                                        <p:tav tm="0">
                                          <p:val>
                                            <p:strVal val="ppt_y"/>
                                          </p:val>
                                        </p:tav>
                                        <p:tav tm="100000">
                                          <p:val>
                                            <p:strVal val="ppt_y"/>
                                          </p:val>
                                        </p:tav>
                                      </p:tavLst>
                                    </p:anim>
                                    <p:set>
                                      <p:cBhvr>
                                        <p:cTn id="356" dur="1" fill="hold">
                                          <p:stCondLst>
                                            <p:cond delay="2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1"/>
                                        </p:tgtEl>
                                        <p:attrNameLst>
                                          <p:attrName>ppt_x</p:attrName>
                                        </p:attrNameLst>
                                      </p:cBhvr>
                                      <p:tavLst>
                                        <p:tav tm="0">
                                          <p:val>
                                            <p:strVal val="ppt_x"/>
                                          </p:val>
                                        </p:tav>
                                        <p:tav tm="100000">
                                          <p:val>
                                            <p:strVal val="0-ppt_w/2"/>
                                          </p:val>
                                        </p:tav>
                                      </p:tavLst>
                                    </p:anim>
                                    <p:anim calcmode="lin" valueType="num">
                                      <p:cBhvr additive="base">
                                        <p:cTn id="359" dur="3000"/>
                                        <p:tgtEl>
                                          <p:spTgt spid="11"/>
                                        </p:tgtEl>
                                        <p:attrNameLst>
                                          <p:attrName>ppt_y</p:attrName>
                                        </p:attrNameLst>
                                      </p:cBhvr>
                                      <p:tavLst>
                                        <p:tav tm="0">
                                          <p:val>
                                            <p:strVal val="ppt_y"/>
                                          </p:val>
                                        </p:tav>
                                        <p:tav tm="100000">
                                          <p:val>
                                            <p:strVal val="ppt_y"/>
                                          </p:val>
                                        </p:tav>
                                      </p:tavLst>
                                    </p:anim>
                                    <p:set>
                                      <p:cBhvr>
                                        <p:cTn id="360" dur="1" fill="hold">
                                          <p:stCondLst>
                                            <p:cond delay="2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2"/>
                                        </p:tgtEl>
                                        <p:attrNameLst>
                                          <p:attrName>ppt_x</p:attrName>
                                        </p:attrNameLst>
                                      </p:cBhvr>
                                      <p:tavLst>
                                        <p:tav tm="0">
                                          <p:val>
                                            <p:strVal val="ppt_x"/>
                                          </p:val>
                                        </p:tav>
                                        <p:tav tm="100000">
                                          <p:val>
                                            <p:strVal val="0-ppt_w/2"/>
                                          </p:val>
                                        </p:tav>
                                      </p:tavLst>
                                    </p:anim>
                                    <p:anim calcmode="lin" valueType="num">
                                      <p:cBhvr additive="base">
                                        <p:cTn id="363" dur="3000"/>
                                        <p:tgtEl>
                                          <p:spTgt spid="12"/>
                                        </p:tgtEl>
                                        <p:attrNameLst>
                                          <p:attrName>ppt_y</p:attrName>
                                        </p:attrNameLst>
                                      </p:cBhvr>
                                      <p:tavLst>
                                        <p:tav tm="0">
                                          <p:val>
                                            <p:strVal val="ppt_y"/>
                                          </p:val>
                                        </p:tav>
                                        <p:tav tm="100000">
                                          <p:val>
                                            <p:strVal val="ppt_y"/>
                                          </p:val>
                                        </p:tav>
                                      </p:tavLst>
                                    </p:anim>
                                    <p:set>
                                      <p:cBhvr>
                                        <p:cTn id="364" dur="1" fill="hold">
                                          <p:stCondLst>
                                            <p:cond delay="2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13"/>
                                        </p:tgtEl>
                                        <p:attrNameLst>
                                          <p:attrName>ppt_x</p:attrName>
                                        </p:attrNameLst>
                                      </p:cBhvr>
                                      <p:tavLst>
                                        <p:tav tm="0">
                                          <p:val>
                                            <p:strVal val="ppt_x"/>
                                          </p:val>
                                        </p:tav>
                                        <p:tav tm="100000">
                                          <p:val>
                                            <p:strVal val="0-ppt_w/2"/>
                                          </p:val>
                                        </p:tav>
                                      </p:tavLst>
                                    </p:anim>
                                    <p:anim calcmode="lin" valueType="num">
                                      <p:cBhvr additive="base">
                                        <p:cTn id="367" dur="3000"/>
                                        <p:tgtEl>
                                          <p:spTgt spid="13"/>
                                        </p:tgtEl>
                                        <p:attrNameLst>
                                          <p:attrName>ppt_y</p:attrName>
                                        </p:attrNameLst>
                                      </p:cBhvr>
                                      <p:tavLst>
                                        <p:tav tm="0">
                                          <p:val>
                                            <p:strVal val="ppt_y"/>
                                          </p:val>
                                        </p:tav>
                                        <p:tav tm="100000">
                                          <p:val>
                                            <p:strVal val="ppt_y"/>
                                          </p:val>
                                        </p:tav>
                                      </p:tavLst>
                                    </p:anim>
                                    <p:set>
                                      <p:cBhvr>
                                        <p:cTn id="368" dur="1" fill="hold">
                                          <p:stCondLst>
                                            <p:cond delay="2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14"/>
                                        </p:tgtEl>
                                        <p:attrNameLst>
                                          <p:attrName>ppt_x</p:attrName>
                                        </p:attrNameLst>
                                      </p:cBhvr>
                                      <p:tavLst>
                                        <p:tav tm="0">
                                          <p:val>
                                            <p:strVal val="ppt_x"/>
                                          </p:val>
                                        </p:tav>
                                        <p:tav tm="100000">
                                          <p:val>
                                            <p:strVal val="0-ppt_w/2"/>
                                          </p:val>
                                        </p:tav>
                                      </p:tavLst>
                                    </p:anim>
                                    <p:anim calcmode="lin" valueType="num">
                                      <p:cBhvr additive="base">
                                        <p:cTn id="371" dur="3000"/>
                                        <p:tgtEl>
                                          <p:spTgt spid="14"/>
                                        </p:tgtEl>
                                        <p:attrNameLst>
                                          <p:attrName>ppt_y</p:attrName>
                                        </p:attrNameLst>
                                      </p:cBhvr>
                                      <p:tavLst>
                                        <p:tav tm="0">
                                          <p:val>
                                            <p:strVal val="ppt_y"/>
                                          </p:val>
                                        </p:tav>
                                        <p:tav tm="100000">
                                          <p:val>
                                            <p:strVal val="ppt_y"/>
                                          </p:val>
                                        </p:tav>
                                      </p:tavLst>
                                    </p:anim>
                                    <p:set>
                                      <p:cBhvr>
                                        <p:cTn id="372" dur="1" fill="hold">
                                          <p:stCondLst>
                                            <p:cond delay="2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5"/>
                                        </p:tgtEl>
                                        <p:attrNameLst>
                                          <p:attrName>ppt_x</p:attrName>
                                        </p:attrNameLst>
                                      </p:cBhvr>
                                      <p:tavLst>
                                        <p:tav tm="0">
                                          <p:val>
                                            <p:strVal val="ppt_x"/>
                                          </p:val>
                                        </p:tav>
                                        <p:tav tm="100000">
                                          <p:val>
                                            <p:strVal val="0-ppt_w/2"/>
                                          </p:val>
                                        </p:tav>
                                      </p:tavLst>
                                    </p:anim>
                                    <p:anim calcmode="lin" valueType="num">
                                      <p:cBhvr additive="base">
                                        <p:cTn id="375" dur="3000"/>
                                        <p:tgtEl>
                                          <p:spTgt spid="15"/>
                                        </p:tgtEl>
                                        <p:attrNameLst>
                                          <p:attrName>ppt_y</p:attrName>
                                        </p:attrNameLst>
                                      </p:cBhvr>
                                      <p:tavLst>
                                        <p:tav tm="0">
                                          <p:val>
                                            <p:strVal val="ppt_y"/>
                                          </p:val>
                                        </p:tav>
                                        <p:tav tm="100000">
                                          <p:val>
                                            <p:strVal val="ppt_y"/>
                                          </p:val>
                                        </p:tav>
                                      </p:tavLst>
                                    </p:anim>
                                    <p:set>
                                      <p:cBhvr>
                                        <p:cTn id="376" dur="1" fill="hold">
                                          <p:stCondLst>
                                            <p:cond delay="2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6"/>
                                        </p:tgtEl>
                                        <p:attrNameLst>
                                          <p:attrName>ppt_x</p:attrName>
                                        </p:attrNameLst>
                                      </p:cBhvr>
                                      <p:tavLst>
                                        <p:tav tm="0">
                                          <p:val>
                                            <p:strVal val="ppt_x"/>
                                          </p:val>
                                        </p:tav>
                                        <p:tav tm="100000">
                                          <p:val>
                                            <p:strVal val="0-ppt_w/2"/>
                                          </p:val>
                                        </p:tav>
                                      </p:tavLst>
                                    </p:anim>
                                    <p:anim calcmode="lin" valueType="num">
                                      <p:cBhvr additive="base">
                                        <p:cTn id="379" dur="3000"/>
                                        <p:tgtEl>
                                          <p:spTgt spid="16"/>
                                        </p:tgtEl>
                                        <p:attrNameLst>
                                          <p:attrName>ppt_y</p:attrName>
                                        </p:attrNameLst>
                                      </p:cBhvr>
                                      <p:tavLst>
                                        <p:tav tm="0">
                                          <p:val>
                                            <p:strVal val="ppt_y"/>
                                          </p:val>
                                        </p:tav>
                                        <p:tav tm="100000">
                                          <p:val>
                                            <p:strVal val="ppt_y"/>
                                          </p:val>
                                        </p:tav>
                                      </p:tavLst>
                                    </p:anim>
                                    <p:set>
                                      <p:cBhvr>
                                        <p:cTn id="380" dur="1" fill="hold">
                                          <p:stCondLst>
                                            <p:cond delay="2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7"/>
                                        </p:tgtEl>
                                        <p:attrNameLst>
                                          <p:attrName>ppt_x</p:attrName>
                                        </p:attrNameLst>
                                      </p:cBhvr>
                                      <p:tavLst>
                                        <p:tav tm="0">
                                          <p:val>
                                            <p:strVal val="ppt_x"/>
                                          </p:val>
                                        </p:tav>
                                        <p:tav tm="100000">
                                          <p:val>
                                            <p:strVal val="0-ppt_w/2"/>
                                          </p:val>
                                        </p:tav>
                                      </p:tavLst>
                                    </p:anim>
                                    <p:anim calcmode="lin" valueType="num">
                                      <p:cBhvr additive="base">
                                        <p:cTn id="383" dur="3000"/>
                                        <p:tgtEl>
                                          <p:spTgt spid="17"/>
                                        </p:tgtEl>
                                        <p:attrNameLst>
                                          <p:attrName>ppt_y</p:attrName>
                                        </p:attrNameLst>
                                      </p:cBhvr>
                                      <p:tavLst>
                                        <p:tav tm="0">
                                          <p:val>
                                            <p:strVal val="ppt_y"/>
                                          </p:val>
                                        </p:tav>
                                        <p:tav tm="100000">
                                          <p:val>
                                            <p:strVal val="ppt_y"/>
                                          </p:val>
                                        </p:tav>
                                      </p:tavLst>
                                    </p:anim>
                                    <p:set>
                                      <p:cBhvr>
                                        <p:cTn id="384" dur="1" fill="hold">
                                          <p:stCondLst>
                                            <p:cond delay="2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1"/>
                                        </p:tgtEl>
                                        <p:attrNameLst>
                                          <p:attrName>ppt_x</p:attrName>
                                        </p:attrNameLst>
                                      </p:cBhvr>
                                      <p:tavLst>
                                        <p:tav tm="0">
                                          <p:val>
                                            <p:strVal val="ppt_x"/>
                                          </p:val>
                                        </p:tav>
                                        <p:tav tm="100000">
                                          <p:val>
                                            <p:strVal val="0-ppt_w/2"/>
                                          </p:val>
                                        </p:tav>
                                      </p:tavLst>
                                    </p:anim>
                                    <p:anim calcmode="lin" valueType="num">
                                      <p:cBhvr additive="base">
                                        <p:cTn id="399" dur="3000"/>
                                        <p:tgtEl>
                                          <p:spTgt spid="21"/>
                                        </p:tgtEl>
                                        <p:attrNameLst>
                                          <p:attrName>ppt_y</p:attrName>
                                        </p:attrNameLst>
                                      </p:cBhvr>
                                      <p:tavLst>
                                        <p:tav tm="0">
                                          <p:val>
                                            <p:strVal val="ppt_y"/>
                                          </p:val>
                                        </p:tav>
                                        <p:tav tm="100000">
                                          <p:val>
                                            <p:strVal val="ppt_y"/>
                                          </p:val>
                                        </p:tav>
                                      </p:tavLst>
                                    </p:anim>
                                    <p:set>
                                      <p:cBhvr>
                                        <p:cTn id="400" dur="1" fill="hold">
                                          <p:stCondLst>
                                            <p:cond delay="2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2"/>
                                        </p:tgtEl>
                                        <p:attrNameLst>
                                          <p:attrName>ppt_x</p:attrName>
                                        </p:attrNameLst>
                                      </p:cBhvr>
                                      <p:tavLst>
                                        <p:tav tm="0">
                                          <p:val>
                                            <p:strVal val="ppt_x"/>
                                          </p:val>
                                        </p:tav>
                                        <p:tav tm="100000">
                                          <p:val>
                                            <p:strVal val="0-ppt_w/2"/>
                                          </p:val>
                                        </p:tav>
                                      </p:tavLst>
                                    </p:anim>
                                    <p:anim calcmode="lin" valueType="num">
                                      <p:cBhvr additive="base">
                                        <p:cTn id="403" dur="3000"/>
                                        <p:tgtEl>
                                          <p:spTgt spid="22"/>
                                        </p:tgtEl>
                                        <p:attrNameLst>
                                          <p:attrName>ppt_y</p:attrName>
                                        </p:attrNameLst>
                                      </p:cBhvr>
                                      <p:tavLst>
                                        <p:tav tm="0">
                                          <p:val>
                                            <p:strVal val="ppt_y"/>
                                          </p:val>
                                        </p:tav>
                                        <p:tav tm="100000">
                                          <p:val>
                                            <p:strVal val="ppt_y"/>
                                          </p:val>
                                        </p:tav>
                                      </p:tavLst>
                                    </p:anim>
                                    <p:set>
                                      <p:cBhvr>
                                        <p:cTn id="404" dur="1" fill="hold">
                                          <p:stCondLst>
                                            <p:cond delay="2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23"/>
                                        </p:tgtEl>
                                        <p:attrNameLst>
                                          <p:attrName>ppt_x</p:attrName>
                                        </p:attrNameLst>
                                      </p:cBhvr>
                                      <p:tavLst>
                                        <p:tav tm="0">
                                          <p:val>
                                            <p:strVal val="ppt_x"/>
                                          </p:val>
                                        </p:tav>
                                        <p:tav tm="100000">
                                          <p:val>
                                            <p:strVal val="1+ppt_w/2"/>
                                          </p:val>
                                        </p:tav>
                                      </p:tavLst>
                                    </p:anim>
                                    <p:anim calcmode="lin" valueType="num">
                                      <p:cBhvr additive="base">
                                        <p:cTn id="407" dur="3000"/>
                                        <p:tgtEl>
                                          <p:spTgt spid="23"/>
                                        </p:tgtEl>
                                        <p:attrNameLst>
                                          <p:attrName>ppt_y</p:attrName>
                                        </p:attrNameLst>
                                      </p:cBhvr>
                                      <p:tavLst>
                                        <p:tav tm="0">
                                          <p:val>
                                            <p:strVal val="ppt_y"/>
                                          </p:val>
                                        </p:tav>
                                        <p:tav tm="100000">
                                          <p:val>
                                            <p:strVal val="ppt_y"/>
                                          </p:val>
                                        </p:tav>
                                      </p:tavLst>
                                    </p:anim>
                                    <p:set>
                                      <p:cBhvr>
                                        <p:cTn id="408" dur="1" fill="hold">
                                          <p:stCondLst>
                                            <p:cond delay="2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24"/>
                                        </p:tgtEl>
                                        <p:attrNameLst>
                                          <p:attrName>ppt_x</p:attrName>
                                        </p:attrNameLst>
                                      </p:cBhvr>
                                      <p:tavLst>
                                        <p:tav tm="0">
                                          <p:val>
                                            <p:strVal val="ppt_x"/>
                                          </p:val>
                                        </p:tav>
                                        <p:tav tm="100000">
                                          <p:val>
                                            <p:strVal val="1+ppt_w/2"/>
                                          </p:val>
                                        </p:tav>
                                      </p:tavLst>
                                    </p:anim>
                                    <p:anim calcmode="lin" valueType="num">
                                      <p:cBhvr additive="base">
                                        <p:cTn id="411" dur="3000"/>
                                        <p:tgtEl>
                                          <p:spTgt spid="24"/>
                                        </p:tgtEl>
                                        <p:attrNameLst>
                                          <p:attrName>ppt_y</p:attrName>
                                        </p:attrNameLst>
                                      </p:cBhvr>
                                      <p:tavLst>
                                        <p:tav tm="0">
                                          <p:val>
                                            <p:strVal val="ppt_y"/>
                                          </p:val>
                                        </p:tav>
                                        <p:tav tm="100000">
                                          <p:val>
                                            <p:strVal val="ppt_y"/>
                                          </p:val>
                                        </p:tav>
                                      </p:tavLst>
                                    </p:anim>
                                    <p:set>
                                      <p:cBhvr>
                                        <p:cTn id="412" dur="1" fill="hold">
                                          <p:stCondLst>
                                            <p:cond delay="2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25"/>
                                        </p:tgtEl>
                                        <p:attrNameLst>
                                          <p:attrName>ppt_x</p:attrName>
                                        </p:attrNameLst>
                                      </p:cBhvr>
                                      <p:tavLst>
                                        <p:tav tm="0">
                                          <p:val>
                                            <p:strVal val="ppt_x"/>
                                          </p:val>
                                        </p:tav>
                                        <p:tav tm="100000">
                                          <p:val>
                                            <p:strVal val="1+ppt_w/2"/>
                                          </p:val>
                                        </p:tav>
                                      </p:tavLst>
                                    </p:anim>
                                    <p:anim calcmode="lin" valueType="num">
                                      <p:cBhvr additive="base">
                                        <p:cTn id="415" dur="3000"/>
                                        <p:tgtEl>
                                          <p:spTgt spid="25"/>
                                        </p:tgtEl>
                                        <p:attrNameLst>
                                          <p:attrName>ppt_y</p:attrName>
                                        </p:attrNameLst>
                                      </p:cBhvr>
                                      <p:tavLst>
                                        <p:tav tm="0">
                                          <p:val>
                                            <p:strVal val="ppt_y"/>
                                          </p:val>
                                        </p:tav>
                                        <p:tav tm="100000">
                                          <p:val>
                                            <p:strVal val="ppt_y"/>
                                          </p:val>
                                        </p:tav>
                                      </p:tavLst>
                                    </p:anim>
                                    <p:set>
                                      <p:cBhvr>
                                        <p:cTn id="416" dur="1" fill="hold">
                                          <p:stCondLst>
                                            <p:cond delay="2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26"/>
                                        </p:tgtEl>
                                        <p:attrNameLst>
                                          <p:attrName>ppt_x</p:attrName>
                                        </p:attrNameLst>
                                      </p:cBhvr>
                                      <p:tavLst>
                                        <p:tav tm="0">
                                          <p:val>
                                            <p:strVal val="ppt_x"/>
                                          </p:val>
                                        </p:tav>
                                        <p:tav tm="100000">
                                          <p:val>
                                            <p:strVal val="1+ppt_w/2"/>
                                          </p:val>
                                        </p:tav>
                                      </p:tavLst>
                                    </p:anim>
                                    <p:anim calcmode="lin" valueType="num">
                                      <p:cBhvr additive="base">
                                        <p:cTn id="419" dur="3000"/>
                                        <p:tgtEl>
                                          <p:spTgt spid="26"/>
                                        </p:tgtEl>
                                        <p:attrNameLst>
                                          <p:attrName>ppt_y</p:attrName>
                                        </p:attrNameLst>
                                      </p:cBhvr>
                                      <p:tavLst>
                                        <p:tav tm="0">
                                          <p:val>
                                            <p:strVal val="ppt_y"/>
                                          </p:val>
                                        </p:tav>
                                        <p:tav tm="100000">
                                          <p:val>
                                            <p:strVal val="ppt_y"/>
                                          </p:val>
                                        </p:tav>
                                      </p:tavLst>
                                    </p:anim>
                                    <p:set>
                                      <p:cBhvr>
                                        <p:cTn id="420" dur="1" fill="hold">
                                          <p:stCondLst>
                                            <p:cond delay="2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27"/>
                                        </p:tgtEl>
                                        <p:attrNameLst>
                                          <p:attrName>ppt_x</p:attrName>
                                        </p:attrNameLst>
                                      </p:cBhvr>
                                      <p:tavLst>
                                        <p:tav tm="0">
                                          <p:val>
                                            <p:strVal val="ppt_x"/>
                                          </p:val>
                                        </p:tav>
                                        <p:tav tm="100000">
                                          <p:val>
                                            <p:strVal val="1+ppt_w/2"/>
                                          </p:val>
                                        </p:tav>
                                      </p:tavLst>
                                    </p:anim>
                                    <p:anim calcmode="lin" valueType="num">
                                      <p:cBhvr additive="base">
                                        <p:cTn id="423" dur="3000"/>
                                        <p:tgtEl>
                                          <p:spTgt spid="27"/>
                                        </p:tgtEl>
                                        <p:attrNameLst>
                                          <p:attrName>ppt_y</p:attrName>
                                        </p:attrNameLst>
                                      </p:cBhvr>
                                      <p:tavLst>
                                        <p:tav tm="0">
                                          <p:val>
                                            <p:strVal val="ppt_y"/>
                                          </p:val>
                                        </p:tav>
                                        <p:tav tm="100000">
                                          <p:val>
                                            <p:strVal val="ppt_y"/>
                                          </p:val>
                                        </p:tav>
                                      </p:tavLst>
                                    </p:anim>
                                    <p:set>
                                      <p:cBhvr>
                                        <p:cTn id="424" dur="1" fill="hold">
                                          <p:stCondLst>
                                            <p:cond delay="2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8"/>
                                        </p:tgtEl>
                                        <p:attrNameLst>
                                          <p:attrName>ppt_x</p:attrName>
                                        </p:attrNameLst>
                                      </p:cBhvr>
                                      <p:tavLst>
                                        <p:tav tm="0">
                                          <p:val>
                                            <p:strVal val="ppt_x"/>
                                          </p:val>
                                        </p:tav>
                                        <p:tav tm="100000">
                                          <p:val>
                                            <p:strVal val="1+ppt_w/2"/>
                                          </p:val>
                                        </p:tav>
                                      </p:tavLst>
                                    </p:anim>
                                    <p:anim calcmode="lin" valueType="num">
                                      <p:cBhvr additive="base">
                                        <p:cTn id="427" dur="3000"/>
                                        <p:tgtEl>
                                          <p:spTgt spid="28"/>
                                        </p:tgtEl>
                                        <p:attrNameLst>
                                          <p:attrName>ppt_y</p:attrName>
                                        </p:attrNameLst>
                                      </p:cBhvr>
                                      <p:tavLst>
                                        <p:tav tm="0">
                                          <p:val>
                                            <p:strVal val="ppt_y"/>
                                          </p:val>
                                        </p:tav>
                                        <p:tav tm="100000">
                                          <p:val>
                                            <p:strVal val="ppt_y"/>
                                          </p:val>
                                        </p:tav>
                                      </p:tavLst>
                                    </p:anim>
                                    <p:set>
                                      <p:cBhvr>
                                        <p:cTn id="428" dur="1" fill="hold">
                                          <p:stCondLst>
                                            <p:cond delay="2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9"/>
                                        </p:tgtEl>
                                        <p:attrNameLst>
                                          <p:attrName>ppt_x</p:attrName>
                                        </p:attrNameLst>
                                      </p:cBhvr>
                                      <p:tavLst>
                                        <p:tav tm="0">
                                          <p:val>
                                            <p:strVal val="ppt_x"/>
                                          </p:val>
                                        </p:tav>
                                        <p:tav tm="100000">
                                          <p:val>
                                            <p:strVal val="1+ppt_w/2"/>
                                          </p:val>
                                        </p:tav>
                                      </p:tavLst>
                                    </p:anim>
                                    <p:anim calcmode="lin" valueType="num">
                                      <p:cBhvr additive="base">
                                        <p:cTn id="431" dur="3000"/>
                                        <p:tgtEl>
                                          <p:spTgt spid="29"/>
                                        </p:tgtEl>
                                        <p:attrNameLst>
                                          <p:attrName>ppt_y</p:attrName>
                                        </p:attrNameLst>
                                      </p:cBhvr>
                                      <p:tavLst>
                                        <p:tav tm="0">
                                          <p:val>
                                            <p:strVal val="ppt_y"/>
                                          </p:val>
                                        </p:tav>
                                        <p:tav tm="100000">
                                          <p:val>
                                            <p:strVal val="ppt_y"/>
                                          </p:val>
                                        </p:tav>
                                      </p:tavLst>
                                    </p:anim>
                                    <p:set>
                                      <p:cBhvr>
                                        <p:cTn id="432" dur="1" fill="hold">
                                          <p:stCondLst>
                                            <p:cond delay="2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30"/>
                                        </p:tgtEl>
                                        <p:attrNameLst>
                                          <p:attrName>ppt_x</p:attrName>
                                        </p:attrNameLst>
                                      </p:cBhvr>
                                      <p:tavLst>
                                        <p:tav tm="0">
                                          <p:val>
                                            <p:strVal val="ppt_x"/>
                                          </p:val>
                                        </p:tav>
                                        <p:tav tm="100000">
                                          <p:val>
                                            <p:strVal val="1+ppt_w/2"/>
                                          </p:val>
                                        </p:tav>
                                      </p:tavLst>
                                    </p:anim>
                                    <p:anim calcmode="lin" valueType="num">
                                      <p:cBhvr additive="base">
                                        <p:cTn id="435" dur="3000"/>
                                        <p:tgtEl>
                                          <p:spTgt spid="30"/>
                                        </p:tgtEl>
                                        <p:attrNameLst>
                                          <p:attrName>ppt_y</p:attrName>
                                        </p:attrNameLst>
                                      </p:cBhvr>
                                      <p:tavLst>
                                        <p:tav tm="0">
                                          <p:val>
                                            <p:strVal val="ppt_y"/>
                                          </p:val>
                                        </p:tav>
                                        <p:tav tm="100000">
                                          <p:val>
                                            <p:strVal val="ppt_y"/>
                                          </p:val>
                                        </p:tav>
                                      </p:tavLst>
                                    </p:anim>
                                    <p:set>
                                      <p:cBhvr>
                                        <p:cTn id="436" dur="1" fill="hold">
                                          <p:stCondLst>
                                            <p:cond delay="2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31"/>
                                        </p:tgtEl>
                                        <p:attrNameLst>
                                          <p:attrName>ppt_x</p:attrName>
                                        </p:attrNameLst>
                                      </p:cBhvr>
                                      <p:tavLst>
                                        <p:tav tm="0">
                                          <p:val>
                                            <p:strVal val="ppt_x"/>
                                          </p:val>
                                        </p:tav>
                                        <p:tav tm="100000">
                                          <p:val>
                                            <p:strVal val="1+ppt_w/2"/>
                                          </p:val>
                                        </p:tav>
                                      </p:tavLst>
                                    </p:anim>
                                    <p:anim calcmode="lin" valueType="num">
                                      <p:cBhvr additive="base">
                                        <p:cTn id="439" dur="3000"/>
                                        <p:tgtEl>
                                          <p:spTgt spid="31"/>
                                        </p:tgtEl>
                                        <p:attrNameLst>
                                          <p:attrName>ppt_y</p:attrName>
                                        </p:attrNameLst>
                                      </p:cBhvr>
                                      <p:tavLst>
                                        <p:tav tm="0">
                                          <p:val>
                                            <p:strVal val="ppt_y"/>
                                          </p:val>
                                        </p:tav>
                                        <p:tav tm="100000">
                                          <p:val>
                                            <p:strVal val="ppt_y"/>
                                          </p:val>
                                        </p:tav>
                                      </p:tavLst>
                                    </p:anim>
                                    <p:set>
                                      <p:cBhvr>
                                        <p:cTn id="440" dur="1" fill="hold">
                                          <p:stCondLst>
                                            <p:cond delay="2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32"/>
                                        </p:tgtEl>
                                        <p:attrNameLst>
                                          <p:attrName>ppt_x</p:attrName>
                                        </p:attrNameLst>
                                      </p:cBhvr>
                                      <p:tavLst>
                                        <p:tav tm="0">
                                          <p:val>
                                            <p:strVal val="ppt_x"/>
                                          </p:val>
                                        </p:tav>
                                        <p:tav tm="100000">
                                          <p:val>
                                            <p:strVal val="1+ppt_w/2"/>
                                          </p:val>
                                        </p:tav>
                                      </p:tavLst>
                                    </p:anim>
                                    <p:anim calcmode="lin" valueType="num">
                                      <p:cBhvr additive="base">
                                        <p:cTn id="443" dur="3000"/>
                                        <p:tgtEl>
                                          <p:spTgt spid="32"/>
                                        </p:tgtEl>
                                        <p:attrNameLst>
                                          <p:attrName>ppt_y</p:attrName>
                                        </p:attrNameLst>
                                      </p:cBhvr>
                                      <p:tavLst>
                                        <p:tav tm="0">
                                          <p:val>
                                            <p:strVal val="ppt_y"/>
                                          </p:val>
                                        </p:tav>
                                        <p:tav tm="100000">
                                          <p:val>
                                            <p:strVal val="ppt_y"/>
                                          </p:val>
                                        </p:tav>
                                      </p:tavLst>
                                    </p:anim>
                                    <p:set>
                                      <p:cBhvr>
                                        <p:cTn id="444" dur="1" fill="hold">
                                          <p:stCondLst>
                                            <p:cond delay="2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3"/>
                                        </p:tgtEl>
                                        <p:attrNameLst>
                                          <p:attrName>ppt_x</p:attrName>
                                        </p:attrNameLst>
                                      </p:cBhvr>
                                      <p:tavLst>
                                        <p:tav tm="0">
                                          <p:val>
                                            <p:strVal val="ppt_x"/>
                                          </p:val>
                                        </p:tav>
                                        <p:tav tm="100000">
                                          <p:val>
                                            <p:strVal val="1+ppt_w/2"/>
                                          </p:val>
                                        </p:tav>
                                      </p:tavLst>
                                    </p:anim>
                                    <p:anim calcmode="lin" valueType="num">
                                      <p:cBhvr additive="base">
                                        <p:cTn id="447" dur="3000"/>
                                        <p:tgtEl>
                                          <p:spTgt spid="33"/>
                                        </p:tgtEl>
                                        <p:attrNameLst>
                                          <p:attrName>ppt_y</p:attrName>
                                        </p:attrNameLst>
                                      </p:cBhvr>
                                      <p:tavLst>
                                        <p:tav tm="0">
                                          <p:val>
                                            <p:strVal val="ppt_y"/>
                                          </p:val>
                                        </p:tav>
                                        <p:tav tm="100000">
                                          <p:val>
                                            <p:strVal val="ppt_y"/>
                                          </p:val>
                                        </p:tav>
                                      </p:tavLst>
                                    </p:anim>
                                    <p:set>
                                      <p:cBhvr>
                                        <p:cTn id="448" dur="1" fill="hold">
                                          <p:stCondLst>
                                            <p:cond delay="2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4"/>
                                        </p:tgtEl>
                                        <p:attrNameLst>
                                          <p:attrName>ppt_x</p:attrName>
                                        </p:attrNameLst>
                                      </p:cBhvr>
                                      <p:tavLst>
                                        <p:tav tm="0">
                                          <p:val>
                                            <p:strVal val="ppt_x"/>
                                          </p:val>
                                        </p:tav>
                                        <p:tav tm="100000">
                                          <p:val>
                                            <p:strVal val="1+ppt_w/2"/>
                                          </p:val>
                                        </p:tav>
                                      </p:tavLst>
                                    </p:anim>
                                    <p:anim calcmode="lin" valueType="num">
                                      <p:cBhvr additive="base">
                                        <p:cTn id="451" dur="3000"/>
                                        <p:tgtEl>
                                          <p:spTgt spid="34"/>
                                        </p:tgtEl>
                                        <p:attrNameLst>
                                          <p:attrName>ppt_y</p:attrName>
                                        </p:attrNameLst>
                                      </p:cBhvr>
                                      <p:tavLst>
                                        <p:tav tm="0">
                                          <p:val>
                                            <p:strVal val="ppt_y"/>
                                          </p:val>
                                        </p:tav>
                                        <p:tav tm="100000">
                                          <p:val>
                                            <p:strVal val="ppt_y"/>
                                          </p:val>
                                        </p:tav>
                                      </p:tavLst>
                                    </p:anim>
                                    <p:set>
                                      <p:cBhvr>
                                        <p:cTn id="452" dur="1" fill="hold">
                                          <p:stCondLst>
                                            <p:cond delay="2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6"/>
                                        </p:tgtEl>
                                        <p:attrNameLst>
                                          <p:attrName>ppt_x</p:attrName>
                                        </p:attrNameLst>
                                      </p:cBhvr>
                                      <p:tavLst>
                                        <p:tav tm="0">
                                          <p:val>
                                            <p:strVal val="ppt_x"/>
                                          </p:val>
                                        </p:tav>
                                        <p:tav tm="100000">
                                          <p:val>
                                            <p:strVal val="1+ppt_w/2"/>
                                          </p:val>
                                        </p:tav>
                                      </p:tavLst>
                                    </p:anim>
                                    <p:anim calcmode="lin" valueType="num">
                                      <p:cBhvr additive="base">
                                        <p:cTn id="459" dur="3000"/>
                                        <p:tgtEl>
                                          <p:spTgt spid="36"/>
                                        </p:tgtEl>
                                        <p:attrNameLst>
                                          <p:attrName>ppt_y</p:attrName>
                                        </p:attrNameLst>
                                      </p:cBhvr>
                                      <p:tavLst>
                                        <p:tav tm="0">
                                          <p:val>
                                            <p:strVal val="ppt_y"/>
                                          </p:val>
                                        </p:tav>
                                        <p:tav tm="100000">
                                          <p:val>
                                            <p:strVal val="ppt_y"/>
                                          </p:val>
                                        </p:tav>
                                      </p:tavLst>
                                    </p:anim>
                                    <p:set>
                                      <p:cBhvr>
                                        <p:cTn id="460" dur="1" fill="hold">
                                          <p:stCondLst>
                                            <p:cond delay="2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7"/>
                                        </p:tgtEl>
                                        <p:attrNameLst>
                                          <p:attrName>ppt_x</p:attrName>
                                        </p:attrNameLst>
                                      </p:cBhvr>
                                      <p:tavLst>
                                        <p:tav tm="0">
                                          <p:val>
                                            <p:strVal val="ppt_x"/>
                                          </p:val>
                                        </p:tav>
                                        <p:tav tm="100000">
                                          <p:val>
                                            <p:strVal val="1+ppt_w/2"/>
                                          </p:val>
                                        </p:tav>
                                      </p:tavLst>
                                    </p:anim>
                                    <p:anim calcmode="lin" valueType="num">
                                      <p:cBhvr additive="base">
                                        <p:cTn id="463" dur="3000"/>
                                        <p:tgtEl>
                                          <p:spTgt spid="37"/>
                                        </p:tgtEl>
                                        <p:attrNameLst>
                                          <p:attrName>ppt_y</p:attrName>
                                        </p:attrNameLst>
                                      </p:cBhvr>
                                      <p:tavLst>
                                        <p:tav tm="0">
                                          <p:val>
                                            <p:strVal val="ppt_y"/>
                                          </p:val>
                                        </p:tav>
                                        <p:tav tm="100000">
                                          <p:val>
                                            <p:strVal val="ppt_y"/>
                                          </p:val>
                                        </p:tav>
                                      </p:tavLst>
                                    </p:anim>
                                    <p:set>
                                      <p:cBhvr>
                                        <p:cTn id="464" dur="1" fill="hold">
                                          <p:stCondLst>
                                            <p:cond delay="2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8"/>
                                        </p:tgtEl>
                                        <p:attrNameLst>
                                          <p:attrName>ppt_x</p:attrName>
                                        </p:attrNameLst>
                                      </p:cBhvr>
                                      <p:tavLst>
                                        <p:tav tm="0">
                                          <p:val>
                                            <p:strVal val="ppt_x"/>
                                          </p:val>
                                        </p:tav>
                                        <p:tav tm="100000">
                                          <p:val>
                                            <p:strVal val="1+ppt_w/2"/>
                                          </p:val>
                                        </p:tav>
                                      </p:tavLst>
                                    </p:anim>
                                    <p:anim calcmode="lin" valueType="num">
                                      <p:cBhvr additive="base">
                                        <p:cTn id="467" dur="3000"/>
                                        <p:tgtEl>
                                          <p:spTgt spid="38"/>
                                        </p:tgtEl>
                                        <p:attrNameLst>
                                          <p:attrName>ppt_y</p:attrName>
                                        </p:attrNameLst>
                                      </p:cBhvr>
                                      <p:tavLst>
                                        <p:tav tm="0">
                                          <p:val>
                                            <p:strVal val="ppt_y"/>
                                          </p:val>
                                        </p:tav>
                                        <p:tav tm="100000">
                                          <p:val>
                                            <p:strVal val="ppt_y"/>
                                          </p:val>
                                        </p:tav>
                                      </p:tavLst>
                                    </p:anim>
                                    <p:set>
                                      <p:cBhvr>
                                        <p:cTn id="468" dur="1" fill="hold">
                                          <p:stCondLst>
                                            <p:cond delay="2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9"/>
                                        </p:tgtEl>
                                        <p:attrNameLst>
                                          <p:attrName>ppt_x</p:attrName>
                                        </p:attrNameLst>
                                      </p:cBhvr>
                                      <p:tavLst>
                                        <p:tav tm="0">
                                          <p:val>
                                            <p:strVal val="ppt_x"/>
                                          </p:val>
                                        </p:tav>
                                        <p:tav tm="100000">
                                          <p:val>
                                            <p:strVal val="1+ppt_w/2"/>
                                          </p:val>
                                        </p:tav>
                                      </p:tavLst>
                                    </p:anim>
                                    <p:anim calcmode="lin" valueType="num">
                                      <p:cBhvr additive="base">
                                        <p:cTn id="471" dur="3000"/>
                                        <p:tgtEl>
                                          <p:spTgt spid="39"/>
                                        </p:tgtEl>
                                        <p:attrNameLst>
                                          <p:attrName>ppt_y</p:attrName>
                                        </p:attrNameLst>
                                      </p:cBhvr>
                                      <p:tavLst>
                                        <p:tav tm="0">
                                          <p:val>
                                            <p:strVal val="ppt_y"/>
                                          </p:val>
                                        </p:tav>
                                        <p:tav tm="100000">
                                          <p:val>
                                            <p:strVal val="ppt_y"/>
                                          </p:val>
                                        </p:tav>
                                      </p:tavLst>
                                    </p:anim>
                                    <p:set>
                                      <p:cBhvr>
                                        <p:cTn id="472" dur="1" fill="hold">
                                          <p:stCondLst>
                                            <p:cond delay="2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16"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fltVal val="0"/>
                                          </p:val>
                                        </p:tav>
                                        <p:tav tm="100000">
                                          <p:val>
                                            <p:strVal val="#ppt_w"/>
                                          </p:val>
                                        </p:tav>
                                      </p:tavLst>
                                    </p:anim>
                                    <p:anim calcmode="lin" valueType="num">
                                      <p:cBhvr>
                                        <p:cTn id="480" dur="3000" fill="hold"/>
                                        <p:tgtEl>
                                          <p:spTgt spid="4"/>
                                        </p:tgtEl>
                                        <p:attrNameLst>
                                          <p:attrName>ppt_h</p:attrName>
                                        </p:attrNameLst>
                                      </p:cBhvr>
                                      <p:tavLst>
                                        <p:tav tm="0">
                                          <p:val>
                                            <p:fltVal val="0"/>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hiti-French-Polynesia.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357222" y="0"/>
            <a:ext cx="9858444" cy="878685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0"/>
            <a:ext cx="9144000" cy="7151559"/>
          </a:xfrm>
          <a:prstGeom prst="rect">
            <a:avLst/>
          </a:prstGeom>
          <a:effectLst>
            <a:softEdge rad="31750"/>
          </a:effectLst>
        </p:spPr>
      </p:pic>
      <p:sp>
        <p:nvSpPr>
          <p:cNvPr id="20" name="19 Franja diagonal"/>
          <p:cNvSpPr/>
          <p:nvPr/>
        </p:nvSpPr>
        <p:spPr>
          <a:xfrm rot="3638755">
            <a:off x="-318362" y="-201748"/>
            <a:ext cx="4650346" cy="3136957"/>
          </a:xfrm>
          <a:prstGeom prst="diagStripe">
            <a:avLst>
              <a:gd name="adj" fmla="val 9326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rot="6160267" flipV="1">
            <a:off x="5295588" y="-354560"/>
            <a:ext cx="3416443" cy="3935658"/>
          </a:xfrm>
          <a:prstGeom prst="diagStripe">
            <a:avLst>
              <a:gd name="adj" fmla="val 93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rot="3638755">
            <a:off x="-347559" y="785805"/>
            <a:ext cx="4650346" cy="2906041"/>
          </a:xfrm>
          <a:prstGeom prst="diagStripe">
            <a:avLst>
              <a:gd name="adj" fmla="val 922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3638755">
            <a:off x="-276120" y="1571622"/>
            <a:ext cx="4650346" cy="2906041"/>
          </a:xfrm>
          <a:prstGeom prst="diagStripe">
            <a:avLst>
              <a:gd name="adj" fmla="val 9241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3638755">
            <a:off x="-276120" y="2071690"/>
            <a:ext cx="4650346" cy="2906041"/>
          </a:xfrm>
          <a:prstGeom prst="diagStripe">
            <a:avLst>
              <a:gd name="adj" fmla="val 91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3638755">
            <a:off x="-276120" y="2827804"/>
            <a:ext cx="4650346" cy="2906041"/>
          </a:xfrm>
          <a:prstGeom prst="diagStripe">
            <a:avLst>
              <a:gd name="adj" fmla="val 9259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3638755">
            <a:off x="-418996" y="3500450"/>
            <a:ext cx="4650346" cy="2906041"/>
          </a:xfrm>
          <a:prstGeom prst="diagStripe">
            <a:avLst>
              <a:gd name="adj" fmla="val 9132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3638755">
            <a:off x="-347558" y="4256587"/>
            <a:ext cx="4650346" cy="2906041"/>
          </a:xfrm>
          <a:prstGeom prst="diagStripe">
            <a:avLst>
              <a:gd name="adj" fmla="val 9233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6386116" flipV="1">
            <a:off x="5257998" y="217112"/>
            <a:ext cx="3600215" cy="3973057"/>
          </a:xfrm>
          <a:prstGeom prst="diagStripe">
            <a:avLst>
              <a:gd name="adj" fmla="val 9346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6386116" flipV="1">
            <a:off x="5352489" y="975014"/>
            <a:ext cx="3485887" cy="3935658"/>
          </a:xfrm>
          <a:prstGeom prst="diagStripe">
            <a:avLst>
              <a:gd name="adj" fmla="val 9303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6386116" flipV="1">
            <a:off x="5418754" y="1513805"/>
            <a:ext cx="3565433" cy="4133301"/>
          </a:xfrm>
          <a:prstGeom prst="diagStripe">
            <a:avLst>
              <a:gd name="adj" fmla="val 93552"/>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6386116" flipV="1">
            <a:off x="5413567" y="2408800"/>
            <a:ext cx="3485887" cy="3935658"/>
          </a:xfrm>
          <a:prstGeom prst="diagStripe">
            <a:avLst>
              <a:gd name="adj" fmla="val 9405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6386116" flipV="1">
            <a:off x="5400875" y="3003194"/>
            <a:ext cx="3600215" cy="3973057"/>
          </a:xfrm>
          <a:prstGeom prst="diagStripe">
            <a:avLst>
              <a:gd name="adj" fmla="val 9353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6386116" flipV="1">
            <a:off x="5257998" y="3802517"/>
            <a:ext cx="3600215" cy="3973057"/>
          </a:xfrm>
          <a:prstGeom prst="diagStripe">
            <a:avLst>
              <a:gd name="adj" fmla="val 9288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357222" y="0"/>
            <a:ext cx="9858444" cy="935835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3000" fill="hold"/>
                                        <p:tgtEl>
                                          <p:spTgt spid="20"/>
                                        </p:tgtEl>
                                        <p:attrNameLst>
                                          <p:attrName>ppt_x</p:attrName>
                                        </p:attrNameLst>
                                      </p:cBhvr>
                                      <p:tavLst>
                                        <p:tav tm="0">
                                          <p:val>
                                            <p:strVal val="1+#ppt_w/2"/>
                                          </p:val>
                                        </p:tav>
                                        <p:tav tm="100000">
                                          <p:val>
                                            <p:strVal val="#ppt_x"/>
                                          </p:val>
                                        </p:tav>
                                      </p:tavLst>
                                    </p:anim>
                                    <p:anim calcmode="lin" valueType="num">
                                      <p:cBhvr additive="base">
                                        <p:cTn id="11" dur="3000" fill="hold"/>
                                        <p:tgtEl>
                                          <p:spTgt spid="20"/>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1+#ppt_w/2"/>
                                          </p:val>
                                        </p:tav>
                                        <p:tav tm="100000">
                                          <p:val>
                                            <p:strVal val="#ppt_x"/>
                                          </p:val>
                                        </p:tav>
                                      </p:tavLst>
                                    </p:anim>
                                    <p:anim calcmode="lin" valueType="num">
                                      <p:cBhvr additive="base">
                                        <p:cTn id="15" dur="3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1+#ppt_w/2"/>
                                          </p:val>
                                        </p:tav>
                                        <p:tav tm="100000">
                                          <p:val>
                                            <p:strVal val="#ppt_x"/>
                                          </p:val>
                                        </p:tav>
                                      </p:tavLst>
                                    </p:anim>
                                    <p:anim calcmode="lin" valueType="num">
                                      <p:cBhvr additive="base">
                                        <p:cTn id="19" dur="30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1+#ppt_w/2"/>
                                          </p:val>
                                        </p:tav>
                                        <p:tav tm="100000">
                                          <p:val>
                                            <p:strVal val="#ppt_x"/>
                                          </p:val>
                                        </p:tav>
                                      </p:tavLst>
                                    </p:anim>
                                    <p:anim calcmode="lin" valueType="num">
                                      <p:cBhvr additive="base">
                                        <p:cTn id="23" dur="30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1+#ppt_w/2"/>
                                          </p:val>
                                        </p:tav>
                                        <p:tav tm="100000">
                                          <p:val>
                                            <p:strVal val="#ppt_x"/>
                                          </p:val>
                                        </p:tav>
                                      </p:tavLst>
                                    </p:anim>
                                    <p:anim calcmode="lin" valueType="num">
                                      <p:cBhvr additive="base">
                                        <p:cTn id="27" dur="3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1+#ppt_w/2"/>
                                          </p:val>
                                        </p:tav>
                                        <p:tav tm="100000">
                                          <p:val>
                                            <p:strVal val="#ppt_x"/>
                                          </p:val>
                                        </p:tav>
                                      </p:tavLst>
                                    </p:anim>
                                    <p:anim calcmode="lin" valueType="num">
                                      <p:cBhvr additive="base">
                                        <p:cTn id="35" dur="3000" fill="hold"/>
                                        <p:tgtEl>
                                          <p:spTgt spid="2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3000" fill="hold"/>
                                        <p:tgtEl>
                                          <p:spTgt spid="28"/>
                                        </p:tgtEl>
                                        <p:attrNameLst>
                                          <p:attrName>ppt_x</p:attrName>
                                        </p:attrNameLst>
                                      </p:cBhvr>
                                      <p:tavLst>
                                        <p:tav tm="0">
                                          <p:val>
                                            <p:strVal val="0-#ppt_w/2"/>
                                          </p:val>
                                        </p:tav>
                                        <p:tav tm="100000">
                                          <p:val>
                                            <p:strVal val="#ppt_x"/>
                                          </p:val>
                                        </p:tav>
                                      </p:tavLst>
                                    </p:anim>
                                    <p:anim calcmode="lin" valueType="num">
                                      <p:cBhvr additive="base">
                                        <p:cTn id="43" dur="30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3000" fill="hold"/>
                                        <p:tgtEl>
                                          <p:spTgt spid="29"/>
                                        </p:tgtEl>
                                        <p:attrNameLst>
                                          <p:attrName>ppt_x</p:attrName>
                                        </p:attrNameLst>
                                      </p:cBhvr>
                                      <p:tavLst>
                                        <p:tav tm="0">
                                          <p:val>
                                            <p:strVal val="0-#ppt_w/2"/>
                                          </p:val>
                                        </p:tav>
                                        <p:tav tm="100000">
                                          <p:val>
                                            <p:strVal val="#ppt_x"/>
                                          </p:val>
                                        </p:tav>
                                      </p:tavLst>
                                    </p:anim>
                                    <p:anim calcmode="lin" valueType="num">
                                      <p:cBhvr additive="base">
                                        <p:cTn id="47" dur="30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3000" fill="hold"/>
                                        <p:tgtEl>
                                          <p:spTgt spid="30"/>
                                        </p:tgtEl>
                                        <p:attrNameLst>
                                          <p:attrName>ppt_x</p:attrName>
                                        </p:attrNameLst>
                                      </p:cBhvr>
                                      <p:tavLst>
                                        <p:tav tm="0">
                                          <p:val>
                                            <p:strVal val="0-#ppt_w/2"/>
                                          </p:val>
                                        </p:tav>
                                        <p:tav tm="100000">
                                          <p:val>
                                            <p:strVal val="#ppt_x"/>
                                          </p:val>
                                        </p:tav>
                                      </p:tavLst>
                                    </p:anim>
                                    <p:anim calcmode="lin" valueType="num">
                                      <p:cBhvr additive="base">
                                        <p:cTn id="51" dur="3000" fill="hold"/>
                                        <p:tgtEl>
                                          <p:spTgt spid="3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0-#ppt_w/2"/>
                                          </p:val>
                                        </p:tav>
                                        <p:tav tm="100000">
                                          <p:val>
                                            <p:strVal val="#ppt_x"/>
                                          </p:val>
                                        </p:tav>
                                      </p:tavLst>
                                    </p:anim>
                                    <p:anim calcmode="lin" valueType="num">
                                      <p:cBhvr additive="base">
                                        <p:cTn id="59" dur="3000" fill="hold"/>
                                        <p:tgtEl>
                                          <p:spTgt spid="32"/>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0-#ppt_w/2"/>
                                          </p:val>
                                        </p:tav>
                                        <p:tav tm="100000">
                                          <p:val>
                                            <p:strVal val="#ppt_x"/>
                                          </p:val>
                                        </p:tav>
                                      </p:tavLst>
                                    </p:anim>
                                    <p:anim calcmode="lin" valueType="num">
                                      <p:cBhvr additive="base">
                                        <p:cTn id="63" dur="3000" fill="hold"/>
                                        <p:tgtEl>
                                          <p:spTgt spid="33"/>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blinds(horizontal)">
                                      <p:cBhvr>
                                        <p:cTn id="66" dur="3000"/>
                                        <p:tgtEl>
                                          <p:spTgt spid="20"/>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blinds(horizontal)">
                                      <p:cBhvr>
                                        <p:cTn id="69" dur="3000"/>
                                        <p:tgtEl>
                                          <p:spTgt spid="22"/>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blinds(horizontal)">
                                      <p:cBhvr>
                                        <p:cTn id="72" dur="3000"/>
                                        <p:tgtEl>
                                          <p:spTgt spid="23"/>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blinds(horizontal)">
                                      <p:cBhvr>
                                        <p:cTn id="75" dur="3000"/>
                                        <p:tgtEl>
                                          <p:spTgt spid="24"/>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blinds(horizontal)">
                                      <p:cBhvr>
                                        <p:cTn id="78" dur="3000"/>
                                        <p:tgtEl>
                                          <p:spTgt spid="25"/>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blinds(horizontal)">
                                      <p:cBhvr>
                                        <p:cTn id="81" dur="3000"/>
                                        <p:tgtEl>
                                          <p:spTgt spid="26"/>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blinds(horizontal)">
                                      <p:cBhvr>
                                        <p:cTn id="84" dur="3000"/>
                                        <p:tgtEl>
                                          <p:spTgt spid="27"/>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blinds(horizontal)">
                                      <p:cBhvr>
                                        <p:cTn id="87" dur="3000"/>
                                        <p:tgtEl>
                                          <p:spTgt spid="28"/>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blinds(horizontal)">
                                      <p:cBhvr>
                                        <p:cTn id="90" dur="3000"/>
                                        <p:tgtEl>
                                          <p:spTgt spid="29"/>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blinds(horizontal)">
                                      <p:cBhvr>
                                        <p:cTn id="93" dur="3000"/>
                                        <p:tgtEl>
                                          <p:spTgt spid="30"/>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blinds(horizontal)">
                                      <p:cBhvr>
                                        <p:cTn id="96" dur="3000"/>
                                        <p:tgtEl>
                                          <p:spTgt spid="31"/>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blinds(horizontal)">
                                      <p:cBhvr>
                                        <p:cTn id="99" dur="3000"/>
                                        <p:tgtEl>
                                          <p:spTgt spid="32"/>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33"/>
                                        </p:tgtEl>
                                        <p:attrNameLst>
                                          <p:attrName>style.visibility</p:attrName>
                                        </p:attrNameLst>
                                      </p:cBhvr>
                                      <p:to>
                                        <p:strVal val="visible"/>
                                      </p:to>
                                    </p:set>
                                    <p:animEffect transition="in" filter="blinds(horizontal)">
                                      <p:cBhvr>
                                        <p:cTn id="102" dur="3000"/>
                                        <p:tgtEl>
                                          <p:spTgt spid="33"/>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blinds(horizontal)">
                                      <p:cBhvr>
                                        <p:cTn id="105" dur="3000"/>
                                        <p:tgtEl>
                                          <p:spTgt spid="21"/>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20"/>
                                        </p:tgtEl>
                                        <p:attrNameLst>
                                          <p:attrName>ppt_x</p:attrName>
                                        </p:attrNameLst>
                                      </p:cBhvr>
                                      <p:tavLst>
                                        <p:tav tm="0">
                                          <p:val>
                                            <p:strVal val="ppt_x"/>
                                          </p:val>
                                        </p:tav>
                                        <p:tav tm="100000">
                                          <p:val>
                                            <p:strVal val="0-ppt_w/2"/>
                                          </p:val>
                                        </p:tav>
                                      </p:tavLst>
                                    </p:anim>
                                    <p:anim calcmode="lin" valueType="num">
                                      <p:cBhvr additive="base">
                                        <p:cTn id="109" dur="3000"/>
                                        <p:tgtEl>
                                          <p:spTgt spid="20"/>
                                        </p:tgtEl>
                                        <p:attrNameLst>
                                          <p:attrName>ppt_y</p:attrName>
                                        </p:attrNameLst>
                                      </p:cBhvr>
                                      <p:tavLst>
                                        <p:tav tm="0">
                                          <p:val>
                                            <p:strVal val="ppt_y"/>
                                          </p:val>
                                        </p:tav>
                                        <p:tav tm="100000">
                                          <p:val>
                                            <p:strVal val="0-ppt_h/2"/>
                                          </p:val>
                                        </p:tav>
                                      </p:tavLst>
                                    </p:anim>
                                    <p:set>
                                      <p:cBhvr>
                                        <p:cTn id="110" dur="1" fill="hold">
                                          <p:stCondLst>
                                            <p:cond delay="2999"/>
                                          </p:stCondLst>
                                        </p:cTn>
                                        <p:tgtEl>
                                          <p:spTgt spid="20"/>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22"/>
                                        </p:tgtEl>
                                        <p:attrNameLst>
                                          <p:attrName>ppt_x</p:attrName>
                                        </p:attrNameLst>
                                      </p:cBhvr>
                                      <p:tavLst>
                                        <p:tav tm="0">
                                          <p:val>
                                            <p:strVal val="ppt_x"/>
                                          </p:val>
                                        </p:tav>
                                        <p:tav tm="100000">
                                          <p:val>
                                            <p:strVal val="0-ppt_w/2"/>
                                          </p:val>
                                        </p:tav>
                                      </p:tavLst>
                                    </p:anim>
                                    <p:anim calcmode="lin" valueType="num">
                                      <p:cBhvr additive="base">
                                        <p:cTn id="113" dur="3000"/>
                                        <p:tgtEl>
                                          <p:spTgt spid="22"/>
                                        </p:tgtEl>
                                        <p:attrNameLst>
                                          <p:attrName>ppt_y</p:attrName>
                                        </p:attrNameLst>
                                      </p:cBhvr>
                                      <p:tavLst>
                                        <p:tav tm="0">
                                          <p:val>
                                            <p:strVal val="ppt_y"/>
                                          </p:val>
                                        </p:tav>
                                        <p:tav tm="100000">
                                          <p:val>
                                            <p:strVal val="0-ppt_h/2"/>
                                          </p:val>
                                        </p:tav>
                                      </p:tavLst>
                                    </p:anim>
                                    <p:set>
                                      <p:cBhvr>
                                        <p:cTn id="114" dur="1" fill="hold">
                                          <p:stCondLst>
                                            <p:cond delay="2999"/>
                                          </p:stCondLst>
                                        </p:cTn>
                                        <p:tgtEl>
                                          <p:spTgt spid="22"/>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23"/>
                                        </p:tgtEl>
                                        <p:attrNameLst>
                                          <p:attrName>ppt_x</p:attrName>
                                        </p:attrNameLst>
                                      </p:cBhvr>
                                      <p:tavLst>
                                        <p:tav tm="0">
                                          <p:val>
                                            <p:strVal val="ppt_x"/>
                                          </p:val>
                                        </p:tav>
                                        <p:tav tm="100000">
                                          <p:val>
                                            <p:strVal val="0-ppt_w/2"/>
                                          </p:val>
                                        </p:tav>
                                      </p:tavLst>
                                    </p:anim>
                                    <p:anim calcmode="lin" valueType="num">
                                      <p:cBhvr additive="base">
                                        <p:cTn id="117" dur="3000"/>
                                        <p:tgtEl>
                                          <p:spTgt spid="23"/>
                                        </p:tgtEl>
                                        <p:attrNameLst>
                                          <p:attrName>ppt_y</p:attrName>
                                        </p:attrNameLst>
                                      </p:cBhvr>
                                      <p:tavLst>
                                        <p:tav tm="0">
                                          <p:val>
                                            <p:strVal val="ppt_y"/>
                                          </p:val>
                                        </p:tav>
                                        <p:tav tm="100000">
                                          <p:val>
                                            <p:strVal val="0-ppt_h/2"/>
                                          </p:val>
                                        </p:tav>
                                      </p:tavLst>
                                    </p:anim>
                                    <p:set>
                                      <p:cBhvr>
                                        <p:cTn id="118" dur="1" fill="hold">
                                          <p:stCondLst>
                                            <p:cond delay="2999"/>
                                          </p:stCondLst>
                                        </p:cTn>
                                        <p:tgtEl>
                                          <p:spTgt spid="23"/>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24"/>
                                        </p:tgtEl>
                                        <p:attrNameLst>
                                          <p:attrName>ppt_x</p:attrName>
                                        </p:attrNameLst>
                                      </p:cBhvr>
                                      <p:tavLst>
                                        <p:tav tm="0">
                                          <p:val>
                                            <p:strVal val="ppt_x"/>
                                          </p:val>
                                        </p:tav>
                                        <p:tav tm="100000">
                                          <p:val>
                                            <p:strVal val="0-ppt_w/2"/>
                                          </p:val>
                                        </p:tav>
                                      </p:tavLst>
                                    </p:anim>
                                    <p:anim calcmode="lin" valueType="num">
                                      <p:cBhvr additive="base">
                                        <p:cTn id="121" dur="3000"/>
                                        <p:tgtEl>
                                          <p:spTgt spid="24"/>
                                        </p:tgtEl>
                                        <p:attrNameLst>
                                          <p:attrName>ppt_y</p:attrName>
                                        </p:attrNameLst>
                                      </p:cBhvr>
                                      <p:tavLst>
                                        <p:tav tm="0">
                                          <p:val>
                                            <p:strVal val="ppt_y"/>
                                          </p:val>
                                        </p:tav>
                                        <p:tav tm="100000">
                                          <p:val>
                                            <p:strVal val="0-ppt_h/2"/>
                                          </p:val>
                                        </p:tav>
                                      </p:tavLst>
                                    </p:anim>
                                    <p:set>
                                      <p:cBhvr>
                                        <p:cTn id="122" dur="1" fill="hold">
                                          <p:stCondLst>
                                            <p:cond delay="2999"/>
                                          </p:stCondLst>
                                        </p:cTn>
                                        <p:tgtEl>
                                          <p:spTgt spid="24"/>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25"/>
                                        </p:tgtEl>
                                        <p:attrNameLst>
                                          <p:attrName>ppt_x</p:attrName>
                                        </p:attrNameLst>
                                      </p:cBhvr>
                                      <p:tavLst>
                                        <p:tav tm="0">
                                          <p:val>
                                            <p:strVal val="ppt_x"/>
                                          </p:val>
                                        </p:tav>
                                        <p:tav tm="100000">
                                          <p:val>
                                            <p:strVal val="0-ppt_w/2"/>
                                          </p:val>
                                        </p:tav>
                                      </p:tavLst>
                                    </p:anim>
                                    <p:anim calcmode="lin" valueType="num">
                                      <p:cBhvr additive="base">
                                        <p:cTn id="125" dur="3000"/>
                                        <p:tgtEl>
                                          <p:spTgt spid="25"/>
                                        </p:tgtEl>
                                        <p:attrNameLst>
                                          <p:attrName>ppt_y</p:attrName>
                                        </p:attrNameLst>
                                      </p:cBhvr>
                                      <p:tavLst>
                                        <p:tav tm="0">
                                          <p:val>
                                            <p:strVal val="ppt_y"/>
                                          </p:val>
                                        </p:tav>
                                        <p:tav tm="100000">
                                          <p:val>
                                            <p:strVal val="0-ppt_h/2"/>
                                          </p:val>
                                        </p:tav>
                                      </p:tavLst>
                                    </p:anim>
                                    <p:set>
                                      <p:cBhvr>
                                        <p:cTn id="126" dur="1" fill="hold">
                                          <p:stCondLst>
                                            <p:cond delay="2999"/>
                                          </p:stCondLst>
                                        </p:cTn>
                                        <p:tgtEl>
                                          <p:spTgt spid="25"/>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26"/>
                                        </p:tgtEl>
                                        <p:attrNameLst>
                                          <p:attrName>ppt_x</p:attrName>
                                        </p:attrNameLst>
                                      </p:cBhvr>
                                      <p:tavLst>
                                        <p:tav tm="0">
                                          <p:val>
                                            <p:strVal val="ppt_x"/>
                                          </p:val>
                                        </p:tav>
                                        <p:tav tm="100000">
                                          <p:val>
                                            <p:strVal val="0-ppt_w/2"/>
                                          </p:val>
                                        </p:tav>
                                      </p:tavLst>
                                    </p:anim>
                                    <p:anim calcmode="lin" valueType="num">
                                      <p:cBhvr additive="base">
                                        <p:cTn id="129" dur="3000"/>
                                        <p:tgtEl>
                                          <p:spTgt spid="26"/>
                                        </p:tgtEl>
                                        <p:attrNameLst>
                                          <p:attrName>ppt_y</p:attrName>
                                        </p:attrNameLst>
                                      </p:cBhvr>
                                      <p:tavLst>
                                        <p:tav tm="0">
                                          <p:val>
                                            <p:strVal val="ppt_y"/>
                                          </p:val>
                                        </p:tav>
                                        <p:tav tm="100000">
                                          <p:val>
                                            <p:strVal val="0-ppt_h/2"/>
                                          </p:val>
                                        </p:tav>
                                      </p:tavLst>
                                    </p:anim>
                                    <p:set>
                                      <p:cBhvr>
                                        <p:cTn id="130" dur="1" fill="hold">
                                          <p:stCondLst>
                                            <p:cond delay="2999"/>
                                          </p:stCondLst>
                                        </p:cTn>
                                        <p:tgtEl>
                                          <p:spTgt spid="26"/>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27"/>
                                        </p:tgtEl>
                                        <p:attrNameLst>
                                          <p:attrName>ppt_x</p:attrName>
                                        </p:attrNameLst>
                                      </p:cBhvr>
                                      <p:tavLst>
                                        <p:tav tm="0">
                                          <p:val>
                                            <p:strVal val="ppt_x"/>
                                          </p:val>
                                        </p:tav>
                                        <p:tav tm="100000">
                                          <p:val>
                                            <p:strVal val="0-ppt_w/2"/>
                                          </p:val>
                                        </p:tav>
                                      </p:tavLst>
                                    </p:anim>
                                    <p:anim calcmode="lin" valueType="num">
                                      <p:cBhvr additive="base">
                                        <p:cTn id="133" dur="3000"/>
                                        <p:tgtEl>
                                          <p:spTgt spid="27"/>
                                        </p:tgtEl>
                                        <p:attrNameLst>
                                          <p:attrName>ppt_y</p:attrName>
                                        </p:attrNameLst>
                                      </p:cBhvr>
                                      <p:tavLst>
                                        <p:tav tm="0">
                                          <p:val>
                                            <p:strVal val="ppt_y"/>
                                          </p:val>
                                        </p:tav>
                                        <p:tav tm="100000">
                                          <p:val>
                                            <p:strVal val="0-ppt_h/2"/>
                                          </p:val>
                                        </p:tav>
                                      </p:tavLst>
                                    </p:anim>
                                    <p:set>
                                      <p:cBhvr>
                                        <p:cTn id="134" dur="1" fill="hold">
                                          <p:stCondLst>
                                            <p:cond delay="2999"/>
                                          </p:stCondLst>
                                        </p:cTn>
                                        <p:tgtEl>
                                          <p:spTgt spid="27"/>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21"/>
                                        </p:tgtEl>
                                        <p:attrNameLst>
                                          <p:attrName>ppt_x</p:attrName>
                                        </p:attrNameLst>
                                      </p:cBhvr>
                                      <p:tavLst>
                                        <p:tav tm="0">
                                          <p:val>
                                            <p:strVal val="ppt_x"/>
                                          </p:val>
                                        </p:tav>
                                        <p:tav tm="100000">
                                          <p:val>
                                            <p:strVal val="1+ppt_w/2"/>
                                          </p:val>
                                        </p:tav>
                                      </p:tavLst>
                                    </p:anim>
                                    <p:anim calcmode="lin" valueType="num">
                                      <p:cBhvr additive="base">
                                        <p:cTn id="137" dur="3000"/>
                                        <p:tgtEl>
                                          <p:spTgt spid="21"/>
                                        </p:tgtEl>
                                        <p:attrNameLst>
                                          <p:attrName>ppt_y</p:attrName>
                                        </p:attrNameLst>
                                      </p:cBhvr>
                                      <p:tavLst>
                                        <p:tav tm="0">
                                          <p:val>
                                            <p:strVal val="ppt_y"/>
                                          </p:val>
                                        </p:tav>
                                        <p:tav tm="100000">
                                          <p:val>
                                            <p:strVal val="0-ppt_h/2"/>
                                          </p:val>
                                        </p:tav>
                                      </p:tavLst>
                                    </p:anim>
                                    <p:set>
                                      <p:cBhvr>
                                        <p:cTn id="138" dur="1" fill="hold">
                                          <p:stCondLst>
                                            <p:cond delay="2999"/>
                                          </p:stCondLst>
                                        </p:cTn>
                                        <p:tgtEl>
                                          <p:spTgt spid="21"/>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28"/>
                                        </p:tgtEl>
                                        <p:attrNameLst>
                                          <p:attrName>ppt_x</p:attrName>
                                        </p:attrNameLst>
                                      </p:cBhvr>
                                      <p:tavLst>
                                        <p:tav tm="0">
                                          <p:val>
                                            <p:strVal val="ppt_x"/>
                                          </p:val>
                                        </p:tav>
                                        <p:tav tm="100000">
                                          <p:val>
                                            <p:strVal val="1+ppt_w/2"/>
                                          </p:val>
                                        </p:tav>
                                      </p:tavLst>
                                    </p:anim>
                                    <p:anim calcmode="lin" valueType="num">
                                      <p:cBhvr additive="base">
                                        <p:cTn id="141" dur="3000"/>
                                        <p:tgtEl>
                                          <p:spTgt spid="28"/>
                                        </p:tgtEl>
                                        <p:attrNameLst>
                                          <p:attrName>ppt_y</p:attrName>
                                        </p:attrNameLst>
                                      </p:cBhvr>
                                      <p:tavLst>
                                        <p:tav tm="0">
                                          <p:val>
                                            <p:strVal val="ppt_y"/>
                                          </p:val>
                                        </p:tav>
                                        <p:tav tm="100000">
                                          <p:val>
                                            <p:strVal val="0-ppt_h/2"/>
                                          </p:val>
                                        </p:tav>
                                      </p:tavLst>
                                    </p:anim>
                                    <p:set>
                                      <p:cBhvr>
                                        <p:cTn id="142" dur="1" fill="hold">
                                          <p:stCondLst>
                                            <p:cond delay="2999"/>
                                          </p:stCondLst>
                                        </p:cTn>
                                        <p:tgtEl>
                                          <p:spTgt spid="28"/>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29"/>
                                        </p:tgtEl>
                                        <p:attrNameLst>
                                          <p:attrName>ppt_x</p:attrName>
                                        </p:attrNameLst>
                                      </p:cBhvr>
                                      <p:tavLst>
                                        <p:tav tm="0">
                                          <p:val>
                                            <p:strVal val="ppt_x"/>
                                          </p:val>
                                        </p:tav>
                                        <p:tav tm="100000">
                                          <p:val>
                                            <p:strVal val="1+ppt_w/2"/>
                                          </p:val>
                                        </p:tav>
                                      </p:tavLst>
                                    </p:anim>
                                    <p:anim calcmode="lin" valueType="num">
                                      <p:cBhvr additive="base">
                                        <p:cTn id="145" dur="3000"/>
                                        <p:tgtEl>
                                          <p:spTgt spid="29"/>
                                        </p:tgtEl>
                                        <p:attrNameLst>
                                          <p:attrName>ppt_y</p:attrName>
                                        </p:attrNameLst>
                                      </p:cBhvr>
                                      <p:tavLst>
                                        <p:tav tm="0">
                                          <p:val>
                                            <p:strVal val="ppt_y"/>
                                          </p:val>
                                        </p:tav>
                                        <p:tav tm="100000">
                                          <p:val>
                                            <p:strVal val="0-ppt_h/2"/>
                                          </p:val>
                                        </p:tav>
                                      </p:tavLst>
                                    </p:anim>
                                    <p:set>
                                      <p:cBhvr>
                                        <p:cTn id="146" dur="1" fill="hold">
                                          <p:stCondLst>
                                            <p:cond delay="2999"/>
                                          </p:stCondLst>
                                        </p:cTn>
                                        <p:tgtEl>
                                          <p:spTgt spid="29"/>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30"/>
                                        </p:tgtEl>
                                        <p:attrNameLst>
                                          <p:attrName>ppt_x</p:attrName>
                                        </p:attrNameLst>
                                      </p:cBhvr>
                                      <p:tavLst>
                                        <p:tav tm="0">
                                          <p:val>
                                            <p:strVal val="ppt_x"/>
                                          </p:val>
                                        </p:tav>
                                        <p:tav tm="100000">
                                          <p:val>
                                            <p:strVal val="1+ppt_w/2"/>
                                          </p:val>
                                        </p:tav>
                                      </p:tavLst>
                                    </p:anim>
                                    <p:anim calcmode="lin" valueType="num">
                                      <p:cBhvr additive="base">
                                        <p:cTn id="149" dur="3000"/>
                                        <p:tgtEl>
                                          <p:spTgt spid="30"/>
                                        </p:tgtEl>
                                        <p:attrNameLst>
                                          <p:attrName>ppt_y</p:attrName>
                                        </p:attrNameLst>
                                      </p:cBhvr>
                                      <p:tavLst>
                                        <p:tav tm="0">
                                          <p:val>
                                            <p:strVal val="ppt_y"/>
                                          </p:val>
                                        </p:tav>
                                        <p:tav tm="100000">
                                          <p:val>
                                            <p:strVal val="0-ppt_h/2"/>
                                          </p:val>
                                        </p:tav>
                                      </p:tavLst>
                                    </p:anim>
                                    <p:set>
                                      <p:cBhvr>
                                        <p:cTn id="150" dur="1" fill="hold">
                                          <p:stCondLst>
                                            <p:cond delay="2999"/>
                                          </p:stCondLst>
                                        </p:cTn>
                                        <p:tgtEl>
                                          <p:spTgt spid="30"/>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31"/>
                                        </p:tgtEl>
                                        <p:attrNameLst>
                                          <p:attrName>ppt_x</p:attrName>
                                        </p:attrNameLst>
                                      </p:cBhvr>
                                      <p:tavLst>
                                        <p:tav tm="0">
                                          <p:val>
                                            <p:strVal val="ppt_x"/>
                                          </p:val>
                                        </p:tav>
                                        <p:tav tm="100000">
                                          <p:val>
                                            <p:strVal val="1+ppt_w/2"/>
                                          </p:val>
                                        </p:tav>
                                      </p:tavLst>
                                    </p:anim>
                                    <p:anim calcmode="lin" valueType="num">
                                      <p:cBhvr additive="base">
                                        <p:cTn id="153" dur="3000"/>
                                        <p:tgtEl>
                                          <p:spTgt spid="31"/>
                                        </p:tgtEl>
                                        <p:attrNameLst>
                                          <p:attrName>ppt_y</p:attrName>
                                        </p:attrNameLst>
                                      </p:cBhvr>
                                      <p:tavLst>
                                        <p:tav tm="0">
                                          <p:val>
                                            <p:strVal val="ppt_y"/>
                                          </p:val>
                                        </p:tav>
                                        <p:tav tm="100000">
                                          <p:val>
                                            <p:strVal val="0-ppt_h/2"/>
                                          </p:val>
                                        </p:tav>
                                      </p:tavLst>
                                    </p:anim>
                                    <p:set>
                                      <p:cBhvr>
                                        <p:cTn id="154" dur="1" fill="hold">
                                          <p:stCondLst>
                                            <p:cond delay="2999"/>
                                          </p:stCondLst>
                                        </p:cTn>
                                        <p:tgtEl>
                                          <p:spTgt spid="31"/>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32"/>
                                        </p:tgtEl>
                                        <p:attrNameLst>
                                          <p:attrName>ppt_x</p:attrName>
                                        </p:attrNameLst>
                                      </p:cBhvr>
                                      <p:tavLst>
                                        <p:tav tm="0">
                                          <p:val>
                                            <p:strVal val="ppt_x"/>
                                          </p:val>
                                        </p:tav>
                                        <p:tav tm="100000">
                                          <p:val>
                                            <p:strVal val="1+ppt_w/2"/>
                                          </p:val>
                                        </p:tav>
                                      </p:tavLst>
                                    </p:anim>
                                    <p:anim calcmode="lin" valueType="num">
                                      <p:cBhvr additive="base">
                                        <p:cTn id="157" dur="3000"/>
                                        <p:tgtEl>
                                          <p:spTgt spid="32"/>
                                        </p:tgtEl>
                                        <p:attrNameLst>
                                          <p:attrName>ppt_y</p:attrName>
                                        </p:attrNameLst>
                                      </p:cBhvr>
                                      <p:tavLst>
                                        <p:tav tm="0">
                                          <p:val>
                                            <p:strVal val="ppt_y"/>
                                          </p:val>
                                        </p:tav>
                                        <p:tav tm="100000">
                                          <p:val>
                                            <p:strVal val="0-ppt_h/2"/>
                                          </p:val>
                                        </p:tav>
                                      </p:tavLst>
                                    </p:anim>
                                    <p:set>
                                      <p:cBhvr>
                                        <p:cTn id="158" dur="1" fill="hold">
                                          <p:stCondLst>
                                            <p:cond delay="2999"/>
                                          </p:stCondLst>
                                        </p:cTn>
                                        <p:tgtEl>
                                          <p:spTgt spid="32"/>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33"/>
                                        </p:tgtEl>
                                        <p:attrNameLst>
                                          <p:attrName>ppt_x</p:attrName>
                                        </p:attrNameLst>
                                      </p:cBhvr>
                                      <p:tavLst>
                                        <p:tav tm="0">
                                          <p:val>
                                            <p:strVal val="ppt_x"/>
                                          </p:val>
                                        </p:tav>
                                        <p:tav tm="100000">
                                          <p:val>
                                            <p:strVal val="1+ppt_w/2"/>
                                          </p:val>
                                        </p:tav>
                                      </p:tavLst>
                                    </p:anim>
                                    <p:anim calcmode="lin" valueType="num">
                                      <p:cBhvr additive="base">
                                        <p:cTn id="161" dur="3000"/>
                                        <p:tgtEl>
                                          <p:spTgt spid="33"/>
                                        </p:tgtEl>
                                        <p:attrNameLst>
                                          <p:attrName>ppt_y</p:attrName>
                                        </p:attrNameLst>
                                      </p:cBhvr>
                                      <p:tavLst>
                                        <p:tav tm="0">
                                          <p:val>
                                            <p:strVal val="ppt_y"/>
                                          </p:val>
                                        </p:tav>
                                        <p:tav tm="100000">
                                          <p:val>
                                            <p:strVal val="0-ppt_h/2"/>
                                          </p:val>
                                        </p:tav>
                                      </p:tavLst>
                                    </p:anim>
                                    <p:set>
                                      <p:cBhvr>
                                        <p:cTn id="162" dur="1" fill="hold">
                                          <p:stCondLst>
                                            <p:cond delay="2999"/>
                                          </p:stCondLst>
                                        </p:cTn>
                                        <p:tgtEl>
                                          <p:spTgt spid="33"/>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1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medium-649-photo-romantic_dinner_borabora_pearl_beach_resort_(2).jpg"/>
          <p:cNvPicPr>
            <a:picLocks noChangeAspect="1"/>
          </p:cNvPicPr>
          <p:nvPr/>
        </p:nvPicPr>
        <p:blipFill>
          <a:blip r:embed="rId2"/>
          <a:stretch>
            <a:fillRect/>
          </a:stretch>
        </p:blipFill>
        <p:spPr>
          <a:xfrm>
            <a:off x="0" y="0"/>
            <a:ext cx="9144000" cy="6844632"/>
          </a:xfrm>
          <a:prstGeom prst="rect">
            <a:avLst/>
          </a:prstGeom>
        </p:spPr>
      </p:pic>
      <p:sp>
        <p:nvSpPr>
          <p:cNvPr id="5" name="4 Triángulo isósceles"/>
          <p:cNvSpPr/>
          <p:nvPr/>
        </p:nvSpPr>
        <p:spPr>
          <a:xfrm rot="18817936">
            <a:off x="3368564" y="1669602"/>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en la oscuridad.jpg"/>
          <p:cNvPicPr>
            <a:picLocks noChangeAspect="1"/>
          </p:cNvPicPr>
          <p:nvPr/>
        </p:nvPicPr>
        <p:blipFill>
          <a:blip r:embed="rId2"/>
          <a:stretch>
            <a:fillRect/>
          </a:stretch>
        </p:blipFill>
        <p:spPr>
          <a:xfrm>
            <a:off x="0" y="20033"/>
            <a:ext cx="9144000" cy="6837967"/>
          </a:xfrm>
          <a:prstGeom prst="rect">
            <a:avLst/>
          </a:prstGeom>
        </p:spPr>
      </p:pic>
      <p:sp>
        <p:nvSpPr>
          <p:cNvPr id="5" name="4 Cheurón"/>
          <p:cNvSpPr/>
          <p:nvPr/>
        </p:nvSpPr>
        <p:spPr>
          <a:xfrm rot="16200000">
            <a:off x="4143372" y="2928934"/>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858444"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33.jpg"/>
          <p:cNvPicPr>
            <a:picLocks noChangeAspect="1"/>
          </p:cNvPicPr>
          <p:nvPr/>
        </p:nvPicPr>
        <p:blipFill>
          <a:blip r:embed="rId2"/>
          <a:stretch>
            <a:fillRect/>
          </a:stretch>
        </p:blipFill>
        <p:spPr>
          <a:xfrm>
            <a:off x="0" y="33324"/>
            <a:ext cx="9144000" cy="6824676"/>
          </a:xfrm>
          <a:prstGeom prst="rect">
            <a:avLst/>
          </a:prstGeom>
        </p:spPr>
      </p:pic>
      <p:sp>
        <p:nvSpPr>
          <p:cNvPr id="6" name="5 Franja diagonal"/>
          <p:cNvSpPr/>
          <p:nvPr/>
        </p:nvSpPr>
        <p:spPr>
          <a:xfrm>
            <a:off x="0"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2" name="Picture 2" descr="Rendered Image"/>
          <p:cNvPicPr>
            <a:picLocks noChangeAspect="1" noChangeArrowheads="1"/>
          </p:cNvPicPr>
          <p:nvPr/>
        </p:nvPicPr>
        <p:blipFill>
          <a:blip r:embed="rId3">
            <a:duotone>
              <a:schemeClr val="accent6">
                <a:shade val="45000"/>
                <a:satMod val="135000"/>
              </a:schemeClr>
              <a:prstClr val="white"/>
            </a:duotone>
            <a:lum bright="20000" contrast="40000"/>
          </a:blip>
          <a:srcRect/>
          <a:stretch>
            <a:fillRect/>
          </a:stretch>
        </p:blipFill>
        <p:spPr bwMode="auto">
          <a:xfrm rot="19981046">
            <a:off x="2208666" y="4590268"/>
            <a:ext cx="2324100" cy="1476375"/>
          </a:xfrm>
          <a:prstGeom prst="rect">
            <a:avLst/>
          </a:prstGeom>
          <a:noFill/>
        </p:spPr>
      </p:pic>
      <p:sp>
        <p:nvSpPr>
          <p:cNvPr id="23" name="22 Rectángulo"/>
          <p:cNvSpPr/>
          <p:nvPr/>
        </p:nvSpPr>
        <p:spPr>
          <a:xfrm>
            <a:off x="-357222" y="0"/>
            <a:ext cx="9858444" cy="900116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par>
                          <p:cTn id="192" fill="hold">
                            <p:stCondLst>
                              <p:cond delay="6000"/>
                            </p:stCondLst>
                            <p:childTnLst>
                              <p:par>
                                <p:cTn id="193" presetID="23" presetClass="entr" presetSubtype="16" fill="hold" nodeType="afterEffect">
                                  <p:stCondLst>
                                    <p:cond delay="0"/>
                                  </p:stCondLst>
                                  <p:childTnLst>
                                    <p:set>
                                      <p:cBhvr>
                                        <p:cTn id="194" dur="1" fill="hold">
                                          <p:stCondLst>
                                            <p:cond delay="0"/>
                                          </p:stCondLst>
                                        </p:cTn>
                                        <p:tgtEl>
                                          <p:spTgt spid="22"/>
                                        </p:tgtEl>
                                        <p:attrNameLst>
                                          <p:attrName>style.visibility</p:attrName>
                                        </p:attrNameLst>
                                      </p:cBhvr>
                                      <p:to>
                                        <p:strVal val="visible"/>
                                      </p:to>
                                    </p:set>
                                    <p:anim calcmode="lin" valueType="num">
                                      <p:cBhvr>
                                        <p:cTn id="195" dur="2000" fill="hold"/>
                                        <p:tgtEl>
                                          <p:spTgt spid="22"/>
                                        </p:tgtEl>
                                        <p:attrNameLst>
                                          <p:attrName>ppt_w</p:attrName>
                                        </p:attrNameLst>
                                      </p:cBhvr>
                                      <p:tavLst>
                                        <p:tav tm="0">
                                          <p:val>
                                            <p:fltVal val="0"/>
                                          </p:val>
                                        </p:tav>
                                        <p:tav tm="100000">
                                          <p:val>
                                            <p:strVal val="#ppt_w"/>
                                          </p:val>
                                        </p:tav>
                                      </p:tavLst>
                                    </p:anim>
                                    <p:anim calcmode="lin" valueType="num">
                                      <p:cBhvr>
                                        <p:cTn id="196" dur="2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bora - cop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bora - copia</Template>
  <TotalTime>0</TotalTime>
  <Words>377</Words>
  <Application>Microsoft Office PowerPoint</Application>
  <PresentationFormat>Presentación en pantalla (4:3)</PresentationFormat>
  <Paragraphs>12</Paragraphs>
  <Slides>60</Slides>
  <Notes>1</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Presentación1 bora - copia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           </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28</cp:revision>
  <dcterms:created xsi:type="dcterms:W3CDTF">2016-06-22T21:38:58Z</dcterms:created>
  <dcterms:modified xsi:type="dcterms:W3CDTF">2016-06-23T17:44:41Z</dcterms:modified>
</cp:coreProperties>
</file>