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72" r:id="rId5"/>
    <p:sldId id="271" r:id="rId6"/>
    <p:sldId id="270" r:id="rId7"/>
    <p:sldId id="269" r:id="rId8"/>
    <p:sldId id="268" r:id="rId9"/>
    <p:sldId id="267" r:id="rId10"/>
    <p:sldId id="266" r:id="rId11"/>
    <p:sldId id="265" r:id="rId12"/>
    <p:sldId id="264" r:id="rId13"/>
    <p:sldId id="263" r:id="rId14"/>
    <p:sldId id="262" r:id="rId15"/>
    <p:sldId id="281" r:id="rId16"/>
    <p:sldId id="280" r:id="rId17"/>
    <p:sldId id="289" r:id="rId18"/>
    <p:sldId id="288" r:id="rId19"/>
    <p:sldId id="287" r:id="rId20"/>
    <p:sldId id="286" r:id="rId21"/>
    <p:sldId id="285" r:id="rId22"/>
    <p:sldId id="284" r:id="rId23"/>
    <p:sldId id="283" r:id="rId24"/>
    <p:sldId id="282" r:id="rId25"/>
    <p:sldId id="279" r:id="rId26"/>
    <p:sldId id="278" r:id="rId27"/>
    <p:sldId id="277" r:id="rId28"/>
    <p:sldId id="276" r:id="rId29"/>
    <p:sldId id="275" r:id="rId30"/>
    <p:sldId id="274" r:id="rId31"/>
    <p:sldId id="273" r:id="rId32"/>
    <p:sldId id="261" r:id="rId33"/>
    <p:sldId id="260" r:id="rId34"/>
    <p:sldId id="259" r:id="rId35"/>
    <p:sldId id="290" r:id="rId3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T7MhqNKiy8dwH5Rv7xMo+A==" hashData="p5C6rLeG1ge3o3MVT8Kz2AwyqT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B8984-942D-4647-BCE8-20CD41E9B95E}" type="datetimeFigureOut">
              <a:rPr lang="es-ES" smtClean="0"/>
              <a:pPr/>
              <a:t>19/07/2014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2DF65-9867-46A1-9FB7-F2572B40C25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B8984-942D-4647-BCE8-20CD41E9B95E}" type="datetimeFigureOut">
              <a:rPr lang="es-ES" smtClean="0"/>
              <a:pPr/>
              <a:t>19/07/2014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2DF65-9867-46A1-9FB7-F2572B40C25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B8984-942D-4647-BCE8-20CD41E9B95E}" type="datetimeFigureOut">
              <a:rPr lang="es-ES" smtClean="0"/>
              <a:pPr/>
              <a:t>19/07/2014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2DF65-9867-46A1-9FB7-F2572B40C25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B8984-942D-4647-BCE8-20CD41E9B95E}" type="datetimeFigureOut">
              <a:rPr lang="es-ES" smtClean="0"/>
              <a:pPr/>
              <a:t>19/07/2014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2DF65-9867-46A1-9FB7-F2572B40C25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B8984-942D-4647-BCE8-20CD41E9B95E}" type="datetimeFigureOut">
              <a:rPr lang="es-ES" smtClean="0"/>
              <a:pPr/>
              <a:t>19/07/2014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2DF65-9867-46A1-9FB7-F2572B40C25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B8984-942D-4647-BCE8-20CD41E9B95E}" type="datetimeFigureOut">
              <a:rPr lang="es-ES" smtClean="0"/>
              <a:pPr/>
              <a:t>19/07/2014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2DF65-9867-46A1-9FB7-F2572B40C25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B8984-942D-4647-BCE8-20CD41E9B95E}" type="datetimeFigureOut">
              <a:rPr lang="es-ES" smtClean="0"/>
              <a:pPr/>
              <a:t>19/07/2014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2DF65-9867-46A1-9FB7-F2572B40C25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B8984-942D-4647-BCE8-20CD41E9B95E}" type="datetimeFigureOut">
              <a:rPr lang="es-ES" smtClean="0"/>
              <a:pPr/>
              <a:t>19/07/2014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2DF65-9867-46A1-9FB7-F2572B40C25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B8984-942D-4647-BCE8-20CD41E9B95E}" type="datetimeFigureOut">
              <a:rPr lang="es-ES" smtClean="0"/>
              <a:pPr/>
              <a:t>19/07/2014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2DF65-9867-46A1-9FB7-F2572B40C25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B8984-942D-4647-BCE8-20CD41E9B95E}" type="datetimeFigureOut">
              <a:rPr lang="es-ES" smtClean="0"/>
              <a:pPr/>
              <a:t>19/07/2014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2DF65-9867-46A1-9FB7-F2572B40C25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B8984-942D-4647-BCE8-20CD41E9B95E}" type="datetimeFigureOut">
              <a:rPr lang="es-ES" smtClean="0"/>
              <a:pPr/>
              <a:t>19/07/2014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2DF65-9867-46A1-9FB7-F2572B40C25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newsflash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76B98A-7800-48A2-8183-991B6961738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3000">
    <p:newsfla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DB8984-942D-4647-BCE8-20CD41E9B95E}" type="datetimeFigureOut">
              <a:rPr lang="es-ES" smtClean="0"/>
              <a:pPr/>
              <a:t>19/07/2014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B2DF65-9867-46A1-9FB7-F2572B40C25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3000">
    <p:newsflash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704C0D7-A842-49E7-959C-18BF936E077A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3000">
    <p:newsflash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25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25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25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7.png"/><Relationship Id="rId7" Type="http://schemas.openxmlformats.org/officeDocument/2006/relationships/image" Target="../media/image49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0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48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Usuario\Desktop\descargas\SEPARADORES GIF\SEPARADORES PNG\0_97959_4c48045c_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72000" cy="239121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EPARADORES GIF\SEPARADORES PNG\0_97959_4c48045c_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0"/>
            <a:ext cx="4644008" cy="242887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SEPARADORES GIF\SEPARADORES PNG\0_97959_4c48045c_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15113"/>
            <a:ext cx="4572000" cy="239121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SEPARADORES GIF\SEPARADORES PNG\0_97959_4c48045c_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6615113"/>
            <a:ext cx="4644008" cy="242887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SEPARADORES GIF\SEPARADORES PNG\0_97959_4c48045c_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03243" y="3303243"/>
            <a:ext cx="6858003" cy="251522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SEPARADORES GIF\SEPARADORES PNG\0_97959_4c48045c_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589238" y="3303237"/>
            <a:ext cx="6858003" cy="251522"/>
          </a:xfrm>
          <a:prstGeom prst="rect">
            <a:avLst/>
          </a:prstGeom>
          <a:noFill/>
        </p:spPr>
      </p:pic>
      <p:pic>
        <p:nvPicPr>
          <p:cNvPr id="10" name="Picture 3" descr="C:\Users\Usuario\Desktop\descargas\105707052_0_7bf1d_6d1f95b6_M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1124744"/>
            <a:ext cx="76200" cy="2838450"/>
          </a:xfrm>
          <a:prstGeom prst="rect">
            <a:avLst/>
          </a:prstGeom>
          <a:noFill/>
        </p:spPr>
      </p:pic>
      <p:pic>
        <p:nvPicPr>
          <p:cNvPr id="11" name="Picture 3" descr="C:\Users\Usuario\Desktop\descargas\105707052_0_7bf1d_6d1f95b6_M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3717032"/>
            <a:ext cx="76200" cy="2838450"/>
          </a:xfrm>
          <a:prstGeom prst="rect">
            <a:avLst/>
          </a:prstGeom>
          <a:noFill/>
        </p:spPr>
      </p:pic>
      <p:pic>
        <p:nvPicPr>
          <p:cNvPr id="12" name="Picture 3" descr="C:\Users\Usuario\Desktop\descargas\105707052_0_7bf1d_6d1f95b6_M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716532" y="-1133726"/>
            <a:ext cx="94314" cy="2880322"/>
          </a:xfrm>
          <a:prstGeom prst="rect">
            <a:avLst/>
          </a:prstGeom>
          <a:noFill/>
        </p:spPr>
      </p:pic>
      <p:pic>
        <p:nvPicPr>
          <p:cNvPr id="13" name="Picture 3" descr="C:\Users\Usuario\Desktop\descargas\105707052_0_7bf1d_6d1f95b6_M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4611427" y="-1146930"/>
            <a:ext cx="95301" cy="2910459"/>
          </a:xfrm>
          <a:prstGeom prst="rect">
            <a:avLst/>
          </a:prstGeom>
          <a:noFill/>
        </p:spPr>
      </p:pic>
      <p:pic>
        <p:nvPicPr>
          <p:cNvPr id="14" name="Picture 3" descr="C:\Users\Usuario\Desktop\descargas\105707052_0_7bf1d_6d1f95b6_M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442348" y="-1097528"/>
            <a:ext cx="91956" cy="2808313"/>
          </a:xfrm>
          <a:prstGeom prst="rect">
            <a:avLst/>
          </a:prstGeom>
          <a:noFill/>
        </p:spPr>
      </p:pic>
      <p:pic>
        <p:nvPicPr>
          <p:cNvPr id="15" name="Picture 3" descr="C:\Users\Usuario\Desktop\descargas\105707052_0_7bf1d_6d1f95b6_M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644524" y="5130969"/>
            <a:ext cx="94314" cy="2880322"/>
          </a:xfrm>
          <a:prstGeom prst="rect">
            <a:avLst/>
          </a:prstGeom>
          <a:noFill/>
        </p:spPr>
      </p:pic>
      <p:pic>
        <p:nvPicPr>
          <p:cNvPr id="16" name="Picture 3" descr="C:\Users\Usuario\Desktop\descargas\105707052_0_7bf1d_6d1f95b6_M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4539419" y="5117765"/>
            <a:ext cx="95301" cy="2910459"/>
          </a:xfrm>
          <a:prstGeom prst="rect">
            <a:avLst/>
          </a:prstGeom>
          <a:noFill/>
        </p:spPr>
      </p:pic>
      <p:pic>
        <p:nvPicPr>
          <p:cNvPr id="17" name="Picture 3" descr="C:\Users\Usuario\Desktop\descargas\105707052_0_7bf1d_6d1f95b6_M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384914" y="5152590"/>
            <a:ext cx="92943" cy="2838450"/>
          </a:xfrm>
          <a:prstGeom prst="rect">
            <a:avLst/>
          </a:prstGeom>
          <a:noFill/>
        </p:spPr>
      </p:pic>
      <p:pic>
        <p:nvPicPr>
          <p:cNvPr id="18" name="Picture 3" descr="C:\Users\Usuario\Desktop\descargas\105707052_0_7bf1d_6d1f95b6_M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820472" y="1196752"/>
            <a:ext cx="76200" cy="2838450"/>
          </a:xfrm>
          <a:prstGeom prst="rect">
            <a:avLst/>
          </a:prstGeom>
          <a:noFill/>
        </p:spPr>
      </p:pic>
      <p:pic>
        <p:nvPicPr>
          <p:cNvPr id="19" name="Picture 3" descr="C:\Users\Usuario\Desktop\descargas\105707052_0_7bf1d_6d1f95b6_M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820472" y="3789040"/>
            <a:ext cx="76200" cy="2838450"/>
          </a:xfrm>
          <a:prstGeom prst="rect">
            <a:avLst/>
          </a:prstGeom>
          <a:noFill/>
        </p:spPr>
      </p:pic>
      <p:pic>
        <p:nvPicPr>
          <p:cNvPr id="20" name="Picture 4" descr="C:\Users\Usuario\Desktop\descargas\SEPARADORES GIF\bueno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332656"/>
            <a:ext cx="4733925" cy="266700"/>
          </a:xfrm>
          <a:prstGeom prst="rect">
            <a:avLst/>
          </a:prstGeom>
          <a:noFill/>
        </p:spPr>
      </p:pic>
      <p:pic>
        <p:nvPicPr>
          <p:cNvPr id="21" name="Picture 4" descr="C:\Users\Usuario\Desktop\descargas\SEPARADORES GIF\bueno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67944" y="332656"/>
            <a:ext cx="4733925" cy="266700"/>
          </a:xfrm>
          <a:prstGeom prst="rect">
            <a:avLst/>
          </a:prstGeom>
          <a:noFill/>
        </p:spPr>
      </p:pic>
      <p:pic>
        <p:nvPicPr>
          <p:cNvPr id="22" name="Picture 4" descr="C:\Users\Usuario\Desktop\descargas\SEPARADORES GIF\bueno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6237312"/>
            <a:ext cx="4733925" cy="266700"/>
          </a:xfrm>
          <a:prstGeom prst="rect">
            <a:avLst/>
          </a:prstGeom>
          <a:noFill/>
        </p:spPr>
      </p:pic>
      <p:pic>
        <p:nvPicPr>
          <p:cNvPr id="23" name="Picture 4" descr="C:\Users\Usuario\Desktop\descargas\SEPARADORES GIF\bueno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67944" y="6237312"/>
            <a:ext cx="4733925" cy="266700"/>
          </a:xfrm>
          <a:prstGeom prst="rect">
            <a:avLst/>
          </a:prstGeom>
          <a:noFill/>
        </p:spPr>
      </p:pic>
      <p:pic>
        <p:nvPicPr>
          <p:cNvPr id="24" name="Picture 4" descr="C:\Users\Usuario\Desktop\descargas\SEPARADORES GIF\bueno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2385729" y="3257936"/>
            <a:ext cx="5688632" cy="270119"/>
          </a:xfrm>
          <a:prstGeom prst="rect">
            <a:avLst/>
          </a:prstGeom>
          <a:noFill/>
        </p:spPr>
      </p:pic>
      <p:pic>
        <p:nvPicPr>
          <p:cNvPr id="25" name="Picture 4" descr="C:\Users\Usuario\Desktop\descargas\SEPARADORES GIF\bueno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5823184" y="3329945"/>
            <a:ext cx="5688632" cy="270119"/>
          </a:xfrm>
          <a:prstGeom prst="rect">
            <a:avLst/>
          </a:prstGeom>
          <a:noFill/>
        </p:spPr>
      </p:pic>
      <p:pic>
        <p:nvPicPr>
          <p:cNvPr id="26" name="Picture 3" descr="C:\Users\Usuario\Desktop\descargas\105707052_0_7bf1d_6d1f95b6_M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260648"/>
            <a:ext cx="76200" cy="2838450"/>
          </a:xfrm>
          <a:prstGeom prst="rect">
            <a:avLst/>
          </a:prstGeom>
          <a:noFill/>
        </p:spPr>
      </p:pic>
      <p:pic>
        <p:nvPicPr>
          <p:cNvPr id="27" name="Picture 3" descr="C:\Users\Usuario\Desktop\descargas\105707052_0_7bf1d_6d1f95b6_M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820472" y="332656"/>
            <a:ext cx="76200" cy="2838450"/>
          </a:xfrm>
          <a:prstGeom prst="rect">
            <a:avLst/>
          </a:prstGeom>
          <a:noFill/>
        </p:spPr>
      </p:pic>
      <p:pic>
        <p:nvPicPr>
          <p:cNvPr id="28" name="Picture 3" descr="C:\Users\Usuario\Desktop\descargas\105707052_0_7bf1d_6d1f95b6_M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260648"/>
            <a:ext cx="76200" cy="2838450"/>
          </a:xfrm>
          <a:prstGeom prst="rect">
            <a:avLst/>
          </a:prstGeom>
          <a:noFill/>
        </p:spPr>
      </p:pic>
      <p:pic>
        <p:nvPicPr>
          <p:cNvPr id="29" name="Picture 3" descr="C:\Users\Usuario\Desktop\descargas\105707052_0_7bf1d_6d1f95b6_M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820472" y="332656"/>
            <a:ext cx="76200" cy="2838450"/>
          </a:xfrm>
          <a:prstGeom prst="rect">
            <a:avLst/>
          </a:prstGeom>
          <a:noFill/>
        </p:spPr>
      </p:pic>
      <p:pic>
        <p:nvPicPr>
          <p:cNvPr id="30" name="Picture 12" descr="http://es.bloggif.com/tmp/98fe210b540043ed9c8dac8c875c37c5/text.gif?1403360271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55776" y="980728"/>
            <a:ext cx="3962400" cy="466726"/>
          </a:xfrm>
          <a:prstGeom prst="rect">
            <a:avLst/>
          </a:prstGeom>
          <a:noFill/>
        </p:spPr>
      </p:pic>
      <p:pic>
        <p:nvPicPr>
          <p:cNvPr id="31" name="Picture 14" descr="http://es.bloggif.com/tmp/98fe210b540043ed9c8dac8c875c37c5/text.gif?1403360299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508104" y="5661248"/>
            <a:ext cx="2809875" cy="438151"/>
          </a:xfrm>
          <a:prstGeom prst="rect">
            <a:avLst/>
          </a:prstGeom>
          <a:noFill/>
        </p:spPr>
      </p:pic>
      <p:pic>
        <p:nvPicPr>
          <p:cNvPr id="32" name="Picture 15" descr="C:\Users\Usuario\Desktop\descargas\ZNECESARIO PARA PPS\30af75575251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27584" y="5157192"/>
            <a:ext cx="754670" cy="886966"/>
          </a:xfrm>
          <a:prstGeom prst="rect">
            <a:avLst/>
          </a:prstGeom>
          <a:noFill/>
        </p:spPr>
      </p:pic>
      <p:pic>
        <p:nvPicPr>
          <p:cNvPr id="36866" name="Picture 2" descr="http://es.bloggif.com/tmp/ce0916f746355f797a121d2cd649e0b8/text.gif?1405773312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55576" y="1988840"/>
            <a:ext cx="7724775" cy="571501"/>
          </a:xfrm>
          <a:prstGeom prst="rect">
            <a:avLst/>
          </a:prstGeom>
          <a:noFill/>
        </p:spPr>
      </p:pic>
      <p:pic>
        <p:nvPicPr>
          <p:cNvPr id="36868" name="Picture 4" descr="http://es.bloggif.com/tmp/ce0916f746355f797a121d2cd649e0b8/text.gif?1405773385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059832" y="3140968"/>
            <a:ext cx="2857500" cy="571501"/>
          </a:xfrm>
          <a:prstGeom prst="rect">
            <a:avLst/>
          </a:prstGeom>
          <a:noFill/>
        </p:spPr>
      </p:pic>
      <p:pic>
        <p:nvPicPr>
          <p:cNvPr id="36870" name="Picture 6" descr="http://es.bloggif.com/tmp/ce0916f746355f797a121d2cd649e0b8/text.gif?1405773418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979712" y="4293096"/>
            <a:ext cx="5305425" cy="571501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newsflash/>
    <p:sndAc>
      <p:stSnd>
        <p:snd r:embed="rId2" name="Karunesh-Morning Celebration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0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050" name="Picture 2" descr="C:\Users\Usuario\Desktop\descargas\zzzzzzzzMARCOS\DEGADINESSSS\0_e41cd_b805ea64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0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DEGADINESSSS\0_e41cd_b805ea64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ush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05[2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DEGADINESSSS\0_e41cd_b805ea64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u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0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DEGADINESSSS\0_e41cd_b805ea64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ush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07[2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DEGADINESSSS\0_e41cd_b805ea64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0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DEGADINESSSS\0_e41cd_b805ea64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ush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0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DEGADINESSSS\0_e41cd_b805ea64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ush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1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DEGADINESSSS\0_e41cd_b805ea64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ush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1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DEGADINESSSS\0_e41cd_b805ea64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12[2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DEGADINESSSS\0_e41cd_b805ea64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13[2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DEGADINESSSS\0_e41cd_b805ea64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14[2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DEGADINESSSS\0_e41cd_b805ea64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ush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15[2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3" name="2 Imagen" descr="926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634762" cy="6858000"/>
          </a:xfrm>
          <a:prstGeom prst="rect">
            <a:avLst/>
          </a:prstGeom>
        </p:spPr>
      </p:pic>
      <p:pic>
        <p:nvPicPr>
          <p:cNvPr id="4" name="Picture 2" descr="C:\Users\Usuario\Desktop\descargas\zzzzzzzzFUTUROS TRABAJOS\982f0a30e56d6fd24498b008c9d08580549ebb42717873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0"/>
            <a:ext cx="72008" cy="6858000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zzzzzzzzMARCOS\DEGADINESSSS\0_e41cd_b805ea64_XL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ush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16[2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DEGADINESSSS\0_e41cd_b805ea64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ush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1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DEGADINESSSS\0_e41cd_b805ea64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ush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1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DEGADINESSSS\0_e41cd_b805ea64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1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DEGADINESSSS\0_e41cd_b805ea64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ush dir="r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2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DEGADINESSSS\0_e41cd_b805ea64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ush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2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44008" y="0"/>
            <a:ext cx="4499992" cy="6858000"/>
          </a:xfrm>
          <a:prstGeom prst="rect">
            <a:avLst/>
          </a:prstGeom>
        </p:spPr>
      </p:pic>
      <p:pic>
        <p:nvPicPr>
          <p:cNvPr id="3" name="2 Imagen" descr="928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644008" cy="6858000"/>
          </a:xfrm>
          <a:prstGeom prst="rect">
            <a:avLst/>
          </a:prstGeom>
        </p:spPr>
      </p:pic>
      <p:pic>
        <p:nvPicPr>
          <p:cNvPr id="4" name="Picture 2" descr="C:\Users\Usuario\Desktop\descargas\zzzzzzzzFUTUROS TRABAJOS\982f0a30e56d6fd24498b008c9d08580549ebb42717873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0"/>
            <a:ext cx="72008" cy="6858000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zzzzzzzzMARCOS\DEGADINESSSS\0_e41cd_b805ea64_XL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ush dir="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2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DEGADINESSSS\0_e41cd_b805ea64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2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DEGADINESSSS\0_e41cd_b805ea64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24[2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DEGADINESSSS\0_e41cd_b805ea64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ush dir="d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2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DEGADINESSSS\0_e41cd_b805ea64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ush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2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DEGADINESSSS\0_e41cd_b805ea64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ush dir="r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2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DEGADINESSSS\0_e41cd_b805ea64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ush dir="u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3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DEGADINESSSS\0_e41cd_b805ea64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ush dir="r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3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4499991" cy="6858000"/>
          </a:xfrm>
          <a:prstGeom prst="rect">
            <a:avLst/>
          </a:prstGeom>
        </p:spPr>
      </p:pic>
      <p:pic>
        <p:nvPicPr>
          <p:cNvPr id="3" name="2 Imagen" descr="936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09238" y="0"/>
            <a:ext cx="4634762" cy="6858000"/>
          </a:xfrm>
          <a:prstGeom prst="rect">
            <a:avLst/>
          </a:prstGeom>
        </p:spPr>
      </p:pic>
      <p:pic>
        <p:nvPicPr>
          <p:cNvPr id="1026" name="Picture 2" descr="C:\Users\Usuario\Desktop\descargas\zzzzzzzzFUTUROS TRABAJOS\982f0a30e56d6fd24498b008c9d08580549ebb42717873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0"/>
            <a:ext cx="72008" cy="6858000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zzzzzzzzMARCOS\DEGADINESSSS\0_e41cd_b805ea64_XL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3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DEGADINESSSS\0_e41cd_b805ea64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ush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3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DEGADINESSSS\0_e41cd_b805ea64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ush dir="d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3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DEGADINESSSS\0_e41cd_b805ea64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3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DEGADINESSSS\0_e41cd_b805ea64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3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DEGADINESSSS\0_e41cd_b805ea64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40</Words>
  <Application>Microsoft Office PowerPoint</Application>
  <PresentationFormat>Presentación en pantalla (4:3)</PresentationFormat>
  <Paragraphs>15</Paragraphs>
  <Slides>34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34</vt:i4>
      </vt:variant>
    </vt:vector>
  </HeadingPairs>
  <TitlesOfParts>
    <vt:vector size="3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7</cp:revision>
  <dcterms:created xsi:type="dcterms:W3CDTF">2014-07-05T10:06:39Z</dcterms:created>
  <dcterms:modified xsi:type="dcterms:W3CDTF">2014-07-19T13:14:53Z</dcterms:modified>
</cp:coreProperties>
</file>