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9" r:id="rId3"/>
    <p:sldId id="273" r:id="rId4"/>
    <p:sldId id="298" r:id="rId5"/>
    <p:sldId id="331" r:id="rId6"/>
    <p:sldId id="310" r:id="rId7"/>
    <p:sldId id="312" r:id="rId8"/>
    <p:sldId id="328" r:id="rId9"/>
    <p:sldId id="332" r:id="rId10"/>
    <p:sldId id="261" r:id="rId11"/>
    <p:sldId id="315" r:id="rId12"/>
    <p:sldId id="266" r:id="rId13"/>
    <p:sldId id="334" r:id="rId14"/>
    <p:sldId id="317" r:id="rId15"/>
    <p:sldId id="257" r:id="rId16"/>
    <p:sldId id="271" r:id="rId17"/>
    <p:sldId id="258" r:id="rId18"/>
    <p:sldId id="259" r:id="rId19"/>
    <p:sldId id="260" r:id="rId20"/>
    <p:sldId id="267" r:id="rId21"/>
    <p:sldId id="262" r:id="rId22"/>
    <p:sldId id="263" r:id="rId23"/>
    <p:sldId id="264" r:id="rId24"/>
    <p:sldId id="265" r:id="rId25"/>
    <p:sldId id="269" r:id="rId26"/>
    <p:sldId id="268" r:id="rId27"/>
    <p:sldId id="270" r:id="rId28"/>
    <p:sldId id="272" r:id="rId29"/>
    <p:sldId id="274" r:id="rId30"/>
    <p:sldId id="276" r:id="rId31"/>
    <p:sldId id="275" r:id="rId32"/>
    <p:sldId id="277" r:id="rId33"/>
    <p:sldId id="280" r:id="rId34"/>
    <p:sldId id="278" r:id="rId35"/>
    <p:sldId id="279" r:id="rId36"/>
    <p:sldId id="281" r:id="rId37"/>
    <p:sldId id="282" r:id="rId38"/>
    <p:sldId id="288" r:id="rId39"/>
    <p:sldId id="301" r:id="rId40"/>
    <p:sldId id="283" r:id="rId41"/>
    <p:sldId id="284" r:id="rId42"/>
    <p:sldId id="285" r:id="rId43"/>
    <p:sldId id="287" r:id="rId44"/>
    <p:sldId id="294" r:id="rId45"/>
    <p:sldId id="286" r:id="rId46"/>
    <p:sldId id="290" r:id="rId47"/>
    <p:sldId id="289" r:id="rId48"/>
    <p:sldId id="293" r:id="rId49"/>
    <p:sldId id="296" r:id="rId50"/>
    <p:sldId id="291" r:id="rId51"/>
    <p:sldId id="295" r:id="rId52"/>
    <p:sldId id="292" r:id="rId53"/>
    <p:sldId id="297" r:id="rId54"/>
    <p:sldId id="321" r:id="rId55"/>
    <p:sldId id="299" r:id="rId56"/>
    <p:sldId id="300" r:id="rId57"/>
    <p:sldId id="303" r:id="rId58"/>
    <p:sldId id="307" r:id="rId59"/>
    <p:sldId id="305" r:id="rId60"/>
    <p:sldId id="327" r:id="rId61"/>
    <p:sldId id="304" r:id="rId62"/>
    <p:sldId id="309" r:id="rId63"/>
    <p:sldId id="311" r:id="rId64"/>
    <p:sldId id="313" r:id="rId65"/>
    <p:sldId id="314" r:id="rId66"/>
    <p:sldId id="316" r:id="rId67"/>
    <p:sldId id="318" r:id="rId68"/>
    <p:sldId id="319" r:id="rId69"/>
    <p:sldId id="320" r:id="rId70"/>
    <p:sldId id="322" r:id="rId71"/>
    <p:sldId id="323" r:id="rId72"/>
    <p:sldId id="330" r:id="rId73"/>
    <p:sldId id="324" r:id="rId74"/>
    <p:sldId id="326" r:id="rId75"/>
    <p:sldId id="335" r:id="rId76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QGypdQJQPGx1fnbLQJDdA" hashData="Sar2VEKUeC4zLfk1X3uN0UjpIJ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194C"/>
    <a:srgbClr val="002F8E"/>
    <a:srgbClr val="A44200"/>
    <a:srgbClr val="0066FF"/>
    <a:srgbClr val="533D1D"/>
    <a:srgbClr val="006600"/>
    <a:srgbClr val="7E0000"/>
    <a:srgbClr val="8254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976" autoAdjust="0"/>
    <p:restoredTop sz="94660"/>
  </p:normalViewPr>
  <p:slideViewPr>
    <p:cSldViewPr>
      <p:cViewPr>
        <p:scale>
          <a:sx n="100" d="100"/>
          <a:sy n="100" d="100"/>
        </p:scale>
        <p:origin x="540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6BC92-6B34-4568-950A-3D12627215B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6934E-4585-4A2E-88CC-44B2389FD2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5.pn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1.png"/><Relationship Id="rId18" Type="http://schemas.openxmlformats.org/officeDocument/2006/relationships/image" Target="../media/image11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1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7.png"/><Relationship Id="rId11" Type="http://schemas.openxmlformats.org/officeDocument/2006/relationships/image" Target="../media/image11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6.png"/><Relationship Id="rId9" Type="http://schemas.openxmlformats.org/officeDocument/2006/relationships/image" Target="../media/image10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mg177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Imagen1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4650301" y="1060094"/>
            <a:ext cx="3850789" cy="2297446"/>
          </a:xfrm>
          <a:prstGeom prst="rect">
            <a:avLst/>
          </a:prstGeom>
          <a:effectLst/>
        </p:spPr>
      </p:pic>
      <p:pic>
        <p:nvPicPr>
          <p:cNvPr id="13" name="12 Imagen" descr="Imagen1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 rot="205940" flipV="1">
            <a:off x="4492720" y="3615724"/>
            <a:ext cx="3918421" cy="2241888"/>
          </a:xfrm>
          <a:prstGeom prst="rect">
            <a:avLst/>
          </a:prstGeom>
          <a:effectLst/>
        </p:spPr>
      </p:pic>
      <p:pic>
        <p:nvPicPr>
          <p:cNvPr id="14" name="13 Imagen" descr="Imagen1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 rot="10800000">
            <a:off x="785786" y="3500438"/>
            <a:ext cx="3857652" cy="2214578"/>
          </a:xfrm>
          <a:prstGeom prst="rect">
            <a:avLst/>
          </a:prstGeom>
          <a:effectLst/>
        </p:spPr>
      </p:pic>
      <p:pic>
        <p:nvPicPr>
          <p:cNvPr id="15" name="14 Imagen" descr="Imagen1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 rot="10800000" flipV="1">
            <a:off x="777997" y="1038263"/>
            <a:ext cx="3918421" cy="2348483"/>
          </a:xfrm>
          <a:prstGeom prst="rect">
            <a:avLst/>
          </a:prstGeom>
          <a:effectLst/>
        </p:spPr>
      </p:pic>
      <p:sp>
        <p:nvSpPr>
          <p:cNvPr id="7" name="6 CuadroTexto"/>
          <p:cNvSpPr txBox="1"/>
          <p:nvPr/>
        </p:nvSpPr>
        <p:spPr>
          <a:xfrm>
            <a:off x="0" y="6143644"/>
            <a:ext cx="28481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Esta es una creación de Raquel</a:t>
            </a:r>
            <a:endParaRPr lang="es-ES" sz="12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</p:txBody>
      </p:sp>
      <p:pic>
        <p:nvPicPr>
          <p:cNvPr id="8" name="7 Imagen" descr="rimg177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2" name="Paul Mauriat Orq - Aquari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0_800_fix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13490" y="3475028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4976156" y="2509225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256982" y="1897974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075114" y="3762103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1955574" y="3141673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4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93453" y="-301094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822995" y="42690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22021" y="690897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751563" y="1034681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22013" y="1842046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751555" y="2185830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550581" y="2834037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680123" y="3177821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550575" y="3913747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680117" y="4257531"/>
            <a:ext cx="1617479" cy="171752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492722" y="4890651"/>
            <a:ext cx="1762242" cy="2001491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608685" y="5249522"/>
            <a:ext cx="1617479" cy="171752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2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2675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1643050"/>
            <a:ext cx="757242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Palma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Aquarium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un acuario inaugurado en 2007 en Mallorca, España, y propiedad de la empresa </a:t>
            </a:r>
            <a:r>
              <a:rPr lang="es-E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Coral </a:t>
            </a:r>
            <a:r>
              <a:rPr lang="es-ES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World</a:t>
            </a:r>
            <a:r>
              <a:rPr lang="es-E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International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especializada en la creación de parques marinos. Ubicado a 500 metros de la Playa de Palma de Mallorca, sus instalaciones cuentan con 55 acuarios en los que habitan unos 8000 ejemplares de 700 especies del mar Mediterráneo y de los océanos Índico, Atlántico y Pacífico.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acuario organiza jornadas medioambientales y participa en campañas de protección y concienciación.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Palma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Aquarium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recibe cada año a 400. 000 visitantes. El 50 % de los visitantes son locales y nacionales, mientras que el resto proviene, principalmente, de países europeos.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357290" y="642918"/>
            <a:ext cx="628082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4800" dirty="0" smtClean="0">
                <a:ln>
                  <a:solidFill>
                    <a:schemeClr val="bg2">
                      <a:lumMod val="40000"/>
                      <a:lumOff val="60000"/>
                    </a:schemeClr>
                  </a:solidFill>
                </a:ln>
                <a:latin typeface="Broadway" pitchFamily="82" charset="0"/>
              </a:rPr>
              <a:t>Palma  </a:t>
            </a:r>
            <a:r>
              <a:rPr lang="es-ES_tradnl" sz="4800" dirty="0" err="1" smtClean="0">
                <a:ln>
                  <a:solidFill>
                    <a:schemeClr val="bg2">
                      <a:lumMod val="40000"/>
                      <a:lumOff val="60000"/>
                    </a:schemeClr>
                  </a:solidFill>
                </a:ln>
                <a:latin typeface="Broadway" pitchFamily="82" charset="0"/>
              </a:rPr>
              <a:t>Aquarium</a:t>
            </a:r>
            <a:endParaRPr lang="es-ES" sz="4800" dirty="0">
              <a:ln>
                <a:solidFill>
                  <a:schemeClr val="bg2">
                    <a:lumMod val="40000"/>
                    <a:lumOff val="60000"/>
                  </a:schemeClr>
                </a:solidFill>
              </a:ln>
              <a:latin typeface="Broadway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_Aquarium_map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714444" y="0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_Aquarium-Campaña_atún_roj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928794" y="0"/>
            <a:ext cx="5357850" cy="6858000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928794" y="50004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928794" y="1000108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928794" y="1500174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33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no_0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857620" y="500042"/>
            <a:ext cx="1733550" cy="1905000"/>
          </a:xfrm>
          <a:prstGeom prst="rect">
            <a:avLst/>
          </a:prstGeom>
        </p:spPr>
      </p:pic>
      <p:pic>
        <p:nvPicPr>
          <p:cNvPr id="4" name="3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857620" y="4357694"/>
            <a:ext cx="1733550" cy="1905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857356" y="2500306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715008" y="2500306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286380" y="1214422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428860" y="1142984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3786190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214942" y="3786190"/>
            <a:ext cx="1733550" cy="1905000"/>
          </a:xfrm>
          <a:prstGeom prst="rect">
            <a:avLst/>
          </a:prstGeom>
        </p:spPr>
      </p:pic>
      <p:pic>
        <p:nvPicPr>
          <p:cNvPr id="11" name="10 Imagen" descr="JJJ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3333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929058" y="2643182"/>
            <a:ext cx="1500198" cy="150019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2675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57224" y="714356"/>
            <a:ext cx="757242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todo en el Palma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Aquarium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caminar por sus pasillos y observar sus acuarios, porque la experiencia en este acuario puede ser también interactiva: entre las actividades que se ofrecen en el Palma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Aquarium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destacan las visitas guiadas, el buceo con rayas y una actividad sólo para personas con licencia de buceo y con muchas ganas de emociones: bucear con tiburones, en el acuario “Gran Azul”, donde se encuentran 11 ejemplares de tiburón de 2 especies diferentes con los que podrás compartir un mar de sensaciones durante una hora.</a:t>
            </a:r>
          </a:p>
          <a:p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33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-Aquariu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/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7240" flipH="1">
            <a:off x="2525758" y="2629162"/>
            <a:ext cx="1888216" cy="1568984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07807" flipH="1">
            <a:off x="3865922" y="1631897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261448" flipH="1">
            <a:off x="3522443" y="3795194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774309" flipH="1">
            <a:off x="4689456" y="2028791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406003" flipH="1">
            <a:off x="2863063" y="1844282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714612" y="3286124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188086" flipH="1">
            <a:off x="4712519" y="2779988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195806" flipH="1">
            <a:off x="4365277" y="3560221"/>
            <a:ext cx="1888216" cy="15689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194C"/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2675"/>
            </a:avLst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42910" y="394692"/>
            <a:ext cx="8143932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bg2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Actividades</a:t>
            </a:r>
            <a:endParaRPr lang="es-ES" sz="2800" dirty="0" smtClean="0">
              <a:ln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2910" y="857232"/>
            <a:ext cx="800108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Algunas de las actividades complementarias que organiza el parque son: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 </a:t>
            </a:r>
            <a:r>
              <a:rPr lang="es-ES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Shark</a:t>
            </a:r>
            <a:r>
              <a:rPr lang="es-E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Vision</a:t>
            </a:r>
            <a:r>
              <a:rPr lang="es-E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Boat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Sube a la embarcación y descubre los tiburones y demás habitantes del mar de una forma espectacular. Actividad disponible todo el año.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 </a:t>
            </a:r>
            <a:r>
              <a:rPr lang="es-E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Buceo con rayas y </a:t>
            </a:r>
            <a:r>
              <a:rPr lang="es-ES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snorkel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Nada relajadamente rodeado de rayas y otros peces. Actividad disponible en temporada de verano. Buceo a partir de 8 años y </a:t>
            </a:r>
            <a:r>
              <a:rPr lang="es-E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snorkel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partir de 3 años.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 </a:t>
            </a:r>
            <a:r>
              <a:rPr lang="es-E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Buceo con tiburones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Una experiencia inolvidable a casi 9 metros de profundidad. Actividad disponible todo el año. Necesidad de reserva y licencia de buceo.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 </a:t>
            </a:r>
            <a:r>
              <a:rPr lang="es-E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Dormir con tiburones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Una noche emocionante en el acuario para soñar con las maravillas que esconden los océanos y muchas actividades. 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•</a:t>
            </a:r>
            <a:r>
              <a:rPr lang="es-E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Cumpleaños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Puedes celebrar tu cumpleaños con una fiesta muy especial para conocer las curiosidades de los mares y océanos e, incluso, tocar la piel y los dientes de los tiburones. Actividad disponible todo el año. 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 </a:t>
            </a:r>
            <a:r>
              <a:rPr lang="es-E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Campus de verano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Aventuras para los pequeños de la casa y un sinfín de actividades para aprender a cuidar el medio ambiente. Actividad disponible en temporada de verano.</a:t>
            </a:r>
          </a:p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• </a:t>
            </a:r>
            <a:r>
              <a:rPr lang="es-ES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Nautilus</a:t>
            </a:r>
            <a:r>
              <a:rPr lang="es-E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Park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Los niños podrán correr, trepar, deslizarse y como no, jugar en la piscina de bolas. Separado en tres zonas para poder acoger a niños desde 0 a 12 años. </a:t>
            </a:r>
          </a:p>
          <a:p>
            <a:r>
              <a:rPr lang="es-ES" dirty="0" smtClean="0"/>
              <a:t> </a:t>
            </a: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-aquarium-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4714884"/>
            <a:ext cx="1157285" cy="1557604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429388" y="4786322"/>
            <a:ext cx="1119207" cy="1557604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5715016"/>
            <a:ext cx="1157285" cy="1142984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000891" y="5857892"/>
            <a:ext cx="1119207" cy="100010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48577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48577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285784" y="-214338"/>
            <a:ext cx="9858444" cy="842968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canguro-tiburon-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637472" y="-723"/>
            <a:ext cx="2367124" cy="1500681"/>
          </a:xfrm>
          <a:prstGeom prst="rect">
            <a:avLst/>
          </a:prstGeom>
        </p:spPr>
      </p:pic>
      <p:pic>
        <p:nvPicPr>
          <p:cNvPr id="4" name="3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3955594" y="-18593"/>
            <a:ext cx="2423893" cy="1515132"/>
          </a:xfrm>
          <a:prstGeom prst="rect">
            <a:avLst/>
          </a:prstGeom>
        </p:spPr>
      </p:pic>
      <p:pic>
        <p:nvPicPr>
          <p:cNvPr id="5" name="4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82556" y="1139442"/>
            <a:ext cx="2367124" cy="1500681"/>
          </a:xfrm>
          <a:prstGeom prst="rect">
            <a:avLst/>
          </a:prstGeom>
        </p:spPr>
      </p:pic>
      <p:pic>
        <p:nvPicPr>
          <p:cNvPr id="6" name="5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100678" y="1121572"/>
            <a:ext cx="2423893" cy="1515132"/>
          </a:xfrm>
          <a:prstGeom prst="rect">
            <a:avLst/>
          </a:prstGeom>
        </p:spPr>
      </p:pic>
      <p:pic>
        <p:nvPicPr>
          <p:cNvPr id="7" name="6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635265" y="2260585"/>
            <a:ext cx="2367124" cy="1500681"/>
          </a:xfrm>
          <a:prstGeom prst="rect">
            <a:avLst/>
          </a:prstGeom>
        </p:spPr>
      </p:pic>
      <p:pic>
        <p:nvPicPr>
          <p:cNvPr id="8" name="7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3953387" y="2242715"/>
            <a:ext cx="2423893" cy="1515132"/>
          </a:xfrm>
          <a:prstGeom prst="rect">
            <a:avLst/>
          </a:prstGeom>
        </p:spPr>
      </p:pic>
      <p:pic>
        <p:nvPicPr>
          <p:cNvPr id="9" name="8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80349" y="3400750"/>
            <a:ext cx="2367124" cy="1500681"/>
          </a:xfrm>
          <a:prstGeom prst="rect">
            <a:avLst/>
          </a:prstGeom>
        </p:spPr>
      </p:pic>
      <p:pic>
        <p:nvPicPr>
          <p:cNvPr id="10" name="9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98471" y="3382880"/>
            <a:ext cx="2423893" cy="1515132"/>
          </a:xfrm>
          <a:prstGeom prst="rect">
            <a:avLst/>
          </a:prstGeom>
        </p:spPr>
      </p:pic>
      <p:pic>
        <p:nvPicPr>
          <p:cNvPr id="11" name="10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06703" y="4260850"/>
            <a:ext cx="2367124" cy="1500681"/>
          </a:xfrm>
          <a:prstGeom prst="rect">
            <a:avLst/>
          </a:prstGeom>
        </p:spPr>
      </p:pic>
      <p:pic>
        <p:nvPicPr>
          <p:cNvPr id="12" name="11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24825" y="4242980"/>
            <a:ext cx="2423893" cy="1515132"/>
          </a:xfrm>
          <a:prstGeom prst="rect">
            <a:avLst/>
          </a:prstGeom>
        </p:spPr>
      </p:pic>
      <p:pic>
        <p:nvPicPr>
          <p:cNvPr id="13" name="1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11120" y="5425721"/>
            <a:ext cx="2367124" cy="1500681"/>
          </a:xfrm>
          <a:prstGeom prst="rect">
            <a:avLst/>
          </a:prstGeom>
        </p:spPr>
      </p:pic>
      <p:pic>
        <p:nvPicPr>
          <p:cNvPr id="14" name="13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27033" y="5383145"/>
            <a:ext cx="2423893" cy="151513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239386">
            <a:off x="3113490" y="3475027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29205">
            <a:off x="4976156" y="2509224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874405">
            <a:off x="2256981" y="1897973"/>
            <a:ext cx="2224021" cy="2786083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515282">
            <a:off x="4075112" y="3762100"/>
            <a:ext cx="2224021" cy="2786083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786432">
            <a:off x="1955572" y="3141671"/>
            <a:ext cx="2224019" cy="2786081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514352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8" name="2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514352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9" name="2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557212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0" name="2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557212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1" name="3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600078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2" name="3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600078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3" name="3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>
            <a:off x="4357686" y="642938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4" name="3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30000"/>
          </a:blip>
          <a:srcRect t="12384" r="-18750" b="13315"/>
          <a:stretch>
            <a:fillRect/>
          </a:stretch>
        </p:blipFill>
        <p:spPr>
          <a:xfrm flipH="1">
            <a:off x="2000232" y="642938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5" name="34 Rectángulo"/>
          <p:cNvSpPr/>
          <p:nvPr/>
        </p:nvSpPr>
        <p:spPr>
          <a:xfrm>
            <a:off x="-285784" y="-214338"/>
            <a:ext cx="9858444" cy="7858180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4714884"/>
            <a:ext cx="1157285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6429388" y="4786322"/>
            <a:ext cx="1119207" cy="1557604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5715016"/>
            <a:ext cx="1157285" cy="1142984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7000891" y="5857892"/>
            <a:ext cx="1119207" cy="100010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2143116"/>
            <a:ext cx="2500330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76988" flipH="1">
            <a:off x="5332314" y="2626761"/>
            <a:ext cx="2633682" cy="1928826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149447" flipH="1">
            <a:off x="3501810" y="285799"/>
            <a:ext cx="2583064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038241" flipH="1">
            <a:off x="3292169" y="4494320"/>
            <a:ext cx="2485196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3987" flipH="1">
            <a:off x="4989689" y="1013579"/>
            <a:ext cx="2648275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689142" flipH="1">
            <a:off x="4768437" y="4019505"/>
            <a:ext cx="2491250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436545" flipH="1">
            <a:off x="1737854" y="3698036"/>
            <a:ext cx="2493091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74663">
            <a:off x="1971266" y="742015"/>
            <a:ext cx="2384165" cy="1928826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4" name="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4" name="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5" name="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6" name="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4"/>
            <a:ext cx="9144000" cy="6854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>
            <a:off x="3571868" y="1000107"/>
            <a:ext cx="2500330" cy="2200290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1399042">
            <a:off x="2957855" y="3986274"/>
            <a:ext cx="2500330" cy="220029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3043825">
            <a:off x="4679105" y="1635607"/>
            <a:ext cx="2500330" cy="220029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4" name="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33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-Palma_Aquarium-mar_mediterraneo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50301" y="1060094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492720" y="3615724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85786" y="3500438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777997" y="1038263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24px-Spotted_Pufferfish_Arothron_meleagris_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239386">
            <a:off x="3113490" y="3475028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29205">
            <a:off x="4976156" y="2509225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874405">
            <a:off x="2256982" y="1897974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515282">
            <a:off x="4075114" y="3762103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786432">
            <a:off x="1955574" y="3141673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0px-Palma_Aquarium_-Pez_globo_eriz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002515">
            <a:off x="4693453" y="-301094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2041433" flipH="1">
            <a:off x="2822995" y="42690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002515">
            <a:off x="4622021" y="690897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2041433" flipH="1">
            <a:off x="2751563" y="1034681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002515">
            <a:off x="4622013" y="1842046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2041433" flipH="1">
            <a:off x="2751555" y="2185830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002515">
            <a:off x="4550581" y="2834037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2041433" flipH="1">
            <a:off x="2680123" y="3177821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002515">
            <a:off x="4550575" y="3913747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2041433" flipH="1">
            <a:off x="2680117" y="4257531"/>
            <a:ext cx="1617479" cy="171752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002515">
            <a:off x="4492722" y="4890651"/>
            <a:ext cx="1762242" cy="2001491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2041433" flipH="1">
            <a:off x="2608685" y="5249522"/>
            <a:ext cx="1617479" cy="171752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A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0px-Palma_aquariu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928794" y="0"/>
            <a:ext cx="5357850" cy="6858000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928794" y="50004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928794" y="1000108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928794" y="1500174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500042"/>
            <a:ext cx="1733550" cy="1905000"/>
          </a:xfrm>
          <a:prstGeom prst="rect">
            <a:avLst/>
          </a:prstGeom>
        </p:spPr>
      </p:pic>
      <p:pic>
        <p:nvPicPr>
          <p:cNvPr id="4" name="3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4357694"/>
            <a:ext cx="1733550" cy="1905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2500306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500306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86380" y="1214422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1142984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786190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3786190"/>
            <a:ext cx="1733550" cy="1905000"/>
          </a:xfrm>
          <a:prstGeom prst="rect">
            <a:avLst/>
          </a:prstGeom>
        </p:spPr>
      </p:pic>
      <p:pic>
        <p:nvPicPr>
          <p:cNvPr id="11" name="10 Imagen" descr="JJJJ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2643182"/>
            <a:ext cx="1500198" cy="150019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4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79_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/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79_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7240" flipH="1">
            <a:off x="2525758" y="2629162"/>
            <a:ext cx="1888216" cy="1568984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07807" flipH="1">
            <a:off x="3865922" y="1631897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261448" flipH="1">
            <a:off x="3522443" y="3795194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774309" flipH="1">
            <a:off x="4689456" y="2028791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406003" flipH="1">
            <a:off x="2863063" y="1844282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714612" y="3286124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188086" flipH="1">
            <a:off x="4712519" y="2779988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195806" flipH="1">
            <a:off x="4365277" y="3560221"/>
            <a:ext cx="1888216" cy="15689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123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48577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8577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72191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637472" y="-723"/>
            <a:ext cx="2367124" cy="1500681"/>
          </a:xfrm>
          <a:prstGeom prst="rect">
            <a:avLst/>
          </a:prstGeom>
        </p:spPr>
      </p:pic>
      <p:pic>
        <p:nvPicPr>
          <p:cNvPr id="4" name="3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3955594" y="-18593"/>
            <a:ext cx="2423893" cy="1515132"/>
          </a:xfrm>
          <a:prstGeom prst="rect">
            <a:avLst/>
          </a:prstGeom>
        </p:spPr>
      </p:pic>
      <p:pic>
        <p:nvPicPr>
          <p:cNvPr id="5" name="4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82556" y="1139442"/>
            <a:ext cx="2367124" cy="1500681"/>
          </a:xfrm>
          <a:prstGeom prst="rect">
            <a:avLst/>
          </a:prstGeom>
        </p:spPr>
      </p:pic>
      <p:pic>
        <p:nvPicPr>
          <p:cNvPr id="6" name="5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100678" y="1121572"/>
            <a:ext cx="2423893" cy="1515132"/>
          </a:xfrm>
          <a:prstGeom prst="rect">
            <a:avLst/>
          </a:prstGeom>
        </p:spPr>
      </p:pic>
      <p:pic>
        <p:nvPicPr>
          <p:cNvPr id="7" name="6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635265" y="2260585"/>
            <a:ext cx="2367124" cy="1500681"/>
          </a:xfrm>
          <a:prstGeom prst="rect">
            <a:avLst/>
          </a:prstGeom>
        </p:spPr>
      </p:pic>
      <p:pic>
        <p:nvPicPr>
          <p:cNvPr id="8" name="7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3953387" y="2242715"/>
            <a:ext cx="2423893" cy="1515132"/>
          </a:xfrm>
          <a:prstGeom prst="rect">
            <a:avLst/>
          </a:prstGeom>
        </p:spPr>
      </p:pic>
      <p:pic>
        <p:nvPicPr>
          <p:cNvPr id="9" name="8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80349" y="3400750"/>
            <a:ext cx="2367124" cy="1500681"/>
          </a:xfrm>
          <a:prstGeom prst="rect">
            <a:avLst/>
          </a:prstGeom>
        </p:spPr>
      </p:pic>
      <p:pic>
        <p:nvPicPr>
          <p:cNvPr id="10" name="9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98471" y="3382880"/>
            <a:ext cx="2423893" cy="1515132"/>
          </a:xfrm>
          <a:prstGeom prst="rect">
            <a:avLst/>
          </a:prstGeom>
        </p:spPr>
      </p:pic>
      <p:pic>
        <p:nvPicPr>
          <p:cNvPr id="11" name="10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06703" y="4260850"/>
            <a:ext cx="2367124" cy="1500681"/>
          </a:xfrm>
          <a:prstGeom prst="rect">
            <a:avLst/>
          </a:prstGeom>
        </p:spPr>
      </p:pic>
      <p:pic>
        <p:nvPicPr>
          <p:cNvPr id="12" name="11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24825" y="4242980"/>
            <a:ext cx="2423893" cy="1515132"/>
          </a:xfrm>
          <a:prstGeom prst="rect">
            <a:avLst/>
          </a:prstGeom>
        </p:spPr>
      </p:pic>
      <p:pic>
        <p:nvPicPr>
          <p:cNvPr id="13" name="1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11120" y="5425721"/>
            <a:ext cx="2367124" cy="1500681"/>
          </a:xfrm>
          <a:prstGeom prst="rect">
            <a:avLst/>
          </a:prstGeom>
        </p:spPr>
      </p:pic>
      <p:pic>
        <p:nvPicPr>
          <p:cNvPr id="14" name="13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27033" y="5383145"/>
            <a:ext cx="2423893" cy="151513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64747328_cc09965093_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239386">
            <a:off x="3113490" y="3475027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6429205">
            <a:off x="4976156" y="2509224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874405">
            <a:off x="2256981" y="1897973"/>
            <a:ext cx="2224021" cy="2786083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9515282">
            <a:off x="4075112" y="3762100"/>
            <a:ext cx="2224021" cy="2786083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3786432">
            <a:off x="1955572" y="3141671"/>
            <a:ext cx="2224019" cy="2786081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33D1D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p-parque-ninyos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514352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8" name="27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514352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9" name="28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557212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0" name="29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557212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1" name="30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600078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2" name="31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600078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3" name="32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>
            <a:off x="4357686" y="642938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4" name="33 Imagen" descr="Imagen1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25400">
                <a:tint val="45000"/>
                <a:satMod val="400000"/>
              </a:srgbClr>
            </a:duotone>
            <a:lum bright="20000" contrast="40000"/>
          </a:blip>
          <a:srcRect t="12384" r="-18750" b="13315"/>
          <a:stretch>
            <a:fillRect/>
          </a:stretch>
        </p:blipFill>
        <p:spPr>
          <a:xfrm flipH="1">
            <a:off x="2000232" y="642938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5" name="34 Rectángulo"/>
          <p:cNvSpPr/>
          <p:nvPr/>
        </p:nvSpPr>
        <p:spPr>
          <a:xfrm>
            <a:off x="-285784" y="-214338"/>
            <a:ext cx="9858444" cy="771530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563003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4714884"/>
            <a:ext cx="1157285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429388" y="4786322"/>
            <a:ext cx="1119207" cy="1557604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5715016"/>
            <a:ext cx="1157285" cy="1142984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000891" y="5857892"/>
            <a:ext cx="1119207" cy="100010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571865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2143116"/>
            <a:ext cx="2500330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76988" flipH="1">
            <a:off x="5332314" y="2626761"/>
            <a:ext cx="2633682" cy="1928826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49447" flipH="1">
            <a:off x="3501810" y="285799"/>
            <a:ext cx="2583064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38241" flipH="1">
            <a:off x="3292169" y="4494320"/>
            <a:ext cx="2485196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373987" flipH="1">
            <a:off x="4989689" y="1013579"/>
            <a:ext cx="2648275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89142" flipH="1">
            <a:off x="4768437" y="4019505"/>
            <a:ext cx="2491250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436545" flipH="1">
            <a:off x="1737854" y="3698036"/>
            <a:ext cx="2493091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4663">
            <a:off x="1971266" y="742015"/>
            <a:ext cx="2384165" cy="1928826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571865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33D1D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702777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4" name="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mpus-de-Palma-Aquarium-Aprendiendo-a-alimentar-a-los-peces-de-los-jardines-1024x6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442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600909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quarium-palma-0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4" name="3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5" name="4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6" name="5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442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712c2ad5d8a1d511cffb71c56bd58e64c2bc1b-1435908692-55963a54-1200x6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571868" y="1000107"/>
            <a:ext cx="2500330" cy="2200290"/>
          </a:xfrm>
          <a:prstGeom prst="rect">
            <a:avLst/>
          </a:prstGeom>
        </p:spPr>
      </p:pic>
      <p:pic>
        <p:nvPicPr>
          <p:cNvPr id="16" name="1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17" name="1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1399042">
            <a:off x="2957855" y="3986274"/>
            <a:ext cx="2500330" cy="2200290"/>
          </a:xfrm>
          <a:prstGeom prst="rect">
            <a:avLst/>
          </a:prstGeom>
        </p:spPr>
      </p:pic>
      <p:pic>
        <p:nvPicPr>
          <p:cNvPr id="18" name="1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3043825">
            <a:off x="4679105" y="1635607"/>
            <a:ext cx="2500330" cy="2200290"/>
          </a:xfrm>
          <a:prstGeom prst="rect">
            <a:avLst/>
          </a:prstGeom>
        </p:spPr>
      </p:pic>
      <p:pic>
        <p:nvPicPr>
          <p:cNvPr id="19" name="1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20" name="1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21" name="2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22" name="2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ceo-con-rayas-Palma-Aquarium-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49"/>
            <a:ext cx="9272456" cy="6947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4" name="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442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MG17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50301" y="1060094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492720" y="3615724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85786" y="3500438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777997" y="1038263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_parejaconpuntanegra___Palma_Aquarium_Mallorca@2x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2239386">
            <a:off x="3113490" y="3475028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6429205">
            <a:off x="4976156" y="2509225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874405">
            <a:off x="2256982" y="1897974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9515282">
            <a:off x="4075114" y="3762103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786432">
            <a:off x="1955574" y="3141673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33D1D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mpus-de-Palma-Aquarium-Los-mayores-realizando-la-actividad-del-buceo-con-ray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93453" y="-301094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822995" y="42690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22021" y="690897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751563" y="1034681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22013" y="1842046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751555" y="2185830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550581" y="2834037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680123" y="3177821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550575" y="3913747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680117" y="4257531"/>
            <a:ext cx="1617479" cy="171752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492722" y="4890651"/>
            <a:ext cx="1762242" cy="2001491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608685" y="5249522"/>
            <a:ext cx="1617479" cy="171752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4qogkmrrbjqjf3kxtxoxrygszjd8-or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928794" y="0"/>
            <a:ext cx="5357850" cy="6858000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928794" y="500042"/>
            <a:ext cx="5357850" cy="5857916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928794" y="1000108"/>
            <a:ext cx="5357850" cy="4786346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928794" y="1500174"/>
            <a:ext cx="5357850" cy="3857652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8" presetClass="exit" presetSubtype="32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5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out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04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857620" y="500042"/>
            <a:ext cx="1733550" cy="1905000"/>
          </a:xfrm>
          <a:prstGeom prst="rect">
            <a:avLst/>
          </a:prstGeom>
        </p:spPr>
      </p:pic>
      <p:pic>
        <p:nvPicPr>
          <p:cNvPr id="4" name="3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857620" y="4357694"/>
            <a:ext cx="1733550" cy="1905000"/>
          </a:xfrm>
          <a:prstGeom prst="rect">
            <a:avLst/>
          </a:prstGeom>
        </p:spPr>
      </p:pic>
      <p:pic>
        <p:nvPicPr>
          <p:cNvPr id="5" name="4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857356" y="2500306"/>
            <a:ext cx="1733550" cy="1905000"/>
          </a:xfrm>
          <a:prstGeom prst="rect">
            <a:avLst/>
          </a:prstGeom>
        </p:spPr>
      </p:pic>
      <p:pic>
        <p:nvPicPr>
          <p:cNvPr id="6" name="5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15008" y="2500306"/>
            <a:ext cx="1733550" cy="1905000"/>
          </a:xfrm>
          <a:prstGeom prst="rect">
            <a:avLst/>
          </a:prstGeom>
        </p:spPr>
      </p:pic>
      <p:pic>
        <p:nvPicPr>
          <p:cNvPr id="7" name="6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286380" y="1214422"/>
            <a:ext cx="1733550" cy="1905000"/>
          </a:xfrm>
          <a:prstGeom prst="rect">
            <a:avLst/>
          </a:prstGeom>
        </p:spPr>
      </p:pic>
      <p:pic>
        <p:nvPicPr>
          <p:cNvPr id="8" name="7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428860" y="1142984"/>
            <a:ext cx="1733550" cy="1905000"/>
          </a:xfrm>
          <a:prstGeom prst="rect">
            <a:avLst/>
          </a:prstGeom>
        </p:spPr>
      </p:pic>
      <p:pic>
        <p:nvPicPr>
          <p:cNvPr id="9" name="8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3786190"/>
            <a:ext cx="1733550" cy="1905000"/>
          </a:xfrm>
          <a:prstGeom prst="rect">
            <a:avLst/>
          </a:prstGeom>
        </p:spPr>
      </p:pic>
      <p:pic>
        <p:nvPicPr>
          <p:cNvPr id="10" name="9 Imagen" descr="sc3admbolo_colorido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214942" y="3786190"/>
            <a:ext cx="1733550" cy="1905000"/>
          </a:xfrm>
          <a:prstGeom prst="rect">
            <a:avLst/>
          </a:prstGeom>
        </p:spPr>
      </p:pic>
      <p:pic>
        <p:nvPicPr>
          <p:cNvPr id="11" name="10 Imagen" descr="JJJJ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929058" y="2643182"/>
            <a:ext cx="1500198" cy="150019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aquarium-canguro-tiburon---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442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4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774447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807488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774447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807488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703009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736050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703009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736050" y="3907560"/>
            <a:ext cx="1885950" cy="1928826"/>
          </a:xfrm>
          <a:prstGeom prst="rect">
            <a:avLst/>
          </a:prstGeom>
          <a:effectLst/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703009" y="5298255"/>
            <a:ext cx="1785858" cy="1905000"/>
          </a:xfrm>
          <a:prstGeom prst="rect">
            <a:avLst/>
          </a:prstGeom>
          <a:effectLst/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 flipV="1">
            <a:off x="2736050" y="5264882"/>
            <a:ext cx="1885950" cy="1928826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B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3174"/>
            <a:ext cx="9144001" cy="6854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7240" flipH="1">
            <a:off x="2525758" y="2629162"/>
            <a:ext cx="1888216" cy="1568984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407807" flipH="1">
            <a:off x="3865922" y="1631897"/>
            <a:ext cx="1888216" cy="156898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261448" flipH="1">
            <a:off x="3522443" y="3795194"/>
            <a:ext cx="1888216" cy="1568984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774309" flipH="1">
            <a:off x="4689456" y="2028791"/>
            <a:ext cx="1888216" cy="1568984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406003" flipH="1">
            <a:off x="2863063" y="1844282"/>
            <a:ext cx="1888216" cy="1568984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714612" y="3286124"/>
            <a:ext cx="1888216" cy="1568984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188086" flipH="1">
            <a:off x="4712519" y="2779988"/>
            <a:ext cx="1888216" cy="1568984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195806" flipH="1">
            <a:off x="4365277" y="3560221"/>
            <a:ext cx="1888216" cy="15689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E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-20151029-WA00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12858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71604" y="2428868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357422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357187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48577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4857760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66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00223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637472" y="-723"/>
            <a:ext cx="2367124" cy="1500681"/>
          </a:xfrm>
          <a:prstGeom prst="rect">
            <a:avLst/>
          </a:prstGeom>
        </p:spPr>
      </p:pic>
      <p:pic>
        <p:nvPicPr>
          <p:cNvPr id="4" name="3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3955594" y="-18593"/>
            <a:ext cx="2423893" cy="1515132"/>
          </a:xfrm>
          <a:prstGeom prst="rect">
            <a:avLst/>
          </a:prstGeom>
        </p:spPr>
      </p:pic>
      <p:pic>
        <p:nvPicPr>
          <p:cNvPr id="5" name="4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82556" y="1139442"/>
            <a:ext cx="2367124" cy="1500681"/>
          </a:xfrm>
          <a:prstGeom prst="rect">
            <a:avLst/>
          </a:prstGeom>
        </p:spPr>
      </p:pic>
      <p:pic>
        <p:nvPicPr>
          <p:cNvPr id="6" name="5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100678" y="1121572"/>
            <a:ext cx="2423893" cy="1515132"/>
          </a:xfrm>
          <a:prstGeom prst="rect">
            <a:avLst/>
          </a:prstGeom>
        </p:spPr>
      </p:pic>
      <p:pic>
        <p:nvPicPr>
          <p:cNvPr id="7" name="6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635265" y="2260585"/>
            <a:ext cx="2367124" cy="1500681"/>
          </a:xfrm>
          <a:prstGeom prst="rect">
            <a:avLst/>
          </a:prstGeom>
        </p:spPr>
      </p:pic>
      <p:pic>
        <p:nvPicPr>
          <p:cNvPr id="8" name="7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3953387" y="2242715"/>
            <a:ext cx="2423893" cy="1515132"/>
          </a:xfrm>
          <a:prstGeom prst="rect">
            <a:avLst/>
          </a:prstGeom>
        </p:spPr>
      </p:pic>
      <p:pic>
        <p:nvPicPr>
          <p:cNvPr id="9" name="8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80349" y="3400750"/>
            <a:ext cx="2367124" cy="1500681"/>
          </a:xfrm>
          <a:prstGeom prst="rect">
            <a:avLst/>
          </a:prstGeom>
        </p:spPr>
      </p:pic>
      <p:pic>
        <p:nvPicPr>
          <p:cNvPr id="10" name="9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98471" y="3382880"/>
            <a:ext cx="2423893" cy="1515132"/>
          </a:xfrm>
          <a:prstGeom prst="rect">
            <a:avLst/>
          </a:prstGeom>
        </p:spPr>
      </p:pic>
      <p:pic>
        <p:nvPicPr>
          <p:cNvPr id="11" name="10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06703" y="4260850"/>
            <a:ext cx="2367124" cy="1500681"/>
          </a:xfrm>
          <a:prstGeom prst="rect">
            <a:avLst/>
          </a:prstGeom>
        </p:spPr>
      </p:pic>
      <p:pic>
        <p:nvPicPr>
          <p:cNvPr id="12" name="11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24825" y="4242980"/>
            <a:ext cx="2423893" cy="1515132"/>
          </a:xfrm>
          <a:prstGeom prst="rect">
            <a:avLst/>
          </a:prstGeom>
        </p:spPr>
      </p:pic>
      <p:pic>
        <p:nvPicPr>
          <p:cNvPr id="13" name="12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00752">
            <a:off x="2711120" y="5425721"/>
            <a:ext cx="2367124" cy="1500681"/>
          </a:xfrm>
          <a:prstGeom prst="rect">
            <a:avLst/>
          </a:prstGeom>
        </p:spPr>
      </p:pic>
      <p:pic>
        <p:nvPicPr>
          <p:cNvPr id="14" name="13 Imagen" descr="Imagen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082976" flipV="1">
            <a:off x="4027033" y="5383145"/>
            <a:ext cx="2423893" cy="1515132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33D1D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centivos_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 rot="12239386">
            <a:off x="3113490" y="3475027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 rot="6429205">
            <a:off x="4976156" y="2509224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 rot="16874405">
            <a:off x="2256981" y="1897973"/>
            <a:ext cx="2224021" cy="2786083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 rot="9515282">
            <a:off x="4075112" y="3762100"/>
            <a:ext cx="2224021" cy="2786083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 rot="13786432">
            <a:off x="1955572" y="3141671"/>
            <a:ext cx="2224019" cy="2786081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quarium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429124" y="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4" name="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71670" y="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429124" y="42860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71670" y="42860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429124" y="85725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71670" y="85725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429124" y="128586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71670" y="128586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429124" y="17145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71670" y="17145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429124" y="21431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71670" y="21431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429124" y="25717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71670" y="25717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429124" y="30003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71670" y="30003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357686" y="342901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00232" y="342901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357686" y="3857616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00232" y="3857616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357686" y="428626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00232" y="428626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357686" y="4714872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00232" y="4714872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357686" y="514352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8" name="27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00232" y="514352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9" name="28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357686" y="5572128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0" name="29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00232" y="5572128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1" name="30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357686" y="6000780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2" name="31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00232" y="6000780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3" name="32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>
            <a:off x="4357686" y="6429384"/>
            <a:ext cx="271464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4" name="33 Imagen" descr="Imagen1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t="12384" r="-18750" b="13315"/>
          <a:stretch>
            <a:fillRect/>
          </a:stretch>
        </p:blipFill>
        <p:spPr>
          <a:xfrm flipH="1">
            <a:off x="2000232" y="6429384"/>
            <a:ext cx="2643174" cy="85723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5" name="34 Rectángulo"/>
          <p:cNvSpPr/>
          <p:nvPr/>
        </p:nvSpPr>
        <p:spPr>
          <a:xfrm>
            <a:off x="-285784" y="-214338"/>
            <a:ext cx="9858444" cy="835824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centives_majorque_ibiza_events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4714884"/>
            <a:ext cx="1157285" cy="1557604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86446" y="3714752"/>
            <a:ext cx="1119207" cy="1557604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6429388" y="4786322"/>
            <a:ext cx="1119207" cy="1557604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5715016"/>
            <a:ext cx="1157285" cy="1142984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7000891" y="5857892"/>
            <a:ext cx="1119207" cy="100010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_Aquarium_-_Cena_con_tiburon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2143116"/>
            <a:ext cx="2500330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76988" flipH="1">
            <a:off x="5332314" y="2626761"/>
            <a:ext cx="2633682" cy="1928826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49447" flipH="1">
            <a:off x="3501810" y="285799"/>
            <a:ext cx="2583064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38241" flipH="1">
            <a:off x="3292169" y="4494320"/>
            <a:ext cx="2485196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373987" flipH="1">
            <a:off x="4989689" y="1013579"/>
            <a:ext cx="2648275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89142" flipH="1">
            <a:off x="4768437" y="4019505"/>
            <a:ext cx="2491250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436545" flipH="1">
            <a:off x="1737854" y="3698036"/>
            <a:ext cx="2493091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4663">
            <a:off x="1971266" y="742015"/>
            <a:ext cx="2384165" cy="1928826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_Aquarium-bajo_el_agu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_Aquarium-Canguro_Tiburó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4" name="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_Aquarium-Pez_pira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3813" y="0"/>
            <a:ext cx="91201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-aquarium-1-1500x900.jpg"/>
          <p:cNvPicPr>
            <a:picLocks noGrp="1" noChangeAspect="1"/>
          </p:cNvPicPr>
          <p:nvPr isPhoto="1"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-aquarium_29867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4" name="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5" name="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6" name="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442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-aquarium_69389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643306" y="857232"/>
            <a:ext cx="2500330" cy="2200290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1399042">
            <a:off x="2957855" y="3700524"/>
            <a:ext cx="2500330" cy="220029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3043825">
            <a:off x="4821981" y="1492731"/>
            <a:ext cx="2500330" cy="220029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aquarium-canguro-tiburon---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4" name="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-aquarium-day-trip-307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34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50301" y="1060094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492720" y="3615724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85786" y="3500438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777997" y="1038263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-aquarium-day-trip-308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714356"/>
            <a:ext cx="2224020" cy="2786082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239386">
            <a:off x="3113490" y="3475028"/>
            <a:ext cx="2224020" cy="2786082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29205">
            <a:off x="4976156" y="2509225"/>
            <a:ext cx="2224020" cy="2786082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4405">
            <a:off x="2256982" y="1897974"/>
            <a:ext cx="2224020" cy="2786082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52518">
            <a:off x="4932375" y="1542239"/>
            <a:ext cx="2224020" cy="2786082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515282">
            <a:off x="4075114" y="3762103"/>
            <a:ext cx="2224020" cy="2786082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6432">
            <a:off x="1955574" y="3141673"/>
            <a:ext cx="2224020" cy="2786082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842372">
            <a:off x="2065064" y="1163622"/>
            <a:ext cx="2224020" cy="278608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9A08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83762" y="1714488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283762" y="3429000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69614" y="1714488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1569614" y="3429000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784092" y="1714488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2784092" y="3429000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069944" y="1714488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4069944" y="3429000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355860" y="1714488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5355860" y="3429000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1712" y="1714488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6641712" y="3429000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856190" y="1714488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33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7856190" y="3429000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-aquarium-events-palma-de-mallorca-palma-centre-and-marina-7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93453" y="-301094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822995" y="42690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22021" y="690897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751563" y="1034681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622013" y="1842046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751555" y="2185830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550581" y="2834037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680123" y="3177821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550575" y="3913747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680117" y="4257531"/>
            <a:ext cx="1617479" cy="1717525"/>
          </a:xfrm>
          <a:prstGeom prst="rect">
            <a:avLst/>
          </a:prstGeom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002515">
            <a:off x="4492722" y="4890651"/>
            <a:ext cx="1762242" cy="2001491"/>
          </a:xfrm>
          <a:prstGeom prst="rect">
            <a:avLst/>
          </a:prstGeom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041433" flipH="1">
            <a:off x="2608685" y="5249522"/>
            <a:ext cx="1617479" cy="171752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ma-Aquarium-hajar-pa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373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20426901">
            <a:off x="1762194" y="3928754"/>
            <a:ext cx="2400300" cy="155257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858444" cy="7358114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1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225</Words>
  <Application>Microsoft Office PowerPoint</Application>
  <PresentationFormat>Presentación en pantalla (4:3)</PresentationFormat>
  <Paragraphs>19</Paragraphs>
  <Slides>74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62</cp:revision>
  <dcterms:created xsi:type="dcterms:W3CDTF">2016-03-11T18:28:01Z</dcterms:created>
  <dcterms:modified xsi:type="dcterms:W3CDTF">2016-03-12T20:22:15Z</dcterms:modified>
</cp:coreProperties>
</file>