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4"/>
  </p:notesMasterIdLst>
  <p:sldIdLst>
    <p:sldId id="308" r:id="rId3"/>
    <p:sldId id="344" r:id="rId4"/>
    <p:sldId id="379" r:id="rId5"/>
    <p:sldId id="267" r:id="rId6"/>
    <p:sldId id="329" r:id="rId7"/>
    <p:sldId id="412" r:id="rId8"/>
    <p:sldId id="366" r:id="rId9"/>
    <p:sldId id="323" r:id="rId10"/>
    <p:sldId id="309" r:id="rId11"/>
    <p:sldId id="313" r:id="rId12"/>
    <p:sldId id="279" r:id="rId13"/>
    <p:sldId id="396" r:id="rId14"/>
    <p:sldId id="378" r:id="rId15"/>
    <p:sldId id="389" r:id="rId16"/>
    <p:sldId id="372" r:id="rId17"/>
    <p:sldId id="317" r:id="rId18"/>
    <p:sldId id="388" r:id="rId19"/>
    <p:sldId id="265" r:id="rId20"/>
    <p:sldId id="292" r:id="rId21"/>
    <p:sldId id="256" r:id="rId22"/>
    <p:sldId id="342" r:id="rId23"/>
    <p:sldId id="276" r:id="rId24"/>
    <p:sldId id="289" r:id="rId25"/>
    <p:sldId id="275" r:id="rId26"/>
    <p:sldId id="274" r:id="rId27"/>
    <p:sldId id="358" r:id="rId28"/>
    <p:sldId id="305" r:id="rId29"/>
    <p:sldId id="304" r:id="rId30"/>
    <p:sldId id="370" r:id="rId31"/>
    <p:sldId id="364" r:id="rId32"/>
    <p:sldId id="301" r:id="rId33"/>
    <p:sldId id="363" r:id="rId34"/>
    <p:sldId id="369" r:id="rId35"/>
    <p:sldId id="367" r:id="rId36"/>
    <p:sldId id="381" r:id="rId37"/>
    <p:sldId id="411" r:id="rId38"/>
    <p:sldId id="407" r:id="rId39"/>
    <p:sldId id="375" r:id="rId40"/>
    <p:sldId id="391" r:id="rId41"/>
    <p:sldId id="405" r:id="rId42"/>
    <p:sldId id="408" r:id="rId43"/>
    <p:sldId id="404" r:id="rId44"/>
    <p:sldId id="403" r:id="rId45"/>
    <p:sldId id="402" r:id="rId46"/>
    <p:sldId id="401" r:id="rId47"/>
    <p:sldId id="400" r:id="rId48"/>
    <p:sldId id="399" r:id="rId49"/>
    <p:sldId id="398" r:id="rId50"/>
    <p:sldId id="397" r:id="rId51"/>
    <p:sldId id="392" r:id="rId52"/>
    <p:sldId id="386" r:id="rId53"/>
    <p:sldId id="390" r:id="rId54"/>
    <p:sldId id="387" r:id="rId55"/>
    <p:sldId id="382" r:id="rId56"/>
    <p:sldId id="385" r:id="rId57"/>
    <p:sldId id="384" r:id="rId58"/>
    <p:sldId id="365" r:id="rId59"/>
    <p:sldId id="376" r:id="rId60"/>
    <p:sldId id="377" r:id="rId61"/>
    <p:sldId id="373" r:id="rId62"/>
    <p:sldId id="259" r:id="rId63"/>
    <p:sldId id="355" r:id="rId64"/>
    <p:sldId id="354" r:id="rId65"/>
    <p:sldId id="357" r:id="rId66"/>
    <p:sldId id="356" r:id="rId67"/>
    <p:sldId id="353" r:id="rId68"/>
    <p:sldId id="394" r:id="rId69"/>
    <p:sldId id="393" r:id="rId70"/>
    <p:sldId id="395" r:id="rId71"/>
    <p:sldId id="258" r:id="rId72"/>
    <p:sldId id="337"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bQmH+z51ZYZ36/gq3mgng" hashData="8GxfK1n6TglmiHT2uWZ7sBAcQw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17" autoAdjust="0"/>
    <p:restoredTop sz="92791" autoAdjust="0"/>
  </p:normalViewPr>
  <p:slideViewPr>
    <p:cSldViewPr>
      <p:cViewPr>
        <p:scale>
          <a:sx n="60" d="100"/>
          <a:sy n="60" d="100"/>
        </p:scale>
        <p:origin x="-786"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F6B8F7-8262-46A1-B3DA-146D013DA5D3}" type="datetimeFigureOut">
              <a:rPr lang="es-ES" smtClean="0"/>
              <a:pPr/>
              <a:t>24/10/2012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4A5590-902B-4C06-B978-732D2D6BED4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E4A5590-902B-4C06-B978-732D2D6BED4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E4A5590-902B-4C06-B978-732D2D6BED46}" type="slidenum">
              <a:rPr lang="es-ES" smtClean="0"/>
              <a:pPr/>
              <a:t>47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7626B5-DC89-4EA9-A760-5E493A5BDC61}" type="datetimeFigureOut">
              <a:rPr lang="es-ES" smtClean="0"/>
              <a:pPr/>
              <a:t>24/10/2012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E972E0-9B5A-4D42-96B3-C870B7751791}" type="slidenum">
              <a:rPr lang="es-ES" smtClean="0"/>
              <a:pPr/>
              <a:t>‹Nº›</a:t>
            </a:fld>
            <a:endParaRPr lang="es-ES"/>
          </a:p>
        </p:txBody>
      </p:sp>
    </p:spTree>
  </p:cSld>
  <p:clrMapOvr>
    <a:masterClrMapping/>
  </p:clrMapOvr>
  <p:transition spd="slow" advTm="9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AE77359-9618-4867-BD46-904499BCB750}" type="slidenum">
              <a:rPr lang="es-ES_tradnl"/>
              <a:pPr/>
              <a:t>‹Nº›</a:t>
            </a:fld>
            <a:endParaRPr lang="es-ES_tradnl"/>
          </a:p>
        </p:txBody>
      </p:sp>
    </p:spTree>
  </p:cSld>
  <p:clrMapOvr>
    <a:masterClrMapping/>
  </p:clrMapOvr>
  <p:transition spd="slow" advTm="9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7626B5-DC89-4EA9-A760-5E493A5BDC61}" type="datetimeFigureOut">
              <a:rPr lang="es-ES" smtClean="0"/>
              <a:pPr/>
              <a:t>24/10/2012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E972E0-9B5A-4D42-96B3-C870B775179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507A985-B4EE-43CF-90FD-1C413F0F402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9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image" Target="../media/image10.gif"/><Relationship Id="rId3" Type="http://schemas.openxmlformats.org/officeDocument/2006/relationships/audio" Target="../media/audio1.wav"/><Relationship Id="rId7" Type="http://schemas.openxmlformats.org/officeDocument/2006/relationships/image" Target="../media/image4.gif"/><Relationship Id="rId12" Type="http://schemas.openxmlformats.org/officeDocument/2006/relationships/image" Target="../media/image9.gif"/><Relationship Id="rId17" Type="http://schemas.openxmlformats.org/officeDocument/2006/relationships/image" Target="../media/image14.gif"/><Relationship Id="rId2" Type="http://schemas.openxmlformats.org/officeDocument/2006/relationships/notesSlide" Target="../notesSlides/notesSlide1.xml"/><Relationship Id="rId16" Type="http://schemas.openxmlformats.org/officeDocument/2006/relationships/image" Target="../media/image13.gif"/><Relationship Id="rId1" Type="http://schemas.openxmlformats.org/officeDocument/2006/relationships/slideLayout" Target="../slideLayouts/slideLayout1.xml"/><Relationship Id="rId6" Type="http://schemas.openxmlformats.org/officeDocument/2006/relationships/image" Target="../media/image3.gif"/><Relationship Id="rId11" Type="http://schemas.openxmlformats.org/officeDocument/2006/relationships/image" Target="../media/image8.gif"/><Relationship Id="rId5" Type="http://schemas.openxmlformats.org/officeDocument/2006/relationships/image" Target="../media/image2.jpeg"/><Relationship Id="rId15" Type="http://schemas.openxmlformats.org/officeDocument/2006/relationships/image" Target="../media/image1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 Id="rId14" Type="http://schemas.openxmlformats.org/officeDocument/2006/relationships/image" Target="../media/image11.gif"/></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7.png"/><Relationship Id="rId7" Type="http://schemas.openxmlformats.org/officeDocument/2006/relationships/image" Target="../media/image8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905.JPG"/>
          <p:cNvPicPr>
            <a:picLocks noChangeAspect="1"/>
          </p:cNvPicPr>
          <p:nvPr/>
        </p:nvPicPr>
        <p:blipFill>
          <a:blip r:embed="rId4"/>
          <a:stretch>
            <a:fillRect/>
          </a:stretch>
        </p:blipFill>
        <p:spPr>
          <a:xfrm>
            <a:off x="0" y="0"/>
            <a:ext cx="9144000" cy="6858000"/>
          </a:xfrm>
          <a:prstGeom prst="rect">
            <a:avLst/>
          </a:prstGeom>
        </p:spPr>
      </p:pic>
      <p:pic>
        <p:nvPicPr>
          <p:cNvPr id="5" name="4 Imagen" descr="73799l-au-chateau-de-versailles.jpg"/>
          <p:cNvPicPr>
            <a:picLocks noChangeAspect="1"/>
          </p:cNvPicPr>
          <p:nvPr/>
        </p:nvPicPr>
        <p:blipFill>
          <a:blip r:embed="rId5"/>
          <a:stretch>
            <a:fillRect/>
          </a:stretch>
        </p:blipFill>
        <p:spPr>
          <a:xfrm>
            <a:off x="0" y="0"/>
            <a:ext cx="9144000" cy="6858000"/>
          </a:xfrm>
          <a:prstGeom prst="rect">
            <a:avLst/>
          </a:prstGeom>
        </p:spPr>
      </p:pic>
      <p:pic>
        <p:nvPicPr>
          <p:cNvPr id="6" name="5 Imagen" descr="p.gif"/>
          <p:cNvPicPr>
            <a:picLocks noChangeAspect="1"/>
          </p:cNvPicPr>
          <p:nvPr/>
        </p:nvPicPr>
        <p:blipFill>
          <a:blip r:embed="rId6"/>
          <a:stretch>
            <a:fillRect/>
          </a:stretch>
        </p:blipFill>
        <p:spPr>
          <a:xfrm>
            <a:off x="2428860" y="428604"/>
            <a:ext cx="723900" cy="933450"/>
          </a:xfrm>
          <a:prstGeom prst="rect">
            <a:avLst/>
          </a:prstGeom>
        </p:spPr>
      </p:pic>
      <p:pic>
        <p:nvPicPr>
          <p:cNvPr id="7" name="6 Imagen" descr="a.gif"/>
          <p:cNvPicPr>
            <a:picLocks noChangeAspect="1"/>
          </p:cNvPicPr>
          <p:nvPr/>
        </p:nvPicPr>
        <p:blipFill>
          <a:blip r:embed="rId7"/>
          <a:stretch>
            <a:fillRect/>
          </a:stretch>
        </p:blipFill>
        <p:spPr>
          <a:xfrm>
            <a:off x="3071802" y="642918"/>
            <a:ext cx="695325" cy="742950"/>
          </a:xfrm>
          <a:prstGeom prst="rect">
            <a:avLst/>
          </a:prstGeom>
        </p:spPr>
      </p:pic>
      <p:pic>
        <p:nvPicPr>
          <p:cNvPr id="8" name="7 Imagen" descr="l.gif"/>
          <p:cNvPicPr>
            <a:picLocks noChangeAspect="1"/>
          </p:cNvPicPr>
          <p:nvPr/>
        </p:nvPicPr>
        <p:blipFill>
          <a:blip r:embed="rId8"/>
          <a:stretch>
            <a:fillRect/>
          </a:stretch>
        </p:blipFill>
        <p:spPr>
          <a:xfrm>
            <a:off x="3714744" y="500042"/>
            <a:ext cx="676275" cy="876300"/>
          </a:xfrm>
          <a:prstGeom prst="rect">
            <a:avLst/>
          </a:prstGeom>
        </p:spPr>
      </p:pic>
      <p:pic>
        <p:nvPicPr>
          <p:cNvPr id="9" name="8 Imagen" descr="a.gif"/>
          <p:cNvPicPr>
            <a:picLocks noChangeAspect="1"/>
          </p:cNvPicPr>
          <p:nvPr/>
        </p:nvPicPr>
        <p:blipFill>
          <a:blip r:embed="rId7"/>
          <a:stretch>
            <a:fillRect/>
          </a:stretch>
        </p:blipFill>
        <p:spPr>
          <a:xfrm>
            <a:off x="4357686" y="642918"/>
            <a:ext cx="695325" cy="742950"/>
          </a:xfrm>
          <a:prstGeom prst="rect">
            <a:avLst/>
          </a:prstGeom>
        </p:spPr>
      </p:pic>
      <p:pic>
        <p:nvPicPr>
          <p:cNvPr id="10" name="9 Imagen" descr="c.gif"/>
          <p:cNvPicPr>
            <a:picLocks noChangeAspect="1"/>
          </p:cNvPicPr>
          <p:nvPr/>
        </p:nvPicPr>
        <p:blipFill>
          <a:blip r:embed="rId9"/>
          <a:stretch>
            <a:fillRect/>
          </a:stretch>
        </p:blipFill>
        <p:spPr>
          <a:xfrm>
            <a:off x="5000628" y="642918"/>
            <a:ext cx="628650" cy="742950"/>
          </a:xfrm>
          <a:prstGeom prst="rect">
            <a:avLst/>
          </a:prstGeom>
        </p:spPr>
      </p:pic>
      <p:pic>
        <p:nvPicPr>
          <p:cNvPr id="11" name="10 Imagen" descr="i.gif"/>
          <p:cNvPicPr>
            <a:picLocks noChangeAspect="1"/>
          </p:cNvPicPr>
          <p:nvPr/>
        </p:nvPicPr>
        <p:blipFill>
          <a:blip r:embed="rId10"/>
          <a:stretch>
            <a:fillRect/>
          </a:stretch>
        </p:blipFill>
        <p:spPr>
          <a:xfrm>
            <a:off x="5572132" y="500042"/>
            <a:ext cx="514350" cy="866775"/>
          </a:xfrm>
          <a:prstGeom prst="rect">
            <a:avLst/>
          </a:prstGeom>
        </p:spPr>
      </p:pic>
      <p:pic>
        <p:nvPicPr>
          <p:cNvPr id="12" name="11 Imagen" descr="o.gif"/>
          <p:cNvPicPr>
            <a:picLocks noChangeAspect="1"/>
          </p:cNvPicPr>
          <p:nvPr/>
        </p:nvPicPr>
        <p:blipFill>
          <a:blip r:embed="rId11"/>
          <a:stretch>
            <a:fillRect/>
          </a:stretch>
        </p:blipFill>
        <p:spPr>
          <a:xfrm>
            <a:off x="5929322" y="500042"/>
            <a:ext cx="847725" cy="914400"/>
          </a:xfrm>
          <a:prstGeom prst="rect">
            <a:avLst/>
          </a:prstGeom>
        </p:spPr>
      </p:pic>
      <p:pic>
        <p:nvPicPr>
          <p:cNvPr id="13" name="12 Imagen" descr="d.gif"/>
          <p:cNvPicPr>
            <a:picLocks noChangeAspect="1"/>
          </p:cNvPicPr>
          <p:nvPr/>
        </p:nvPicPr>
        <p:blipFill>
          <a:blip r:embed="rId12"/>
          <a:stretch>
            <a:fillRect/>
          </a:stretch>
        </p:blipFill>
        <p:spPr>
          <a:xfrm>
            <a:off x="3857620" y="1643050"/>
            <a:ext cx="685800" cy="733425"/>
          </a:xfrm>
          <a:prstGeom prst="rect">
            <a:avLst/>
          </a:prstGeom>
        </p:spPr>
      </p:pic>
      <p:pic>
        <p:nvPicPr>
          <p:cNvPr id="14" name="13 Imagen" descr="e.gif"/>
          <p:cNvPicPr>
            <a:picLocks noChangeAspect="1"/>
          </p:cNvPicPr>
          <p:nvPr/>
        </p:nvPicPr>
        <p:blipFill>
          <a:blip r:embed="rId13"/>
          <a:stretch>
            <a:fillRect/>
          </a:stretch>
        </p:blipFill>
        <p:spPr>
          <a:xfrm>
            <a:off x="4572000" y="1500174"/>
            <a:ext cx="723900" cy="866775"/>
          </a:xfrm>
          <a:prstGeom prst="rect">
            <a:avLst/>
          </a:prstGeom>
        </p:spPr>
      </p:pic>
      <p:pic>
        <p:nvPicPr>
          <p:cNvPr id="15" name="14 Imagen" descr="v.gif"/>
          <p:cNvPicPr>
            <a:picLocks noChangeAspect="1"/>
          </p:cNvPicPr>
          <p:nvPr/>
        </p:nvPicPr>
        <p:blipFill>
          <a:blip r:embed="rId14"/>
          <a:stretch>
            <a:fillRect/>
          </a:stretch>
        </p:blipFill>
        <p:spPr>
          <a:xfrm>
            <a:off x="1643042" y="2357430"/>
            <a:ext cx="781050" cy="952500"/>
          </a:xfrm>
          <a:prstGeom prst="rect">
            <a:avLst/>
          </a:prstGeom>
        </p:spPr>
      </p:pic>
      <p:pic>
        <p:nvPicPr>
          <p:cNvPr id="16" name="15 Imagen" descr="e.gif"/>
          <p:cNvPicPr>
            <a:picLocks noChangeAspect="1"/>
          </p:cNvPicPr>
          <p:nvPr/>
        </p:nvPicPr>
        <p:blipFill>
          <a:blip r:embed="rId13"/>
          <a:stretch>
            <a:fillRect/>
          </a:stretch>
        </p:blipFill>
        <p:spPr>
          <a:xfrm>
            <a:off x="2285984" y="2428868"/>
            <a:ext cx="723900" cy="866775"/>
          </a:xfrm>
          <a:prstGeom prst="rect">
            <a:avLst/>
          </a:prstGeom>
        </p:spPr>
      </p:pic>
      <p:pic>
        <p:nvPicPr>
          <p:cNvPr id="17" name="16 Imagen" descr="r.gif"/>
          <p:cNvPicPr>
            <a:picLocks noChangeAspect="1"/>
          </p:cNvPicPr>
          <p:nvPr/>
        </p:nvPicPr>
        <p:blipFill>
          <a:blip r:embed="rId15"/>
          <a:stretch>
            <a:fillRect/>
          </a:stretch>
        </p:blipFill>
        <p:spPr>
          <a:xfrm>
            <a:off x="2857488" y="2357430"/>
            <a:ext cx="771525" cy="933450"/>
          </a:xfrm>
          <a:prstGeom prst="rect">
            <a:avLst/>
          </a:prstGeom>
        </p:spPr>
      </p:pic>
      <p:pic>
        <p:nvPicPr>
          <p:cNvPr id="18" name="17 Imagen" descr="a.gif"/>
          <p:cNvPicPr>
            <a:picLocks noChangeAspect="1"/>
          </p:cNvPicPr>
          <p:nvPr/>
        </p:nvPicPr>
        <p:blipFill>
          <a:blip r:embed="rId7"/>
          <a:stretch>
            <a:fillRect/>
          </a:stretch>
        </p:blipFill>
        <p:spPr>
          <a:xfrm>
            <a:off x="4214810" y="2571744"/>
            <a:ext cx="695325" cy="742950"/>
          </a:xfrm>
          <a:prstGeom prst="rect">
            <a:avLst/>
          </a:prstGeom>
        </p:spPr>
      </p:pic>
      <p:pic>
        <p:nvPicPr>
          <p:cNvPr id="19" name="18 Imagen" descr="s.gif"/>
          <p:cNvPicPr>
            <a:picLocks noChangeAspect="1"/>
          </p:cNvPicPr>
          <p:nvPr/>
        </p:nvPicPr>
        <p:blipFill>
          <a:blip r:embed="rId16"/>
          <a:stretch>
            <a:fillRect/>
          </a:stretch>
        </p:blipFill>
        <p:spPr>
          <a:xfrm>
            <a:off x="3571868" y="2357430"/>
            <a:ext cx="685800" cy="942975"/>
          </a:xfrm>
          <a:prstGeom prst="rect">
            <a:avLst/>
          </a:prstGeom>
        </p:spPr>
      </p:pic>
      <p:pic>
        <p:nvPicPr>
          <p:cNvPr id="20" name="19 Imagen" descr="l.gif"/>
          <p:cNvPicPr>
            <a:picLocks noChangeAspect="1"/>
          </p:cNvPicPr>
          <p:nvPr/>
        </p:nvPicPr>
        <p:blipFill>
          <a:blip r:embed="rId8"/>
          <a:stretch>
            <a:fillRect/>
          </a:stretch>
        </p:blipFill>
        <p:spPr>
          <a:xfrm>
            <a:off x="4786314" y="2428868"/>
            <a:ext cx="676275" cy="876300"/>
          </a:xfrm>
          <a:prstGeom prst="rect">
            <a:avLst/>
          </a:prstGeom>
        </p:spPr>
      </p:pic>
      <p:pic>
        <p:nvPicPr>
          <p:cNvPr id="21" name="20 Imagen" descr="l.gif"/>
          <p:cNvPicPr>
            <a:picLocks noChangeAspect="1"/>
          </p:cNvPicPr>
          <p:nvPr/>
        </p:nvPicPr>
        <p:blipFill>
          <a:blip r:embed="rId8"/>
          <a:stretch>
            <a:fillRect/>
          </a:stretch>
        </p:blipFill>
        <p:spPr>
          <a:xfrm>
            <a:off x="5429256" y="2428868"/>
            <a:ext cx="676275" cy="876300"/>
          </a:xfrm>
          <a:prstGeom prst="rect">
            <a:avLst/>
          </a:prstGeom>
        </p:spPr>
      </p:pic>
      <p:pic>
        <p:nvPicPr>
          <p:cNvPr id="22" name="21 Imagen" descr="e.gif"/>
          <p:cNvPicPr>
            <a:picLocks noChangeAspect="1"/>
          </p:cNvPicPr>
          <p:nvPr/>
        </p:nvPicPr>
        <p:blipFill>
          <a:blip r:embed="rId13"/>
          <a:stretch>
            <a:fillRect/>
          </a:stretch>
        </p:blipFill>
        <p:spPr>
          <a:xfrm>
            <a:off x="6072198" y="2428868"/>
            <a:ext cx="723900" cy="866775"/>
          </a:xfrm>
          <a:prstGeom prst="rect">
            <a:avLst/>
          </a:prstGeom>
        </p:spPr>
      </p:pic>
      <p:pic>
        <p:nvPicPr>
          <p:cNvPr id="23" name="22 Imagen" descr="s.gif"/>
          <p:cNvPicPr>
            <a:picLocks noChangeAspect="1"/>
          </p:cNvPicPr>
          <p:nvPr/>
        </p:nvPicPr>
        <p:blipFill>
          <a:blip r:embed="rId16"/>
          <a:stretch>
            <a:fillRect/>
          </a:stretch>
        </p:blipFill>
        <p:spPr>
          <a:xfrm>
            <a:off x="6643702" y="2357430"/>
            <a:ext cx="685800" cy="942975"/>
          </a:xfrm>
          <a:prstGeom prst="rect">
            <a:avLst/>
          </a:prstGeom>
        </p:spPr>
      </p:pic>
      <p:pic>
        <p:nvPicPr>
          <p:cNvPr id="25" name="24 Imagen" descr="signature_3.gif"/>
          <p:cNvPicPr>
            <a:picLocks noChangeAspect="1"/>
          </p:cNvPicPr>
          <p:nvPr/>
        </p:nvPicPr>
        <p:blipFill>
          <a:blip r:embed="rId17">
            <a:lum bright="-10000" contrast="40000"/>
          </a:blip>
          <a:stretch>
            <a:fillRect/>
          </a:stretch>
        </p:blipFill>
        <p:spPr>
          <a:xfrm>
            <a:off x="285720" y="6126375"/>
            <a:ext cx="3228999" cy="731625"/>
          </a:xfrm>
          <a:prstGeom prst="rect">
            <a:avLst/>
          </a:prstGeom>
        </p:spPr>
      </p:pic>
    </p:spTree>
  </p:cSld>
  <p:clrMapOvr>
    <a:masterClrMapping/>
  </p:clrMapOvr>
  <p:transition spd="slow" advTm="25000">
    <p:zoom/>
    <p:sndAc>
      <p:stSnd loop="1">
        <p:snd r:embed="rId3" name="Música francesa-Bajo el cielo de Parí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4000"/>
                                  </p:stCondLst>
                                  <p:childTnLst>
                                    <p:animEffect transition="out" filter="fade">
                                      <p:cBhvr>
                                        <p:cTn id="6" dur="8000"/>
                                        <p:tgtEl>
                                          <p:spTgt spid="5"/>
                                        </p:tgtEl>
                                      </p:cBhvr>
                                    </p:animEffect>
                                    <p:set>
                                      <p:cBhvr>
                                        <p:cTn id="7" dur="1" fill="hold">
                                          <p:stCondLst>
                                            <p:cond delay="7999"/>
                                          </p:stCondLst>
                                        </p:cTn>
                                        <p:tgtEl>
                                          <p:spTgt spid="5"/>
                                        </p:tgtEl>
                                        <p:attrNameLst>
                                          <p:attrName>style.visibility</p:attrName>
                                        </p:attrNameLst>
                                      </p:cBhvr>
                                      <p:to>
                                        <p:strVal val="hidden"/>
                                      </p:to>
                                    </p:set>
                                  </p:childTnLst>
                                </p:cTn>
                              </p:par>
                              <p:par>
                                <p:cTn id="8" presetID="35" presetClass="entr" presetSubtype="0" fill="hold" nodeType="withEffect">
                                  <p:stCondLst>
                                    <p:cond delay="4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style.rotation</p:attrName>
                                        </p:attrNameLst>
                                      </p:cBhvr>
                                      <p:tavLst>
                                        <p:tav tm="0">
                                          <p:val>
                                            <p:fltVal val="720"/>
                                          </p:val>
                                        </p:tav>
                                        <p:tav tm="100000">
                                          <p:val>
                                            <p:fltVal val="0"/>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anim calcmode="lin" valueType="num">
                                      <p:cBhvr>
                                        <p:cTn id="13" dur="2000" fill="hold"/>
                                        <p:tgtEl>
                                          <p:spTgt spid="6"/>
                                        </p:tgtEl>
                                        <p:attrNameLst>
                                          <p:attrName>ppt_w</p:attrName>
                                        </p:attrNameLst>
                                      </p:cBhvr>
                                      <p:tavLst>
                                        <p:tav tm="0">
                                          <p:val>
                                            <p:fltVal val="0"/>
                                          </p:val>
                                        </p:tav>
                                        <p:tav tm="100000">
                                          <p:val>
                                            <p:strVal val="#ppt_w"/>
                                          </p:val>
                                        </p:tav>
                                      </p:tavLst>
                                    </p:anim>
                                  </p:childTnLst>
                                </p:cTn>
                              </p:par>
                              <p:par>
                                <p:cTn id="14" presetID="35" presetClass="entr" presetSubtype="0" fill="hold" nodeType="withEffect">
                                  <p:stCondLst>
                                    <p:cond delay="40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style.rotation</p:attrName>
                                        </p:attrNameLst>
                                      </p:cBhvr>
                                      <p:tavLst>
                                        <p:tav tm="0">
                                          <p:val>
                                            <p:fltVal val="720"/>
                                          </p:val>
                                        </p:tav>
                                        <p:tav tm="100000">
                                          <p:val>
                                            <p:fltVal val="0"/>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ppt_w</p:attrName>
                                        </p:attrNameLst>
                                      </p:cBhvr>
                                      <p:tavLst>
                                        <p:tav tm="0">
                                          <p:val>
                                            <p:fltVal val="0"/>
                                          </p:val>
                                        </p:tav>
                                        <p:tav tm="100000">
                                          <p:val>
                                            <p:strVal val="#ppt_w"/>
                                          </p:val>
                                        </p:tav>
                                      </p:tavLst>
                                    </p:anim>
                                  </p:childTnLst>
                                </p:cTn>
                              </p:par>
                              <p:par>
                                <p:cTn id="20" presetID="35" presetClass="entr" presetSubtype="0" fill="hold" nodeType="withEffect">
                                  <p:stCondLst>
                                    <p:cond delay="40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anim calcmode="lin" valueType="num">
                                      <p:cBhvr>
                                        <p:cTn id="23" dur="2000" fill="hold"/>
                                        <p:tgtEl>
                                          <p:spTgt spid="8"/>
                                        </p:tgtEl>
                                        <p:attrNameLst>
                                          <p:attrName>style.rotation</p:attrName>
                                        </p:attrNameLst>
                                      </p:cBhvr>
                                      <p:tavLst>
                                        <p:tav tm="0">
                                          <p:val>
                                            <p:fltVal val="720"/>
                                          </p:val>
                                        </p:tav>
                                        <p:tav tm="100000">
                                          <p:val>
                                            <p:fltVal val="0"/>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ppt_w</p:attrName>
                                        </p:attrNameLst>
                                      </p:cBhvr>
                                      <p:tavLst>
                                        <p:tav tm="0">
                                          <p:val>
                                            <p:fltVal val="0"/>
                                          </p:val>
                                        </p:tav>
                                        <p:tav tm="100000">
                                          <p:val>
                                            <p:strVal val="#ppt_w"/>
                                          </p:val>
                                        </p:tav>
                                      </p:tavLst>
                                    </p:anim>
                                  </p:childTnLst>
                                </p:cTn>
                              </p:par>
                              <p:par>
                                <p:cTn id="26" presetID="35" presetClass="entr" presetSubtype="0" fill="hold" nodeType="withEffect">
                                  <p:stCondLst>
                                    <p:cond delay="40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2000"/>
                                        <p:tgtEl>
                                          <p:spTgt spid="9"/>
                                        </p:tgtEl>
                                      </p:cBhvr>
                                    </p:animEffect>
                                    <p:anim calcmode="lin" valueType="num">
                                      <p:cBhvr>
                                        <p:cTn id="29" dur="2000" fill="hold"/>
                                        <p:tgtEl>
                                          <p:spTgt spid="9"/>
                                        </p:tgtEl>
                                        <p:attrNameLst>
                                          <p:attrName>style.rotation</p:attrName>
                                        </p:attrNameLst>
                                      </p:cBhvr>
                                      <p:tavLst>
                                        <p:tav tm="0">
                                          <p:val>
                                            <p:fltVal val="720"/>
                                          </p:val>
                                        </p:tav>
                                        <p:tav tm="100000">
                                          <p:val>
                                            <p:fltVal val="0"/>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ppt_w</p:attrName>
                                        </p:attrNameLst>
                                      </p:cBhvr>
                                      <p:tavLst>
                                        <p:tav tm="0">
                                          <p:val>
                                            <p:fltVal val="0"/>
                                          </p:val>
                                        </p:tav>
                                        <p:tav tm="100000">
                                          <p:val>
                                            <p:strVal val="#ppt_w"/>
                                          </p:val>
                                        </p:tav>
                                      </p:tavLst>
                                    </p:anim>
                                  </p:childTnLst>
                                </p:cTn>
                              </p:par>
                              <p:par>
                                <p:cTn id="32" presetID="35" presetClass="entr" presetSubtype="0" fill="hold" nodeType="withEffect">
                                  <p:stCondLst>
                                    <p:cond delay="40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000"/>
                                        <p:tgtEl>
                                          <p:spTgt spid="10"/>
                                        </p:tgtEl>
                                      </p:cBhvr>
                                    </p:animEffect>
                                    <p:anim calcmode="lin" valueType="num">
                                      <p:cBhvr>
                                        <p:cTn id="35" dur="2000" fill="hold"/>
                                        <p:tgtEl>
                                          <p:spTgt spid="10"/>
                                        </p:tgtEl>
                                        <p:attrNameLst>
                                          <p:attrName>style.rotation</p:attrName>
                                        </p:attrNameLst>
                                      </p:cBhvr>
                                      <p:tavLst>
                                        <p:tav tm="0">
                                          <p:val>
                                            <p:fltVal val="720"/>
                                          </p:val>
                                        </p:tav>
                                        <p:tav tm="100000">
                                          <p:val>
                                            <p:fltVal val="0"/>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ppt_w</p:attrName>
                                        </p:attrNameLst>
                                      </p:cBhvr>
                                      <p:tavLst>
                                        <p:tav tm="0">
                                          <p:val>
                                            <p:fltVal val="0"/>
                                          </p:val>
                                        </p:tav>
                                        <p:tav tm="100000">
                                          <p:val>
                                            <p:strVal val="#ppt_w"/>
                                          </p:val>
                                        </p:tav>
                                      </p:tavLst>
                                    </p:anim>
                                  </p:childTnLst>
                                </p:cTn>
                              </p:par>
                              <p:par>
                                <p:cTn id="38" presetID="35" presetClass="entr" presetSubtype="0" fill="hold" nodeType="withEffect">
                                  <p:stCondLst>
                                    <p:cond delay="40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2000"/>
                                        <p:tgtEl>
                                          <p:spTgt spid="11"/>
                                        </p:tgtEl>
                                      </p:cBhvr>
                                    </p:animEffect>
                                    <p:anim calcmode="lin" valueType="num">
                                      <p:cBhvr>
                                        <p:cTn id="41" dur="2000" fill="hold"/>
                                        <p:tgtEl>
                                          <p:spTgt spid="11"/>
                                        </p:tgtEl>
                                        <p:attrNameLst>
                                          <p:attrName>style.rotation</p:attrName>
                                        </p:attrNameLst>
                                      </p:cBhvr>
                                      <p:tavLst>
                                        <p:tav tm="0">
                                          <p:val>
                                            <p:fltVal val="720"/>
                                          </p:val>
                                        </p:tav>
                                        <p:tav tm="100000">
                                          <p:val>
                                            <p:fltVal val="0"/>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ppt_w</p:attrName>
                                        </p:attrNameLst>
                                      </p:cBhvr>
                                      <p:tavLst>
                                        <p:tav tm="0">
                                          <p:val>
                                            <p:fltVal val="0"/>
                                          </p:val>
                                        </p:tav>
                                        <p:tav tm="100000">
                                          <p:val>
                                            <p:strVal val="#ppt_w"/>
                                          </p:val>
                                        </p:tav>
                                      </p:tavLst>
                                    </p:anim>
                                  </p:childTnLst>
                                </p:cTn>
                              </p:par>
                              <p:par>
                                <p:cTn id="44" presetID="35" presetClass="entr" presetSubtype="0" fill="hold" nodeType="withEffect">
                                  <p:stCondLst>
                                    <p:cond delay="4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2000"/>
                                        <p:tgtEl>
                                          <p:spTgt spid="12"/>
                                        </p:tgtEl>
                                      </p:cBhvr>
                                    </p:animEffect>
                                    <p:anim calcmode="lin" valueType="num">
                                      <p:cBhvr>
                                        <p:cTn id="47" dur="2000" fill="hold"/>
                                        <p:tgtEl>
                                          <p:spTgt spid="12"/>
                                        </p:tgtEl>
                                        <p:attrNameLst>
                                          <p:attrName>style.rotation</p:attrName>
                                        </p:attrNameLst>
                                      </p:cBhvr>
                                      <p:tavLst>
                                        <p:tav tm="0">
                                          <p:val>
                                            <p:fltVal val="720"/>
                                          </p:val>
                                        </p:tav>
                                        <p:tav tm="100000">
                                          <p:val>
                                            <p:fltVal val="0"/>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ppt_w</p:attrName>
                                        </p:attrNameLst>
                                      </p:cBhvr>
                                      <p:tavLst>
                                        <p:tav tm="0">
                                          <p:val>
                                            <p:fltVal val="0"/>
                                          </p:val>
                                        </p:tav>
                                        <p:tav tm="100000">
                                          <p:val>
                                            <p:strVal val="#ppt_w"/>
                                          </p:val>
                                        </p:tav>
                                      </p:tavLst>
                                    </p:anim>
                                  </p:childTnLst>
                                </p:cTn>
                              </p:par>
                              <p:par>
                                <p:cTn id="50" presetID="35" presetClass="entr" presetSubtype="0" fill="hold" nodeType="withEffect">
                                  <p:stCondLst>
                                    <p:cond delay="40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0"/>
                                        <p:tgtEl>
                                          <p:spTgt spid="13"/>
                                        </p:tgtEl>
                                      </p:cBhvr>
                                    </p:animEffect>
                                    <p:anim calcmode="lin" valueType="num">
                                      <p:cBhvr>
                                        <p:cTn id="53" dur="2000" fill="hold"/>
                                        <p:tgtEl>
                                          <p:spTgt spid="13"/>
                                        </p:tgtEl>
                                        <p:attrNameLst>
                                          <p:attrName>style.rotation</p:attrName>
                                        </p:attrNameLst>
                                      </p:cBhvr>
                                      <p:tavLst>
                                        <p:tav tm="0">
                                          <p:val>
                                            <p:fltVal val="720"/>
                                          </p:val>
                                        </p:tav>
                                        <p:tav tm="100000">
                                          <p:val>
                                            <p:fltVal val="0"/>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ppt_w</p:attrName>
                                        </p:attrNameLst>
                                      </p:cBhvr>
                                      <p:tavLst>
                                        <p:tav tm="0">
                                          <p:val>
                                            <p:fltVal val="0"/>
                                          </p:val>
                                        </p:tav>
                                        <p:tav tm="100000">
                                          <p:val>
                                            <p:strVal val="#ppt_w"/>
                                          </p:val>
                                        </p:tav>
                                      </p:tavLst>
                                    </p:anim>
                                  </p:childTnLst>
                                </p:cTn>
                              </p:par>
                              <p:par>
                                <p:cTn id="56" presetID="35" presetClass="entr" presetSubtype="0" fill="hold" nodeType="withEffect">
                                  <p:stCondLst>
                                    <p:cond delay="400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2000"/>
                                        <p:tgtEl>
                                          <p:spTgt spid="14"/>
                                        </p:tgtEl>
                                      </p:cBhvr>
                                    </p:animEffect>
                                    <p:anim calcmode="lin" valueType="num">
                                      <p:cBhvr>
                                        <p:cTn id="59" dur="2000" fill="hold"/>
                                        <p:tgtEl>
                                          <p:spTgt spid="14"/>
                                        </p:tgtEl>
                                        <p:attrNameLst>
                                          <p:attrName>style.rotation</p:attrName>
                                        </p:attrNameLst>
                                      </p:cBhvr>
                                      <p:tavLst>
                                        <p:tav tm="0">
                                          <p:val>
                                            <p:fltVal val="720"/>
                                          </p:val>
                                        </p:tav>
                                        <p:tav tm="100000">
                                          <p:val>
                                            <p:fltVal val="0"/>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ppt_w</p:attrName>
                                        </p:attrNameLst>
                                      </p:cBhvr>
                                      <p:tavLst>
                                        <p:tav tm="0">
                                          <p:val>
                                            <p:fltVal val="0"/>
                                          </p:val>
                                        </p:tav>
                                        <p:tav tm="100000">
                                          <p:val>
                                            <p:strVal val="#ppt_w"/>
                                          </p:val>
                                        </p:tav>
                                      </p:tavLst>
                                    </p:anim>
                                  </p:childTnLst>
                                </p:cTn>
                              </p:par>
                              <p:par>
                                <p:cTn id="62" presetID="35" presetClass="entr" presetSubtype="0" fill="hold" nodeType="withEffect">
                                  <p:stCondLst>
                                    <p:cond delay="400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2000"/>
                                        <p:tgtEl>
                                          <p:spTgt spid="15"/>
                                        </p:tgtEl>
                                      </p:cBhvr>
                                    </p:animEffect>
                                    <p:anim calcmode="lin" valueType="num">
                                      <p:cBhvr>
                                        <p:cTn id="65" dur="2000" fill="hold"/>
                                        <p:tgtEl>
                                          <p:spTgt spid="15"/>
                                        </p:tgtEl>
                                        <p:attrNameLst>
                                          <p:attrName>style.rotation</p:attrName>
                                        </p:attrNameLst>
                                      </p:cBhvr>
                                      <p:tavLst>
                                        <p:tav tm="0">
                                          <p:val>
                                            <p:fltVal val="720"/>
                                          </p:val>
                                        </p:tav>
                                        <p:tav tm="100000">
                                          <p:val>
                                            <p:fltVal val="0"/>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ppt_w</p:attrName>
                                        </p:attrNameLst>
                                      </p:cBhvr>
                                      <p:tavLst>
                                        <p:tav tm="0">
                                          <p:val>
                                            <p:fltVal val="0"/>
                                          </p:val>
                                        </p:tav>
                                        <p:tav tm="100000">
                                          <p:val>
                                            <p:strVal val="#ppt_w"/>
                                          </p:val>
                                        </p:tav>
                                      </p:tavLst>
                                    </p:anim>
                                  </p:childTnLst>
                                </p:cTn>
                              </p:par>
                              <p:par>
                                <p:cTn id="68" presetID="35" presetClass="entr" presetSubtype="0" fill="hold" nodeType="withEffect">
                                  <p:stCondLst>
                                    <p:cond delay="400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2000"/>
                                        <p:tgtEl>
                                          <p:spTgt spid="16"/>
                                        </p:tgtEl>
                                      </p:cBhvr>
                                    </p:animEffect>
                                    <p:anim calcmode="lin" valueType="num">
                                      <p:cBhvr>
                                        <p:cTn id="71" dur="2000" fill="hold"/>
                                        <p:tgtEl>
                                          <p:spTgt spid="16"/>
                                        </p:tgtEl>
                                        <p:attrNameLst>
                                          <p:attrName>style.rotation</p:attrName>
                                        </p:attrNameLst>
                                      </p:cBhvr>
                                      <p:tavLst>
                                        <p:tav tm="0">
                                          <p:val>
                                            <p:fltVal val="720"/>
                                          </p:val>
                                        </p:tav>
                                        <p:tav tm="100000">
                                          <p:val>
                                            <p:fltVal val="0"/>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ppt_w</p:attrName>
                                        </p:attrNameLst>
                                      </p:cBhvr>
                                      <p:tavLst>
                                        <p:tav tm="0">
                                          <p:val>
                                            <p:fltVal val="0"/>
                                          </p:val>
                                        </p:tav>
                                        <p:tav tm="100000">
                                          <p:val>
                                            <p:strVal val="#ppt_w"/>
                                          </p:val>
                                        </p:tav>
                                      </p:tavLst>
                                    </p:anim>
                                  </p:childTnLst>
                                </p:cTn>
                              </p:par>
                              <p:par>
                                <p:cTn id="74" presetID="35" presetClass="entr" presetSubtype="0" fill="hold" nodeType="withEffect">
                                  <p:stCondLst>
                                    <p:cond delay="4000"/>
                                  </p:stCondLst>
                                  <p:childTnLst>
                                    <p:set>
                                      <p:cBhvr>
                                        <p:cTn id="75" dur="1" fill="hold">
                                          <p:stCondLst>
                                            <p:cond delay="0"/>
                                          </p:stCondLst>
                                        </p:cTn>
                                        <p:tgtEl>
                                          <p:spTgt spid="17"/>
                                        </p:tgtEl>
                                        <p:attrNameLst>
                                          <p:attrName>style.visibility</p:attrName>
                                        </p:attrNameLst>
                                      </p:cBhvr>
                                      <p:to>
                                        <p:strVal val="visible"/>
                                      </p:to>
                                    </p:set>
                                    <p:animEffect transition="in" filter="fade">
                                      <p:cBhvr>
                                        <p:cTn id="76" dur="2000"/>
                                        <p:tgtEl>
                                          <p:spTgt spid="17"/>
                                        </p:tgtEl>
                                      </p:cBhvr>
                                    </p:animEffect>
                                    <p:anim calcmode="lin" valueType="num">
                                      <p:cBhvr>
                                        <p:cTn id="77" dur="2000" fill="hold"/>
                                        <p:tgtEl>
                                          <p:spTgt spid="17"/>
                                        </p:tgtEl>
                                        <p:attrNameLst>
                                          <p:attrName>style.rotation</p:attrName>
                                        </p:attrNameLst>
                                      </p:cBhvr>
                                      <p:tavLst>
                                        <p:tav tm="0">
                                          <p:val>
                                            <p:fltVal val="720"/>
                                          </p:val>
                                        </p:tav>
                                        <p:tav tm="100000">
                                          <p:val>
                                            <p:fltVal val="0"/>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ppt_w</p:attrName>
                                        </p:attrNameLst>
                                      </p:cBhvr>
                                      <p:tavLst>
                                        <p:tav tm="0">
                                          <p:val>
                                            <p:fltVal val="0"/>
                                          </p:val>
                                        </p:tav>
                                        <p:tav tm="100000">
                                          <p:val>
                                            <p:strVal val="#ppt_w"/>
                                          </p:val>
                                        </p:tav>
                                      </p:tavLst>
                                    </p:anim>
                                  </p:childTnLst>
                                </p:cTn>
                              </p:par>
                              <p:par>
                                <p:cTn id="80" presetID="35" presetClass="entr" presetSubtype="0" fill="hold" nodeType="withEffect">
                                  <p:stCondLst>
                                    <p:cond delay="400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2000"/>
                                        <p:tgtEl>
                                          <p:spTgt spid="18"/>
                                        </p:tgtEl>
                                      </p:cBhvr>
                                    </p:animEffect>
                                    <p:anim calcmode="lin" valueType="num">
                                      <p:cBhvr>
                                        <p:cTn id="83" dur="2000" fill="hold"/>
                                        <p:tgtEl>
                                          <p:spTgt spid="18"/>
                                        </p:tgtEl>
                                        <p:attrNameLst>
                                          <p:attrName>style.rotation</p:attrName>
                                        </p:attrNameLst>
                                      </p:cBhvr>
                                      <p:tavLst>
                                        <p:tav tm="0">
                                          <p:val>
                                            <p:fltVal val="720"/>
                                          </p:val>
                                        </p:tav>
                                        <p:tav tm="100000">
                                          <p:val>
                                            <p:fltVal val="0"/>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ppt_w</p:attrName>
                                        </p:attrNameLst>
                                      </p:cBhvr>
                                      <p:tavLst>
                                        <p:tav tm="0">
                                          <p:val>
                                            <p:fltVal val="0"/>
                                          </p:val>
                                        </p:tav>
                                        <p:tav tm="100000">
                                          <p:val>
                                            <p:strVal val="#ppt_w"/>
                                          </p:val>
                                        </p:tav>
                                      </p:tavLst>
                                    </p:anim>
                                  </p:childTnLst>
                                </p:cTn>
                              </p:par>
                              <p:par>
                                <p:cTn id="86" presetID="35" presetClass="entr" presetSubtype="0" fill="hold" nodeType="withEffect">
                                  <p:stCondLst>
                                    <p:cond delay="4000"/>
                                  </p:stCondLst>
                                  <p:childTnLst>
                                    <p:set>
                                      <p:cBhvr>
                                        <p:cTn id="87" dur="1" fill="hold">
                                          <p:stCondLst>
                                            <p:cond delay="0"/>
                                          </p:stCondLst>
                                        </p:cTn>
                                        <p:tgtEl>
                                          <p:spTgt spid="19"/>
                                        </p:tgtEl>
                                        <p:attrNameLst>
                                          <p:attrName>style.visibility</p:attrName>
                                        </p:attrNameLst>
                                      </p:cBhvr>
                                      <p:to>
                                        <p:strVal val="visible"/>
                                      </p:to>
                                    </p:set>
                                    <p:animEffect transition="in" filter="fade">
                                      <p:cBhvr>
                                        <p:cTn id="88" dur="2000"/>
                                        <p:tgtEl>
                                          <p:spTgt spid="19"/>
                                        </p:tgtEl>
                                      </p:cBhvr>
                                    </p:animEffect>
                                    <p:anim calcmode="lin" valueType="num">
                                      <p:cBhvr>
                                        <p:cTn id="89" dur="2000" fill="hold"/>
                                        <p:tgtEl>
                                          <p:spTgt spid="19"/>
                                        </p:tgtEl>
                                        <p:attrNameLst>
                                          <p:attrName>style.rotation</p:attrName>
                                        </p:attrNameLst>
                                      </p:cBhvr>
                                      <p:tavLst>
                                        <p:tav tm="0">
                                          <p:val>
                                            <p:fltVal val="720"/>
                                          </p:val>
                                        </p:tav>
                                        <p:tav tm="100000">
                                          <p:val>
                                            <p:fltVal val="0"/>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ppt_w</p:attrName>
                                        </p:attrNameLst>
                                      </p:cBhvr>
                                      <p:tavLst>
                                        <p:tav tm="0">
                                          <p:val>
                                            <p:fltVal val="0"/>
                                          </p:val>
                                        </p:tav>
                                        <p:tav tm="100000">
                                          <p:val>
                                            <p:strVal val="#ppt_w"/>
                                          </p:val>
                                        </p:tav>
                                      </p:tavLst>
                                    </p:anim>
                                  </p:childTnLst>
                                </p:cTn>
                              </p:par>
                              <p:par>
                                <p:cTn id="92" presetID="35" presetClass="entr" presetSubtype="0" fill="hold" nodeType="withEffect">
                                  <p:stCondLst>
                                    <p:cond delay="4000"/>
                                  </p:stCondLst>
                                  <p:childTnLst>
                                    <p:set>
                                      <p:cBhvr>
                                        <p:cTn id="93" dur="1" fill="hold">
                                          <p:stCondLst>
                                            <p:cond delay="0"/>
                                          </p:stCondLst>
                                        </p:cTn>
                                        <p:tgtEl>
                                          <p:spTgt spid="20"/>
                                        </p:tgtEl>
                                        <p:attrNameLst>
                                          <p:attrName>style.visibility</p:attrName>
                                        </p:attrNameLst>
                                      </p:cBhvr>
                                      <p:to>
                                        <p:strVal val="visible"/>
                                      </p:to>
                                    </p:set>
                                    <p:animEffect transition="in" filter="fade">
                                      <p:cBhvr>
                                        <p:cTn id="94" dur="2000"/>
                                        <p:tgtEl>
                                          <p:spTgt spid="20"/>
                                        </p:tgtEl>
                                      </p:cBhvr>
                                    </p:animEffect>
                                    <p:anim calcmode="lin" valueType="num">
                                      <p:cBhvr>
                                        <p:cTn id="95" dur="2000" fill="hold"/>
                                        <p:tgtEl>
                                          <p:spTgt spid="20"/>
                                        </p:tgtEl>
                                        <p:attrNameLst>
                                          <p:attrName>style.rotation</p:attrName>
                                        </p:attrNameLst>
                                      </p:cBhvr>
                                      <p:tavLst>
                                        <p:tav tm="0">
                                          <p:val>
                                            <p:fltVal val="720"/>
                                          </p:val>
                                        </p:tav>
                                        <p:tav tm="100000">
                                          <p:val>
                                            <p:fltVal val="0"/>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ppt_w</p:attrName>
                                        </p:attrNameLst>
                                      </p:cBhvr>
                                      <p:tavLst>
                                        <p:tav tm="0">
                                          <p:val>
                                            <p:fltVal val="0"/>
                                          </p:val>
                                        </p:tav>
                                        <p:tav tm="100000">
                                          <p:val>
                                            <p:strVal val="#ppt_w"/>
                                          </p:val>
                                        </p:tav>
                                      </p:tavLst>
                                    </p:anim>
                                  </p:childTnLst>
                                </p:cTn>
                              </p:par>
                              <p:par>
                                <p:cTn id="98" presetID="35" presetClass="entr" presetSubtype="0" fill="hold" nodeType="withEffect">
                                  <p:stCondLst>
                                    <p:cond delay="4000"/>
                                  </p:stCondLst>
                                  <p:childTnLst>
                                    <p:set>
                                      <p:cBhvr>
                                        <p:cTn id="99" dur="1" fill="hold">
                                          <p:stCondLst>
                                            <p:cond delay="0"/>
                                          </p:stCondLst>
                                        </p:cTn>
                                        <p:tgtEl>
                                          <p:spTgt spid="21"/>
                                        </p:tgtEl>
                                        <p:attrNameLst>
                                          <p:attrName>style.visibility</p:attrName>
                                        </p:attrNameLst>
                                      </p:cBhvr>
                                      <p:to>
                                        <p:strVal val="visible"/>
                                      </p:to>
                                    </p:set>
                                    <p:animEffect transition="in" filter="fade">
                                      <p:cBhvr>
                                        <p:cTn id="100" dur="2000"/>
                                        <p:tgtEl>
                                          <p:spTgt spid="21"/>
                                        </p:tgtEl>
                                      </p:cBhvr>
                                    </p:animEffect>
                                    <p:anim calcmode="lin" valueType="num">
                                      <p:cBhvr>
                                        <p:cTn id="101" dur="2000" fill="hold"/>
                                        <p:tgtEl>
                                          <p:spTgt spid="21"/>
                                        </p:tgtEl>
                                        <p:attrNameLst>
                                          <p:attrName>style.rotation</p:attrName>
                                        </p:attrNameLst>
                                      </p:cBhvr>
                                      <p:tavLst>
                                        <p:tav tm="0">
                                          <p:val>
                                            <p:fltVal val="720"/>
                                          </p:val>
                                        </p:tav>
                                        <p:tav tm="100000">
                                          <p:val>
                                            <p:fltVal val="0"/>
                                          </p:val>
                                        </p:tav>
                                      </p:tavLst>
                                    </p:anim>
                                    <p:anim calcmode="lin" valueType="num">
                                      <p:cBhvr>
                                        <p:cTn id="102" dur="2000" fill="hold"/>
                                        <p:tgtEl>
                                          <p:spTgt spid="21"/>
                                        </p:tgtEl>
                                        <p:attrNameLst>
                                          <p:attrName>ppt_h</p:attrName>
                                        </p:attrNameLst>
                                      </p:cBhvr>
                                      <p:tavLst>
                                        <p:tav tm="0">
                                          <p:val>
                                            <p:fltVal val="0"/>
                                          </p:val>
                                        </p:tav>
                                        <p:tav tm="100000">
                                          <p:val>
                                            <p:strVal val="#ppt_h"/>
                                          </p:val>
                                        </p:tav>
                                      </p:tavLst>
                                    </p:anim>
                                    <p:anim calcmode="lin" valueType="num">
                                      <p:cBhvr>
                                        <p:cTn id="103" dur="2000" fill="hold"/>
                                        <p:tgtEl>
                                          <p:spTgt spid="21"/>
                                        </p:tgtEl>
                                        <p:attrNameLst>
                                          <p:attrName>ppt_w</p:attrName>
                                        </p:attrNameLst>
                                      </p:cBhvr>
                                      <p:tavLst>
                                        <p:tav tm="0">
                                          <p:val>
                                            <p:fltVal val="0"/>
                                          </p:val>
                                        </p:tav>
                                        <p:tav tm="100000">
                                          <p:val>
                                            <p:strVal val="#ppt_w"/>
                                          </p:val>
                                        </p:tav>
                                      </p:tavLst>
                                    </p:anim>
                                  </p:childTnLst>
                                </p:cTn>
                              </p:par>
                              <p:par>
                                <p:cTn id="104" presetID="35" presetClass="entr" presetSubtype="0" fill="hold" nodeType="withEffect">
                                  <p:stCondLst>
                                    <p:cond delay="4000"/>
                                  </p:stCondLst>
                                  <p:childTnLst>
                                    <p:set>
                                      <p:cBhvr>
                                        <p:cTn id="105" dur="1" fill="hold">
                                          <p:stCondLst>
                                            <p:cond delay="0"/>
                                          </p:stCondLst>
                                        </p:cTn>
                                        <p:tgtEl>
                                          <p:spTgt spid="22"/>
                                        </p:tgtEl>
                                        <p:attrNameLst>
                                          <p:attrName>style.visibility</p:attrName>
                                        </p:attrNameLst>
                                      </p:cBhvr>
                                      <p:to>
                                        <p:strVal val="visible"/>
                                      </p:to>
                                    </p:set>
                                    <p:animEffect transition="in" filter="fade">
                                      <p:cBhvr>
                                        <p:cTn id="106" dur="2000"/>
                                        <p:tgtEl>
                                          <p:spTgt spid="22"/>
                                        </p:tgtEl>
                                      </p:cBhvr>
                                    </p:animEffect>
                                    <p:anim calcmode="lin" valueType="num">
                                      <p:cBhvr>
                                        <p:cTn id="107" dur="2000" fill="hold"/>
                                        <p:tgtEl>
                                          <p:spTgt spid="22"/>
                                        </p:tgtEl>
                                        <p:attrNameLst>
                                          <p:attrName>style.rotation</p:attrName>
                                        </p:attrNameLst>
                                      </p:cBhvr>
                                      <p:tavLst>
                                        <p:tav tm="0">
                                          <p:val>
                                            <p:fltVal val="720"/>
                                          </p:val>
                                        </p:tav>
                                        <p:tav tm="100000">
                                          <p:val>
                                            <p:fltVal val="0"/>
                                          </p:val>
                                        </p:tav>
                                      </p:tavLst>
                                    </p:anim>
                                    <p:anim calcmode="lin" valueType="num">
                                      <p:cBhvr>
                                        <p:cTn id="108" dur="2000" fill="hold"/>
                                        <p:tgtEl>
                                          <p:spTgt spid="22"/>
                                        </p:tgtEl>
                                        <p:attrNameLst>
                                          <p:attrName>ppt_h</p:attrName>
                                        </p:attrNameLst>
                                      </p:cBhvr>
                                      <p:tavLst>
                                        <p:tav tm="0">
                                          <p:val>
                                            <p:fltVal val="0"/>
                                          </p:val>
                                        </p:tav>
                                        <p:tav tm="100000">
                                          <p:val>
                                            <p:strVal val="#ppt_h"/>
                                          </p:val>
                                        </p:tav>
                                      </p:tavLst>
                                    </p:anim>
                                    <p:anim calcmode="lin" valueType="num">
                                      <p:cBhvr>
                                        <p:cTn id="109" dur="2000" fill="hold"/>
                                        <p:tgtEl>
                                          <p:spTgt spid="22"/>
                                        </p:tgtEl>
                                        <p:attrNameLst>
                                          <p:attrName>ppt_w</p:attrName>
                                        </p:attrNameLst>
                                      </p:cBhvr>
                                      <p:tavLst>
                                        <p:tav tm="0">
                                          <p:val>
                                            <p:fltVal val="0"/>
                                          </p:val>
                                        </p:tav>
                                        <p:tav tm="100000">
                                          <p:val>
                                            <p:strVal val="#ppt_w"/>
                                          </p:val>
                                        </p:tav>
                                      </p:tavLst>
                                    </p:anim>
                                  </p:childTnLst>
                                </p:cTn>
                              </p:par>
                              <p:par>
                                <p:cTn id="110" presetID="35" presetClass="entr" presetSubtype="0" fill="hold" nodeType="withEffect">
                                  <p:stCondLst>
                                    <p:cond delay="40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2000"/>
                                        <p:tgtEl>
                                          <p:spTgt spid="23"/>
                                        </p:tgtEl>
                                      </p:cBhvr>
                                    </p:animEffect>
                                    <p:anim calcmode="lin" valueType="num">
                                      <p:cBhvr>
                                        <p:cTn id="113" dur="2000" fill="hold"/>
                                        <p:tgtEl>
                                          <p:spTgt spid="23"/>
                                        </p:tgtEl>
                                        <p:attrNameLst>
                                          <p:attrName>style.rotation</p:attrName>
                                        </p:attrNameLst>
                                      </p:cBhvr>
                                      <p:tavLst>
                                        <p:tav tm="0">
                                          <p:val>
                                            <p:fltVal val="720"/>
                                          </p:val>
                                        </p:tav>
                                        <p:tav tm="100000">
                                          <p:val>
                                            <p:fltVal val="0"/>
                                          </p:val>
                                        </p:tav>
                                      </p:tavLst>
                                    </p:anim>
                                    <p:anim calcmode="lin" valueType="num">
                                      <p:cBhvr>
                                        <p:cTn id="114" dur="2000" fill="hold"/>
                                        <p:tgtEl>
                                          <p:spTgt spid="23"/>
                                        </p:tgtEl>
                                        <p:attrNameLst>
                                          <p:attrName>ppt_h</p:attrName>
                                        </p:attrNameLst>
                                      </p:cBhvr>
                                      <p:tavLst>
                                        <p:tav tm="0">
                                          <p:val>
                                            <p:fltVal val="0"/>
                                          </p:val>
                                        </p:tav>
                                        <p:tav tm="100000">
                                          <p:val>
                                            <p:strVal val="#ppt_h"/>
                                          </p:val>
                                        </p:tav>
                                      </p:tavLst>
                                    </p:anim>
                                    <p:anim calcmode="lin" valueType="num">
                                      <p:cBhvr>
                                        <p:cTn id="115" dur="2000" fill="hold"/>
                                        <p:tgtEl>
                                          <p:spTgt spid="23"/>
                                        </p:tgtEl>
                                        <p:attrNameLst>
                                          <p:attrName>ppt_w</p:attrName>
                                        </p:attrNameLst>
                                      </p:cBhvr>
                                      <p:tavLst>
                                        <p:tav tm="0">
                                          <p:val>
                                            <p:fltVal val="0"/>
                                          </p:val>
                                        </p:tav>
                                        <p:tav tm="100000">
                                          <p:val>
                                            <p:strVal val="#ppt_w"/>
                                          </p:val>
                                        </p:tav>
                                      </p:tavLst>
                                    </p:anim>
                                  </p:childTnLst>
                                </p:cTn>
                              </p:par>
                            </p:childTnLst>
                          </p:cTn>
                        </p:par>
                        <p:par>
                          <p:cTn id="116" fill="hold">
                            <p:stCondLst>
                              <p:cond delay="12000"/>
                            </p:stCondLst>
                            <p:childTnLst>
                              <p:par>
                                <p:cTn id="117" presetID="17" presetClass="entr" presetSubtype="10" fill="hold" nodeType="afterEffect">
                                  <p:stCondLst>
                                    <p:cond delay="0"/>
                                  </p:stCondLst>
                                  <p:childTnLst>
                                    <p:set>
                                      <p:cBhvr>
                                        <p:cTn id="118" dur="1" fill="hold">
                                          <p:stCondLst>
                                            <p:cond delay="0"/>
                                          </p:stCondLst>
                                        </p:cTn>
                                        <p:tgtEl>
                                          <p:spTgt spid="25"/>
                                        </p:tgtEl>
                                        <p:attrNameLst>
                                          <p:attrName>style.visibility</p:attrName>
                                        </p:attrNameLst>
                                      </p:cBhvr>
                                      <p:to>
                                        <p:strVal val="visible"/>
                                      </p:to>
                                    </p:set>
                                    <p:anim calcmode="lin" valueType="num">
                                      <p:cBhvr>
                                        <p:cTn id="119" dur="2000" fill="hold"/>
                                        <p:tgtEl>
                                          <p:spTgt spid="25"/>
                                        </p:tgtEl>
                                        <p:attrNameLst>
                                          <p:attrName>ppt_w</p:attrName>
                                        </p:attrNameLst>
                                      </p:cBhvr>
                                      <p:tavLst>
                                        <p:tav tm="0">
                                          <p:val>
                                            <p:fltVal val="0"/>
                                          </p:val>
                                        </p:tav>
                                        <p:tav tm="100000">
                                          <p:val>
                                            <p:strVal val="#ppt_w"/>
                                          </p:val>
                                        </p:tav>
                                      </p:tavLst>
                                    </p:anim>
                                    <p:anim calcmode="lin" valueType="num">
                                      <p:cBhvr>
                                        <p:cTn id="120"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428596" y="428604"/>
            <a:ext cx="8286808" cy="6000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4079"/>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571480"/>
            <a:ext cx="8215402" cy="6555641"/>
          </a:xfrm>
          <a:prstGeom prst="rect">
            <a:avLst/>
          </a:prstGeom>
          <a:noFill/>
        </p:spPr>
        <p:txBody>
          <a:bodyPr wrap="square" rtlCol="0">
            <a:spAutoFit/>
          </a:bodyPr>
          <a:lstStyle/>
          <a:p>
            <a:r>
              <a:rPr lang="es-ES" sz="1400" dirty="0" smtClean="0">
                <a:blipFill>
                  <a:blip r:embed="rId4"/>
                  <a:stretch>
                    <a:fillRect/>
                  </a:stretch>
                </a:blipFill>
                <a:effectLst>
                  <a:outerShdw blurRad="38100" dist="38100" dir="2700000" algn="tl">
                    <a:srgbClr val="000000">
                      <a:alpha val="43137"/>
                    </a:srgbClr>
                  </a:outerShdw>
                </a:effectLst>
              </a:rPr>
              <a:t>El Palacio de Versalles constituye una de las mayores y más hermosas obras del arte francés del siglo XVII, y desde 1981 está declarado Patrimonio Mundial de la Humanidad .El antiguo pabellón de caza del Rey Luis XIII fue transformado por su hijo Luis XIV, quien lo convertiría en un palacio e instalaría en él la corte de Francia, situación que se mantuvo hasta la Revolución Francesa en 1789.Durante todo el tiempo en que los reyes franceses se fueron sucediendo, el Palacio de Versalles, así como sus jardines y alrededores, fueron embelleciéndose y ampliando sus estancias, sin dejar de evolucionar en ningún momento, convirtiéndose en el símbolo del absolutismo real y en la más fiel representación del arte clásico francés. durante la década de 1670, el rey Luis XIV ordenará acondicionar los majestuosos aposentos del rey y de la reina , lugares que servirán de recepción en la corte. Así mismo se llevará a cabo la realización de la “galería de los espejos”, lugar emblemático por excelencia dentro del conjunto palaciego. Un siglo más tarde, bajo el reinado de Luis XV, se llevará a cabo la construcción de la Capilla y la Opera . Después de la revolución francesa en 1789, el palacio cayó en desuso oficial, y no fue hasta el siglo XIX en que es destinado a convertirse en el Museo de la Historia de Francia, donde actualmente se acogen las colecciones que recrean los grandes acontecimientos de la historia de Francia .El Palacio de Versalles constituye una de las mayores y más hermosas obras del arte francés del siglo XVII, y desde 1981 está declarado patrimonio mundial de la humanidad .El antiguo pabellón de caza del rey Luis XIII fue transformado por su hijo Luis XIV, quien lo convertiría en un palacio e instalaría en él la Corte de Francia, situación que se mantuvo hasta la revolución francesa en 1789.Durante todo el tiempo en que los reyes franceses se fueron sucediendo, el Palacio de Versalles, así como sus jardines y alrededores, fueron embelleciéndose y ampliando sus estancias, sin dejar de evolucionar en ningún momento, convirtiéndose en el símbolo del absolutismo real y en la más fiel representación del arte clásico francés . Durante la década de 1670, el Rey Luis XIV ordenará acondicionar los majestuosos aposentos del rey y de la reina , lugares que servirán de recepción en la corte. Así mismo se llevará a cabo la realización de la “galería de los espejos”, lugar emblemático por excelencia dentro del conjunto palaciego. Un siglo más tarde, bajo el reinado de Luis XV, se llevará a cabo la construcción de la capilla y la ópera. Después de la revolución francesa en 1789, el palacio cayó en desuso oficial, y no fue hasta el siglo XIX en que es destinado a convertirse en el Museo de la Historia de Francia, donde actualmente se acogen las colecciones que recrean los grandes acontecimientos de la historia de Francia.</a:t>
            </a:r>
          </a:p>
          <a:p>
            <a:r>
              <a:rPr lang="es-ES" sz="1400" dirty="0" smtClean="0">
                <a:blipFill>
                  <a:blip r:embed="rId4"/>
                  <a:stretch>
                    <a:fillRect/>
                  </a:stretch>
                </a:blipFill>
              </a:rPr>
              <a:t> </a:t>
            </a:r>
          </a:p>
          <a:p>
            <a:r>
              <a:rPr lang="es-ES" sz="1400" dirty="0" smtClean="0">
                <a:blipFill>
                  <a:blip r:embed="rId4"/>
                  <a:stretch>
                    <a:fillRect/>
                  </a:stretch>
                </a:blipFill>
              </a:rPr>
              <a:t> </a:t>
            </a:r>
          </a:p>
          <a:p>
            <a:endParaRPr lang="es-ES" sz="1400" dirty="0">
              <a:blipFill>
                <a:blip r:embed="rId4"/>
                <a:stretch>
                  <a:fillRect/>
                </a:stretch>
              </a:blipFill>
            </a:endParaRPr>
          </a:p>
        </p:txBody>
      </p:sp>
    </p:spTree>
  </p:cSld>
  <p:clrMapOvr>
    <a:masterClrMapping/>
  </p:clrMapOvr>
  <p:transition spd="slow" advTm="10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plus(out)">
                                      <p:cBhvr>
                                        <p:cTn id="7" dur="2000"/>
                                        <p:tgtEl>
                                          <p:spTgt spid="3">
                                            <p:bg/>
                                          </p:spTgt>
                                        </p:tgtEl>
                                      </p:cBhvr>
                                    </p:animEffect>
                                  </p:childTnLst>
                                </p:cTn>
                              </p:par>
                              <p:par>
                                <p:cTn id="8" presetID="13" presetClass="entr" presetSubtype="32"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plus(out)">
                                      <p:cBhvr>
                                        <p:cTn id="10" dur="2000"/>
                                        <p:tgtEl>
                                          <p:spTgt spid="3">
                                            <p:txEl>
                                              <p:pRg st="0" end="0"/>
                                            </p:txEl>
                                          </p:spTgt>
                                        </p:tgtEl>
                                      </p:cBhvr>
                                    </p:animEffect>
                                  </p:childTnLst>
                                </p:cTn>
                              </p:par>
                            </p:childTnLst>
                          </p:cTn>
                        </p:par>
                        <p:par>
                          <p:cTn id="11" fill="hold">
                            <p:stCondLst>
                              <p:cond delay="2000"/>
                            </p:stCondLst>
                            <p:childTnLst>
                              <p:par>
                                <p:cTn id="12" presetID="17" presetClass="entr" presetSubtype="8"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ppt_w/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75000"/>
            </a:schemeClr>
          </a:solidFill>
        </p:spPr>
        <p:txBody>
          <a:bodyPr/>
          <a:lstStyle/>
          <a:p>
            <a:endParaRPr lang="es-ES" dirty="0"/>
          </a:p>
        </p:txBody>
      </p:sp>
      <p:pic>
        <p:nvPicPr>
          <p:cNvPr id="4" name="3 Marcador de contenido" descr="Map_of_Versailles_in_1789_by_William_R_Shepherd_(died_1934).jpg"/>
          <p:cNvPicPr>
            <a:picLocks noGrp="1" noChangeAspect="1"/>
          </p:cNvPicPr>
          <p:nvPr>
            <p:ph idx="1"/>
          </p:nvPr>
        </p:nvPicPr>
        <p:blipFill>
          <a:blip r:embed="rId2"/>
          <a:stretch>
            <a:fillRect/>
          </a:stretch>
        </p:blipFill>
        <p:spPr>
          <a:xfrm>
            <a:off x="285720" y="357166"/>
            <a:ext cx="8572560" cy="6215106"/>
          </a:xfrm>
          <a:prstGeom prst="round2DiagRect">
            <a:avLst>
              <a:gd name="adj1" fmla="val 16667"/>
              <a:gd name="adj2" fmla="val 0"/>
            </a:avLst>
          </a:prstGeom>
          <a:ln w="88900" cap="sq">
            <a:solidFill>
              <a:schemeClr val="tx2">
                <a:lumMod val="50000"/>
              </a:schemeClr>
            </a:solidFill>
            <a:miter lim="800000"/>
          </a:ln>
          <a:effectLst>
            <a:glow rad="228600">
              <a:schemeClr val="accent6">
                <a:satMod val="175000"/>
                <a:alpha val="40000"/>
              </a:schemeClr>
            </a:glow>
            <a:outerShdw blurRad="254000" algn="tl" rotWithShape="0">
              <a:srgbClr val="000000">
                <a:alpha val="43000"/>
              </a:srgbClr>
            </a:outerShdw>
          </a:effectLst>
        </p:spPr>
      </p:pic>
    </p:spTree>
  </p:cSld>
  <p:clrMapOvr>
    <a:masterClrMapping/>
  </p:clrMapOvr>
  <p:transition spd="slow" advTm="9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rille-dhonneu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643306" y="214290"/>
            <a:ext cx="2113657" cy="33855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Puerta de Honor</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wheel spokes="2"/>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illes_entre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714480" y="214290"/>
            <a:ext cx="587513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Corona De La Reina En La Puerta De Honor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versalles-vista desde la entrada principal.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
        <p:nvSpPr>
          <p:cNvPr id="6" name="5 CuadroTexto"/>
          <p:cNvSpPr txBox="1"/>
          <p:nvPr/>
        </p:nvSpPr>
        <p:spPr>
          <a:xfrm>
            <a:off x="1857356" y="6215082"/>
            <a:ext cx="379302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Vista Desde La Entrada Principal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9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equeño albergue de caza construído para el rey Louis XII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lles04.jpg"/>
          <p:cNvPicPr>
            <a:picLocks noChangeAspect="1"/>
          </p:cNvPicPr>
          <p:nvPr/>
        </p:nvPicPr>
        <p:blipFill>
          <a:blip r:embed="rId2"/>
          <a:srcRect l="4687" t="6754" r="4687" b="6565"/>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14546" y="571480"/>
            <a:ext cx="372698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Detalles Fachada Principal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857.JPG"/>
          <p:cNvPicPr>
            <a:picLocks noChangeAspect="1"/>
          </p:cNvPicPr>
          <p:nvPr/>
        </p:nvPicPr>
        <p:blipFill>
          <a:blip r:embed="rId2"/>
          <a:stretch>
            <a:fillRect/>
          </a:stretch>
        </p:blipFill>
        <p:spPr>
          <a:xfrm>
            <a:off x="1714480" y="0"/>
            <a:ext cx="5715040" cy="6858000"/>
          </a:xfrm>
          <a:prstGeom prst="rect">
            <a:avLst/>
          </a:prstGeom>
          <a:scene3d>
            <a:camera prst="orthographicFront"/>
            <a:lightRig rig="threePt" dir="t"/>
          </a:scene3d>
          <a:sp3d>
            <a:bevelT prst="angle"/>
          </a:sp3d>
        </p:spPr>
      </p:pic>
    </p:spTree>
  </p:cSld>
  <p:clrMapOvr>
    <a:masterClrMapping/>
  </p:clrMapOvr>
  <p:transition spd="slow" advTm="9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is-chateau-de-vincennes-1280x8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ateau_01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85984" y="214290"/>
            <a:ext cx="4991046" cy="33855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Detalle del Reloj de la fachada principal</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DSC_1543.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lles_02_decoracion_0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PI3708-hr.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es_20071227_1_5013053_capture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2007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pull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PI3748-hr.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strips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1762-h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split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palacio_real-salon-trono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786314" y="285728"/>
            <a:ext cx="251306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Salón  Trono Real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DC120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5jy16f.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9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ateau-versailles-galerie-batailles-franc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428860" y="6000768"/>
            <a:ext cx="378674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Galería Batallas de Francia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4px-Château_de_Versailles,_salon_de_la_guerre,_Louis_XIV_en_empereur_romain_vainqueur,_Antoine_Coysevox_(1715).jpg"/>
          <p:cNvPicPr>
            <a:picLocks noChangeAspect="1"/>
          </p:cNvPicPr>
          <p:nvPr/>
        </p:nvPicPr>
        <p:blipFill>
          <a:blip r:embed="rId2"/>
          <a:stretch>
            <a:fillRect/>
          </a:stretch>
        </p:blipFill>
        <p:spPr>
          <a:xfrm>
            <a:off x="0" y="0"/>
            <a:ext cx="5452110" cy="6858000"/>
          </a:xfrm>
          <a:prstGeom prst="rect">
            <a:avLst/>
          </a:prstGeom>
          <a:scene3d>
            <a:camera prst="orthographicFront"/>
            <a:lightRig rig="threePt" dir="t"/>
          </a:scene3d>
          <a:sp3d>
            <a:bevelT prst="angle"/>
          </a:sp3d>
        </p:spPr>
      </p:pic>
      <p:sp>
        <p:nvSpPr>
          <p:cNvPr id="5" name="4 CuadroTexto"/>
          <p:cNvSpPr txBox="1"/>
          <p:nvPr/>
        </p:nvSpPr>
        <p:spPr>
          <a:xfrm>
            <a:off x="5572132" y="5572140"/>
            <a:ext cx="3636381"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Salón de la  guerra Louis XIV</a:t>
            </a:r>
          </a:p>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como un emperador romano </a:t>
            </a:r>
          </a:p>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ganador </a:t>
            </a:r>
          </a:p>
          <a:p>
            <a:pPr algn="ctr"/>
            <a:r>
              <a:rPr lang="es-ES"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Antoine</a:t>
            </a: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a:t>
            </a:r>
            <a:r>
              <a:rPr lang="es-ES"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Coysevox</a:t>
            </a: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(1715)</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c3a2teau-de-versailles-31.jpg"/>
          <p:cNvPicPr>
            <a:picLocks noChangeAspect="1"/>
          </p:cNvPicPr>
          <p:nvPr/>
        </p:nvPicPr>
        <p:blipFill>
          <a:blip r:embed="rId2"/>
          <a:stretch>
            <a:fillRect/>
          </a:stretch>
        </p:blipFill>
        <p:spPr>
          <a:xfrm>
            <a:off x="-1" y="0"/>
            <a:ext cx="9103757" cy="6858000"/>
          </a:xfrm>
          <a:prstGeom prst="rect">
            <a:avLst/>
          </a:prstGeom>
          <a:scene3d>
            <a:camera prst="orthographicFront"/>
            <a:lightRig rig="threePt" dir="t"/>
          </a:scene3d>
          <a:sp3d>
            <a:bevelT prst="angle"/>
          </a:sp3d>
        </p:spPr>
      </p:pic>
    </p:spTree>
  </p:cSld>
  <p:clrMapOvr>
    <a:masterClrMapping/>
  </p:clrMapOvr>
  <p:transition spd="slow" advTm="9000">
    <p:pu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c3a2teau-de-versailles-37.jpg"/>
          <p:cNvPicPr>
            <a:picLocks noChangeAspect="1"/>
          </p:cNvPicPr>
          <p:nvPr/>
        </p:nvPicPr>
        <p:blipFill>
          <a:blip r:embed="rId2"/>
          <a:stretch>
            <a:fillRect/>
          </a:stretch>
        </p:blipFill>
        <p:spPr>
          <a:xfrm>
            <a:off x="-1" y="0"/>
            <a:ext cx="9103757" cy="6858000"/>
          </a:xfrm>
          <a:prstGeom prst="rect">
            <a:avLst/>
          </a:prstGeom>
          <a:scene3d>
            <a:camera prst="orthographicFront"/>
            <a:lightRig rig="threePt" dir="t"/>
          </a:scene3d>
          <a:sp3d>
            <a:bevelT prst="angle"/>
          </a:sp3d>
        </p:spPr>
      </p:pic>
    </p:spTree>
  </p:cSld>
  <p:clrMapOvr>
    <a:masterClrMapping/>
  </p:clrMapOvr>
  <p:transition spd="slow" advTm="9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ámara de Marie Antoinette Petit Trianon.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1643042" y="6215082"/>
            <a:ext cx="601472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Recámara</a:t>
            </a:r>
            <a:r>
              <a:rPr lang="fr-F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de Marie Antoinette Petit Trianon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6698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P4643 (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000496" y="6143644"/>
            <a:ext cx="184345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Opera Royal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esta tiene mas nitidez.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1534823840_966f7a111a_b.jpg"/>
          <p:cNvPicPr>
            <a:picLocks noChangeAspect="1"/>
          </p:cNvPicPr>
          <p:nvPr/>
        </p:nvPicPr>
        <p:blipFill>
          <a:blip r:embed="rId2"/>
          <a:stretch>
            <a:fillRect/>
          </a:stretch>
        </p:blipFill>
        <p:spPr>
          <a:xfrm>
            <a:off x="2291581" y="0"/>
            <a:ext cx="4560838" cy="6858000"/>
          </a:xfrm>
          <a:prstGeom prst="rect">
            <a:avLst/>
          </a:prstGeom>
          <a:scene3d>
            <a:camera prst="orthographicFront"/>
            <a:lightRig rig="threePt" dir="t"/>
          </a:scene3d>
          <a:sp3d>
            <a:bevelT prst="angle"/>
          </a:sp3d>
        </p:spPr>
      </p:pic>
    </p:spTree>
  </p:cSld>
  <p:clrMapOvr>
    <a:masterClrMapping/>
  </p:clrMapOvr>
  <p:transition spd="slow" advTm="9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Gard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Rectángulo"/>
          <p:cNvSpPr/>
          <p:nvPr/>
        </p:nvSpPr>
        <p:spPr>
          <a:xfrm>
            <a:off x="4572000" y="5572140"/>
            <a:ext cx="4572000" cy="646331"/>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Sala  De  Arte </a:t>
            </a:r>
          </a:p>
          <a:p>
            <a:pPr algn="ctr"/>
            <a:r>
              <a:rPr lang="pt-BR"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Contemporáneo</a:t>
            </a:r>
            <a:r>
              <a:rPr lang="pt-B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 Reina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1583074663_a007ac5a7a_b.jpg-salon de mercure.jpg"/>
          <p:cNvPicPr>
            <a:picLocks noChangeAspect="1"/>
          </p:cNvPicPr>
          <p:nvPr/>
        </p:nvPicPr>
        <p:blipFill>
          <a:blip r:embed="rId2"/>
          <a:stretch>
            <a:fillRect/>
          </a:stretch>
        </p:blipFill>
        <p:spPr>
          <a:xfrm>
            <a:off x="2071670" y="0"/>
            <a:ext cx="5143536" cy="6858000"/>
          </a:xfrm>
          <a:prstGeom prst="rect">
            <a:avLst/>
          </a:prstGeom>
          <a:scene3d>
            <a:camera prst="orthographicFront"/>
            <a:lightRig rig="threePt" dir="t"/>
          </a:scene3d>
          <a:sp3d>
            <a:bevelT prst="angle"/>
          </a:sp3d>
        </p:spPr>
      </p:pic>
      <p:sp>
        <p:nvSpPr>
          <p:cNvPr id="5" name="4 CuadroTexto"/>
          <p:cNvSpPr txBox="1"/>
          <p:nvPr/>
        </p:nvSpPr>
        <p:spPr>
          <a:xfrm>
            <a:off x="4714876" y="6143644"/>
            <a:ext cx="2305439"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salón de mercurio</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9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g_2591.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Tree>
  </p:cSld>
  <p:clrMapOvr>
    <a:masterClrMapping/>
  </p:clrMapOvr>
  <p:transition spd="slow" advTm="9000">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alacio de Versalles 04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zoom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1024px-Chateau_Versailles_Galerie_des_Glaces.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
        <p:nvSpPr>
          <p:cNvPr id="6" name="5 CuadroTexto"/>
          <p:cNvSpPr txBox="1"/>
          <p:nvPr/>
        </p:nvSpPr>
        <p:spPr>
          <a:xfrm>
            <a:off x="428596" y="5857892"/>
            <a:ext cx="237757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Salón De Los Espejos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9000">
    <p:wheel spokes="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1581598069_60b59d7307_b.jpg-galeria de los espejos.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871606_97db98aabe_o.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push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illes%2C_Chapelle_roya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428992" y="6150114"/>
            <a:ext cx="1940852"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Capilla Real</a:t>
            </a: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9000">
    <p:wheel spokes="2"/>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palacio-versalles-capilla.jpg"/>
          <p:cNvPicPr>
            <a:picLocks noGrp="1" noChangeAspect="1"/>
          </p:cNvPicPr>
          <p:nvPr>
            <p:ph idx="1"/>
          </p:nvPr>
        </p:nvPicPr>
        <p:blipFill>
          <a:blip r:embed="rId2"/>
          <a:stretch>
            <a:fillRect/>
          </a:stretch>
        </p:blipFill>
        <p:spPr>
          <a:xfrm>
            <a:off x="-1" y="0"/>
            <a:ext cx="9246287"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873072_3b9ed41950_o.jpg-galeria de los espejos.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870862_db207d2fa9_o.jpg-capilla.jpg"/>
          <p:cNvPicPr>
            <a:picLocks noGrp="1" noChangeAspect="1"/>
          </p:cNvPicPr>
          <p:nvPr>
            <p:ph idx="1"/>
          </p:nvPr>
        </p:nvPicPr>
        <p:blipFill>
          <a:blip r:embed="rId2"/>
          <a:stretch>
            <a:fillRect/>
          </a:stretch>
        </p:blipFill>
        <p:spPr>
          <a:xfrm>
            <a:off x="1500166" y="0"/>
            <a:ext cx="6861001"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915408_0d8fd26cbc_o.jpg-VERSALLES.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checke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915774_c7e5bc8f7b_o.jpg-versalles.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916308_01ac498e53_o.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917052_a89f6b215a_o.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wheel spokes="3"/>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917484_0fe5910fbf_o.jpg.VERSALLES.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wheel spokes="3"/>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2499920600_1e46b1bd84_o.jpg"/>
          <p:cNvPicPr>
            <a:picLocks noGrp="1" noChangeAspect="1"/>
          </p:cNvPicPr>
          <p:nvPr>
            <p:ph idx="1"/>
          </p:nvPr>
        </p:nvPicPr>
        <p:blipFill>
          <a:blip r:embed="rId3"/>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checke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3402275328_8eb994a161_o.jpg"/>
          <p:cNvPicPr>
            <a:picLocks noGrp="1" noChangeAspect="1"/>
          </p:cNvPicPr>
          <p:nvPr>
            <p:ph idx="1"/>
          </p:nvPr>
        </p:nvPicPr>
        <p:blipFill>
          <a:blip r:embed="rId2"/>
          <a:stretch>
            <a:fillRect/>
          </a:stretch>
        </p:blipFill>
        <p:spPr>
          <a:xfrm>
            <a:off x="0" y="0"/>
            <a:ext cx="9120898"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blinds/>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camarareyvers.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
        <p:nvSpPr>
          <p:cNvPr id="6" name="5 CuadroTexto"/>
          <p:cNvSpPr txBox="1"/>
          <p:nvPr/>
        </p:nvSpPr>
        <p:spPr>
          <a:xfrm>
            <a:off x="857224" y="5929330"/>
            <a:ext cx="182293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Cama  del  Rey</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9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palacio-de-versalles_559985.jpg"/>
          <p:cNvPicPr>
            <a:picLocks noGrp="1" noChangeAspect="1"/>
          </p:cNvPicPr>
          <p:nvPr>
            <p:ph idx="1"/>
          </p:nvPr>
        </p:nvPicPr>
        <p:blipFill>
          <a:blip r:embed="rId2"/>
          <a:stretch>
            <a:fillRect/>
          </a:stretch>
        </p:blipFill>
        <p:spPr>
          <a:xfrm>
            <a:off x="-1" y="0"/>
            <a:ext cx="9161859"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frescoscapillareal.jpg"/>
          <p:cNvPicPr>
            <a:picLocks noGrp="1" noChangeAspect="1"/>
          </p:cNvPicPr>
          <p:nvPr>
            <p:ph idx="1"/>
          </p:nvPr>
        </p:nvPicPr>
        <p:blipFill>
          <a:blip r:embed="rId2"/>
          <a:stretch>
            <a:fillRect/>
          </a:stretch>
        </p:blipFill>
        <p:spPr>
          <a:xfrm>
            <a:off x="2071670" y="0"/>
            <a:ext cx="5370616"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
        <p:nvSpPr>
          <p:cNvPr id="6" name="5 CuadroTexto"/>
          <p:cNvSpPr txBox="1"/>
          <p:nvPr/>
        </p:nvSpPr>
        <p:spPr>
          <a:xfrm>
            <a:off x="1928794" y="285728"/>
            <a:ext cx="305083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pitchFamily="34" charset="0"/>
              </a:rPr>
              <a:t>Fresco de la Capilla Real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pitchFamily="34" charset="0"/>
            </a:endParaRPr>
          </a:p>
        </p:txBody>
      </p:sp>
    </p:spTree>
  </p:cSld>
  <p:clrMapOvr>
    <a:masterClrMapping/>
  </p:clrMapOvr>
  <p:transition spd="slow" advTm="9000">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palacio-versalles-interior.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salonapolo1.JPG"/>
          <p:cNvPicPr>
            <a:picLocks noGrp="1" noChangeAspect="1"/>
          </p:cNvPicPr>
          <p:nvPr>
            <p:ph idx="1"/>
          </p:nvPr>
        </p:nvPicPr>
        <p:blipFill>
          <a:blip r:embed="rId2"/>
          <a:stretch>
            <a:fillRect/>
          </a:stretch>
        </p:blipFill>
        <p:spPr>
          <a:xfrm>
            <a:off x="0" y="0"/>
            <a:ext cx="9118978"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
        <p:nvSpPr>
          <p:cNvPr id="6" name="5 CuadroTexto"/>
          <p:cNvSpPr txBox="1"/>
          <p:nvPr/>
        </p:nvSpPr>
        <p:spPr>
          <a:xfrm>
            <a:off x="571472" y="6072206"/>
            <a:ext cx="159210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Salón  Apolo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9000">
    <p:strips/>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SAM_2263.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Versailles%2C_chambre_du_roi%2C_buste.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
        <p:nvSpPr>
          <p:cNvPr id="6" name="5 CuadroTexto"/>
          <p:cNvSpPr txBox="1"/>
          <p:nvPr/>
        </p:nvSpPr>
        <p:spPr>
          <a:xfrm>
            <a:off x="1428728" y="5715016"/>
            <a:ext cx="225895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Habitación del Rey</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9000">
    <p:wheel spokes="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versalles6gif.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pull dir="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SecretaireVersaill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8" name="7 CuadroTexto"/>
          <p:cNvSpPr txBox="1"/>
          <p:nvPr/>
        </p:nvSpPr>
        <p:spPr>
          <a:xfrm>
            <a:off x="2857488" y="5929330"/>
            <a:ext cx="239841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Secretaire</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Versailles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9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5d855xgiV1rqnqnlo2_1280.jpg-versalles.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Tree>
  </p:cSld>
  <p:clrMapOvr>
    <a:masterClrMapping/>
  </p:clrMapOvr>
  <p:transition spd="slow" advTm="9000">
    <p:checke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ll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lles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ircl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te-de-lit-au-chateau-de-versailles-photo-09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14546" y="642918"/>
            <a:ext cx="523072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Cabecera de la cama de la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Emperatríz</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cámara de la Emperatriz.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3428992" y="357166"/>
            <a:ext cx="4000528"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Habitación de la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Emperatríz</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split orient="vert" dir="in"/>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abitacion de la reina.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857224" y="6143644"/>
            <a:ext cx="318196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Habitación de la Reina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newsflash/>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lacio-de-versalles-sala-de-marte-colecicon-de-tronos.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5500694" y="6000768"/>
            <a:ext cx="2700676"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Sala De Marte </a:t>
            </a:r>
          </a:p>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Colección  De Tronos</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blinds/>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ofá en el pequeño departamento de la reina.jpg"/>
          <p:cNvPicPr>
            <a:picLocks noGrp="1" noChangeAspect="1"/>
          </p:cNvPicPr>
          <p:nvPr>
            <p:ph idx="1"/>
          </p:nvPr>
        </p:nvPicPr>
        <p:blipFill>
          <a:blip r:embed="rId2"/>
          <a:stretch>
            <a:fillRect/>
          </a:stretch>
        </p:blipFill>
        <p:spPr>
          <a:xfrm>
            <a:off x="3874347" y="0"/>
            <a:ext cx="5269653" cy="6858000"/>
          </a:xfrm>
          <a:scene3d>
            <a:camera prst="orthographicFront"/>
            <a:lightRig rig="threePt" dir="t"/>
          </a:scene3d>
          <a:sp3d>
            <a:bevelT prst="angle"/>
          </a:sp3d>
        </p:spPr>
      </p:pic>
      <p:sp>
        <p:nvSpPr>
          <p:cNvPr id="5" name="4 CuadroTexto"/>
          <p:cNvSpPr txBox="1"/>
          <p:nvPr/>
        </p:nvSpPr>
        <p:spPr>
          <a:xfrm>
            <a:off x="357158" y="1000108"/>
            <a:ext cx="3357585" cy="584775"/>
          </a:xfrm>
          <a:prstGeom prst="rect">
            <a:avLst/>
          </a:prstGeom>
          <a:noFill/>
        </p:spPr>
        <p:txBody>
          <a:bodyPr wrap="square" rtlCol="0">
            <a:spAutoFit/>
          </a:bodyPr>
          <a:lstStyle/>
          <a:p>
            <a:pPr algn="ctr"/>
            <a:r>
              <a:rPr lang="es-ES" sz="16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rial Black" pitchFamily="34" charset="0"/>
              </a:rPr>
              <a:t>Sofá En El Pequeño Departamento De La Reina</a:t>
            </a:r>
            <a:endParaRPr lang="es-ES" sz="16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Arial Black" pitchFamily="34" charset="0"/>
            </a:endParaRPr>
          </a:p>
        </p:txBody>
      </p:sp>
      <p:pic>
        <p:nvPicPr>
          <p:cNvPr id="6" name="Picture 2" descr="http://1.bp.blogspot.com/-DnzolaINwbA/T0GGsOauy1I/AAAAAAAAGLQ/BtfAAfKsyRI/s1600/EKD+-+18c+Marie+Antoinette+Fashion+1+-+Peacock_.png"/>
          <p:cNvPicPr>
            <a:picLocks noChangeAspect="1" noChangeArrowheads="1"/>
          </p:cNvPicPr>
          <p:nvPr/>
        </p:nvPicPr>
        <p:blipFill>
          <a:blip r:embed="rId3"/>
          <a:srcRect/>
          <a:stretch>
            <a:fillRect/>
          </a:stretch>
        </p:blipFill>
        <p:spPr bwMode="auto">
          <a:xfrm>
            <a:off x="357158" y="2285992"/>
            <a:ext cx="3508232" cy="5020974"/>
          </a:xfrm>
          <a:prstGeom prst="rect">
            <a:avLst/>
          </a:prstGeom>
          <a:noFill/>
          <a:effectLst>
            <a:softEdge rad="12700"/>
          </a:effectLst>
        </p:spPr>
      </p:pic>
    </p:spTree>
  </p:cSld>
  <p:clrMapOvr>
    <a:masterClrMapping/>
  </p:clrMapOvr>
  <p:transition spd="slow" advTm="9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badia san remi.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4643438" y="6286520"/>
            <a:ext cx="282064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Abadía de San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Remi</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9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1820-hr.jpg palacio de versalles.jpg"/>
          <p:cNvPicPr>
            <a:picLocks noGrp="1" noChangeAspect="1"/>
          </p:cNvPicPr>
          <p:nvPr>
            <p:ph idx="1"/>
          </p:nvPr>
        </p:nvPicPr>
        <p:blipFill>
          <a:blip r:embed="rId2"/>
          <a:stretch>
            <a:fillRect/>
          </a:stretch>
        </p:blipFill>
        <p:spPr>
          <a:xfrm>
            <a:off x="23689" y="0"/>
            <a:ext cx="9096622"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diamon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P4101643.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zo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ENTRADA PRINCIPAL.JPG"/>
          <p:cNvPicPr>
            <a:picLocks noGrp="1" noChangeAspect="1"/>
          </p:cNvPicPr>
          <p:nvPr>
            <p:ph idx="1"/>
          </p:nvPr>
        </p:nvPicPr>
        <p:blipFill>
          <a:blip r:embed="rId2"/>
          <a:stretch>
            <a:fillRect/>
          </a:stretch>
        </p:blipFill>
        <p:spPr>
          <a:xfrm>
            <a:off x="0" y="0"/>
            <a:ext cx="9144000" cy="6858000"/>
          </a:xfrm>
        </p:spPr>
      </p:pic>
      <p:sp>
        <p:nvSpPr>
          <p:cNvPr id="4" name="3 Rectángulo"/>
          <p:cNvSpPr/>
          <p:nvPr/>
        </p:nvSpPr>
        <p:spPr>
          <a:xfrm>
            <a:off x="3000364" y="4786322"/>
            <a:ext cx="184731" cy="923330"/>
          </a:xfrm>
          <a:prstGeom prst="rect">
            <a:avLst/>
          </a:prstGeom>
        </p:spPr>
        <p:txBody>
          <a:bodyPr wrap="none">
            <a:spAutoFit/>
          </a:bodyPr>
          <a:lstStyle/>
          <a:p>
            <a:endParaRPr lang="es-ES" dirty="0" smtClean="0"/>
          </a:p>
          <a:p>
            <a:endParaRPr lang="es-ES" dirty="0" smtClean="0"/>
          </a:p>
          <a:p>
            <a:endParaRPr lang="es-ES" dirty="0" smtClean="0"/>
          </a:p>
        </p:txBody>
      </p:sp>
    </p:spTree>
  </p:cSld>
  <p:clrMapOvr>
    <a:masterClrMapping/>
  </p:clrMapOvr>
  <p:transition spd="slow" advTm="9000">
    <p:wheel spokes="3"/>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salles palacio 006.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357290" y="357166"/>
            <a:ext cx="6707285" cy="1754326"/>
          </a:xfrm>
          <a:prstGeom prst="rect">
            <a:avLst/>
          </a:prstGeom>
          <a:noFill/>
        </p:spPr>
        <p:txBody>
          <a:bodyPr wrap="none" rtlCol="0">
            <a:spAutoFit/>
            <a:scene3d>
              <a:camera prst="orthographicFront"/>
              <a:lightRig rig="threePt" dir="t"/>
            </a:scene3d>
            <a:sp3d extrusionH="57150">
              <a:bevelT h="25400" prst="softRound"/>
            </a:sp3d>
          </a:bodyPr>
          <a:lstStyle/>
          <a:p>
            <a:r>
              <a:rPr lang="es-ES" sz="5400" b="1" dirty="0" smtClean="0">
                <a:ln>
                  <a:solidFill>
                    <a:srgbClr val="FFC000"/>
                  </a:solidFill>
                </a:ln>
                <a:solidFill>
                  <a:schemeClr val="accent6">
                    <a:lumMod val="50000"/>
                  </a:schemeClr>
                </a:solidFill>
                <a:effectLst>
                  <a:outerShdw blurRad="38100" dist="38100" dir="2700000" algn="tl">
                    <a:srgbClr val="000000">
                      <a:alpha val="43137"/>
                    </a:srgbClr>
                  </a:outerShdw>
                </a:effectLst>
                <a:latin typeface="Old English Text MT" pitchFamily="66" charset="0"/>
              </a:rPr>
              <a:t>Gracias por la Visita al</a:t>
            </a:r>
          </a:p>
          <a:p>
            <a:pPr algn="ctr"/>
            <a:r>
              <a:rPr lang="es-ES" sz="5400" b="1" dirty="0" smtClean="0">
                <a:ln>
                  <a:solidFill>
                    <a:srgbClr val="FFC000"/>
                  </a:solidFill>
                </a:ln>
                <a:solidFill>
                  <a:schemeClr val="accent6">
                    <a:lumMod val="50000"/>
                  </a:schemeClr>
                </a:solidFill>
                <a:effectLst>
                  <a:outerShdw blurRad="38100" dist="38100" dir="2700000" algn="tl">
                    <a:srgbClr val="000000">
                      <a:alpha val="43137"/>
                    </a:srgbClr>
                  </a:outerShdw>
                </a:effectLst>
                <a:latin typeface="Old English Text MT" pitchFamily="66" charset="0"/>
              </a:rPr>
              <a:t>Palacio de  Versalles</a:t>
            </a:r>
            <a:endParaRPr lang="es-ES" sz="5400" b="1" dirty="0">
              <a:ln>
                <a:solidFill>
                  <a:srgbClr val="FFC000"/>
                </a:solidFill>
              </a:ln>
              <a:solidFill>
                <a:schemeClr val="accent6">
                  <a:lumMod val="50000"/>
                </a:schemeClr>
              </a:solidFill>
              <a:effectLst>
                <a:outerShdw blurRad="38100" dist="38100" dir="2700000" algn="tl">
                  <a:srgbClr val="000000">
                    <a:alpha val="43137"/>
                  </a:srgbClr>
                </a:outerShdw>
              </a:effectLst>
              <a:latin typeface="Old English Text MT" pitchFamily="66" charset="0"/>
            </a:endParaRPr>
          </a:p>
        </p:txBody>
      </p:sp>
      <p:sp>
        <p:nvSpPr>
          <p:cNvPr id="6" name="5 CuadroTexto"/>
          <p:cNvSpPr txBox="1"/>
          <p:nvPr/>
        </p:nvSpPr>
        <p:spPr>
          <a:xfrm>
            <a:off x="4286248" y="6000768"/>
            <a:ext cx="4259243" cy="461665"/>
          </a:xfrm>
          <a:prstGeom prst="rect">
            <a:avLst/>
          </a:prstGeom>
          <a:noFill/>
        </p:spPr>
        <p:txBody>
          <a:bodyPr wrap="none" rtlCol="0">
            <a:spAutoFit/>
          </a:bodyPr>
          <a:lstStyle/>
          <a:p>
            <a:r>
              <a:rPr lang="es-ES" sz="2400" dirty="0" smtClean="0">
                <a:ln>
                  <a:solidFill>
                    <a:sysClr val="windowText" lastClr="000000"/>
                  </a:solidFill>
                </a:ln>
                <a:blipFill dpi="0" rotWithShape="1">
                  <a:blip r:embed="rId3"/>
                  <a:srcRect/>
                  <a:stretch>
                    <a:fillRect/>
                  </a:stretch>
                </a:blipFill>
                <a:latin typeface="Matura MT Script Capitals" pitchFamily="66" charset="0"/>
              </a:rPr>
              <a:t>Francisco del Olmo-Jazmín</a:t>
            </a:r>
            <a:endParaRPr lang="es-ES" sz="2400" dirty="0">
              <a:ln>
                <a:solidFill>
                  <a:sysClr val="windowText" lastClr="000000"/>
                </a:solidFill>
              </a:ln>
              <a:blipFill dpi="0" rotWithShape="1">
                <a:blip r:embed="rId3"/>
                <a:srcRect/>
                <a:stretch>
                  <a:fillRect/>
                </a:stretch>
              </a:blipFill>
              <a:latin typeface="Matura MT Script Capitals" pitchFamily="66" charset="0"/>
            </a:endParaRPr>
          </a:p>
        </p:txBody>
      </p:sp>
    </p:spTree>
  </p:cSld>
  <p:clrMapOvr>
    <a:masterClrMapping/>
  </p:clrMapOvr>
  <p:transition spd="slow" advTm="9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ppt_x</p:attrName>
                                        </p:attrNameLst>
                                      </p:cBhvr>
                                      <p:tavLst>
                                        <p:tav tm="0">
                                          <p:val>
                                            <p:strVal val="#ppt_x-#ppt_w/2"/>
                                          </p:val>
                                        </p:tav>
                                        <p:tav tm="100000">
                                          <p:val>
                                            <p:strVal val="#ppt_x"/>
                                          </p:val>
                                        </p:tav>
                                      </p:tavLst>
                                    </p:anim>
                                    <p:anim calcmode="lin" valueType="num">
                                      <p:cBhvr>
                                        <p:cTn id="13" dur="3000" fill="hold"/>
                                        <p:tgtEl>
                                          <p:spTgt spid="6"/>
                                        </p:tgtEl>
                                        <p:attrNameLst>
                                          <p:attrName>ppt_y</p:attrName>
                                        </p:attrNameLst>
                                      </p:cBhvr>
                                      <p:tavLst>
                                        <p:tav tm="0">
                                          <p:val>
                                            <p:strVal val="#ppt_y"/>
                                          </p:val>
                                        </p:tav>
                                        <p:tav tm="100000">
                                          <p:val>
                                            <p:strVal val="#ppt_y"/>
                                          </p:val>
                                        </p:tav>
                                      </p:tavLst>
                                    </p:anim>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Presentación1C</Template>
  <TotalTime>0</TotalTime>
  <Words>705</Words>
  <Application>Microsoft Office PowerPoint</Application>
  <PresentationFormat>Presentación en pantalla (4:3)</PresentationFormat>
  <Paragraphs>81</Paragraphs>
  <Slides>71</Slides>
  <Notes>2</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Presentación1C</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2012-10-24T23:41:19Z</dcterms:created>
  <dcterms:modified xsi:type="dcterms:W3CDTF">2012-10-24T23:46:30Z</dcterms:modified>
</cp:coreProperties>
</file>