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0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82" r:id="rId24"/>
    <p:sldId id="281" r:id="rId25"/>
    <p:sldId id="260" r:id="rId26"/>
    <p:sldId id="283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eCaLzNCgpYUoFBRns3vVQ==" hashData="LPTLytyK9Hti/5AuZ9+lLQGFQM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08ACB2-FB8A-4919-AA00-744CC48180A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BA5BB-B2F6-4006-A1A8-4F543FB02958}" type="datetimeFigureOut">
              <a:rPr lang="es-ES" smtClean="0"/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048DD-E57C-4AD5-A9F0-CC5BD227A4A3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6F5818-DCC1-40E5-87B9-65207272EFA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zzzzzzzzMARCOS\marcos gordos guapos ya\7fda174796_85252054_o2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http://es.bloggif.com/tmp/b4be5393a27804fd8e1233dd23e265d4/text.gif?139515019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700808"/>
            <a:ext cx="3705225" cy="638175"/>
          </a:xfrm>
          <a:prstGeom prst="rect">
            <a:avLst/>
          </a:prstGeom>
          <a:noFill/>
        </p:spPr>
      </p:pic>
      <p:pic>
        <p:nvPicPr>
          <p:cNvPr id="1033" name="Picture 9" descr="http://es.bloggif.com/tmp/b4be5393a27804fd8e1233dd23e265d4/text.gif?139515025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2924944"/>
            <a:ext cx="3438525" cy="638175"/>
          </a:xfrm>
          <a:prstGeom prst="rect">
            <a:avLst/>
          </a:prstGeom>
          <a:noFill/>
        </p:spPr>
      </p:pic>
      <p:pic>
        <p:nvPicPr>
          <p:cNvPr id="1035" name="Picture 11" descr="http://es.bloggif.com/tmp/b4be5393a27804fd8e1233dd23e265d4/text.gif?139515030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3933056"/>
            <a:ext cx="4686300" cy="800100"/>
          </a:xfrm>
          <a:prstGeom prst="rect">
            <a:avLst/>
          </a:prstGeom>
          <a:noFill/>
        </p:spPr>
      </p:pic>
      <p:pic>
        <p:nvPicPr>
          <p:cNvPr id="1037" name="Picture 13" descr="http://es.bloggif.com/tmp/b4be5393a27804fd8e1233dd23e265d4/text.gif?139515038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260648"/>
            <a:ext cx="3181350" cy="381001"/>
          </a:xfrm>
          <a:prstGeom prst="rect">
            <a:avLst/>
          </a:prstGeom>
          <a:noFill/>
        </p:spPr>
      </p:pic>
      <p:pic>
        <p:nvPicPr>
          <p:cNvPr id="1039" name="Picture 15" descr="http://es.bloggif.com/tmp/b4be5393a27804fd8e1233dd23e265d4/text.gif?139515042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5013176"/>
            <a:ext cx="2809875" cy="438151"/>
          </a:xfrm>
          <a:prstGeom prst="rect">
            <a:avLst/>
          </a:prstGeom>
          <a:noFill/>
        </p:spPr>
      </p:pic>
      <p:pic>
        <p:nvPicPr>
          <p:cNvPr id="1040" name="Picture 16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3728" y="4869160"/>
            <a:ext cx="616198" cy="618532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  <p:sndAc>
      <p:stSnd>
        <p:snd r:embed="rId2" name="the beatles - and i love her(2)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136904" cy="6048672"/>
          </a:xfrm>
          <a:prstGeom prst="rect">
            <a:avLst/>
          </a:prstGeom>
        </p:spPr>
      </p:pic>
      <p:pic>
        <p:nvPicPr>
          <p:cNvPr id="4099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-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ed8_83d4a33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ed7_19786f2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9268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ed9_f83b299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352929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edc_144b990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404664"/>
            <a:ext cx="3966944" cy="6048672"/>
          </a:xfrm>
          <a:prstGeom prst="rect">
            <a:avLst/>
          </a:prstGeom>
        </p:spPr>
      </p:pic>
      <p:pic>
        <p:nvPicPr>
          <p:cNvPr id="3" name="2 Imagen" descr="0_8bee2_f0279f67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404664"/>
            <a:ext cx="4392488" cy="6048672"/>
          </a:xfrm>
          <a:prstGeom prst="rect">
            <a:avLst/>
          </a:prstGeom>
        </p:spPr>
      </p:pic>
      <p:pic>
        <p:nvPicPr>
          <p:cNvPr id="4" name="Picture 1" descr="C:\Users\Usuario\Desktop\descargas\zzzzzzzzMARCOS\c4af4040e38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139452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ee6_e953480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8242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ee7_b9b203f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42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ee8_cc4c340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3"/>
            <a:ext cx="8352928" cy="6075675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ee9_6ff007d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5537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eee_9410e6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4320480" cy="6120680"/>
          </a:xfrm>
          <a:prstGeom prst="rect">
            <a:avLst/>
          </a:prstGeom>
        </p:spPr>
      </p:pic>
      <p:pic>
        <p:nvPicPr>
          <p:cNvPr id="3" name="2 Imagen" descr="0_8bf1a_4118dd3e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32656"/>
            <a:ext cx="3951336" cy="6120680"/>
          </a:xfrm>
          <a:prstGeom prst="rect">
            <a:avLst/>
          </a:prstGeom>
        </p:spPr>
      </p:pic>
      <p:pic>
        <p:nvPicPr>
          <p:cNvPr id="4" name="Picture 1" descr="C:\Users\Usuario\Desktop\descargas\zzzzzzzzMARCOS\c4af4040e38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139452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f77_238747bc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5" y="404664"/>
            <a:ext cx="8167948" cy="6048671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fba_6802170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352928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fbb_1e9844e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4248472" cy="6093296"/>
          </a:xfrm>
          <a:prstGeom prst="rect">
            <a:avLst/>
          </a:prstGeom>
        </p:spPr>
      </p:pic>
      <p:pic>
        <p:nvPicPr>
          <p:cNvPr id="3" name="2 Imagen" descr="0_8bfbd_8d8c5e2f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32656"/>
            <a:ext cx="3998533" cy="6120680"/>
          </a:xfrm>
          <a:prstGeom prst="rect">
            <a:avLst/>
          </a:prstGeom>
        </p:spPr>
      </p:pic>
      <p:pic>
        <p:nvPicPr>
          <p:cNvPr id="20481" name="Picture 1" descr="C:\Users\Usuario\Desktop\descargas\zzzzzzzzMARCOS\c4af4040e38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139452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fbc_7e60123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10348"/>
            <a:ext cx="8352928" cy="603730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fbf_ef63097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8092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fc0_f4c45ae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568952" cy="5976663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fc1_133b2aa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fc5_c227b3b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168456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fc6_36d41ba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40</Words>
  <Application>Microsoft Office PowerPoint</Application>
  <PresentationFormat>Presentación en pantalla (4:3)</PresentationFormat>
  <Paragraphs>15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2014-03-18T13:36:39Z</dcterms:created>
  <dcterms:modified xsi:type="dcterms:W3CDTF">2014-03-18T14:36:19Z</dcterms:modified>
</cp:coreProperties>
</file>