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Yi4nFIZGi4j9ynPdWP3ew" hashData="KlxTvlVYUV0vsm7Rq9mQR46AYr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900" y="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4664C-9C65-4B9D-B885-B2A20C2F9AA3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89028-D46A-4380-9473-678304C065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Imagen7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428860" y="1428736"/>
            <a:ext cx="4371975" cy="928689"/>
          </a:xfrm>
          <a:prstGeom prst="rect">
            <a:avLst/>
          </a:prstGeom>
          <a:noFill/>
        </p:spPr>
      </p:pic>
      <p:pic>
        <p:nvPicPr>
          <p:cNvPr id="12" name="Picture 9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071538" y="3500438"/>
            <a:ext cx="7162800" cy="857251"/>
          </a:xfrm>
          <a:prstGeom prst="rect">
            <a:avLst/>
          </a:prstGeom>
          <a:noFill/>
        </p:spPr>
      </p:pic>
      <p:pic>
        <p:nvPicPr>
          <p:cNvPr id="5130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8596" y="6000768"/>
            <a:ext cx="3762375" cy="409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zoom/>
    <p:sndAc>
      <p:stSnd loop="1">
        <p:snd r:embed="rId2" name="Chris Spheeris - Allu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dd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dd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1dd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28677" name="4 Imagen" descr="Imagen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4 Imagen" descr="Imagen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4 Imagen" descr="Imagen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 smtClean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25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26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4" name="3 Marcador de contenido" descr="Imagen1dsa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350"/>
            <a:ext cx="9144000" cy="6845300"/>
          </a:xfrm>
        </p:spPr>
      </p:pic>
      <p:pic>
        <p:nvPicPr>
          <p:cNvPr id="5" name="3 Marcador de contenido" descr="Imagen1ds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9" name="8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6 CuadroTexto"/>
          <p:cNvSpPr txBox="1">
            <a:spLocks noChangeArrowheads="1"/>
          </p:cNvSpPr>
          <p:nvPr/>
        </p:nvSpPr>
        <p:spPr bwMode="auto">
          <a:xfrm>
            <a:off x="-4429125" y="0"/>
            <a:ext cx="35004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Monotype Corsiva" pitchFamily="66" charset="0"/>
              </a:rPr>
              <a:t/>
            </a:r>
            <a:br>
              <a:rPr lang="es-ES" sz="2400">
                <a:latin typeface="Monotype Corsiva" pitchFamily="66" charset="0"/>
              </a:rPr>
            </a:br>
            <a:endParaRPr lang="es-ES" sz="2400" b="1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ctrTitle"/>
          </p:nvPr>
        </p:nvSpPr>
        <p:spPr>
          <a:xfrm>
            <a:off x="0" y="-635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635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ef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ef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ooo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ooo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80 Imagen" descr="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81 Imagen" descr="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350"/>
            <a:ext cx="9144000" cy="6845300"/>
          </a:xfrm>
        </p:spPr>
      </p:pic>
      <p:pic>
        <p:nvPicPr>
          <p:cNvPr id="5" name="3 Marcador de contenido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8"/>
            <a:ext cx="9144000" cy="682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7" name="6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8"/>
            <a:ext cx="9144000" cy="682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7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0"/>
            <a:ext cx="9093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7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44035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700" y="0"/>
            <a:ext cx="9118600" cy="6858000"/>
          </a:xfr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ctrTitle"/>
          </p:nvPr>
        </p:nvSpPr>
        <p:spPr>
          <a:xfrm>
            <a:off x="0" y="17463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7463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424910">
            <a:off x="2894825" y="4275881"/>
            <a:ext cx="23241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bi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bien</Template>
  <TotalTime>0</TotalTime>
  <Words>29</Words>
  <Application>Microsoft Office PowerPoint</Application>
  <PresentationFormat>Presentación en pantalla (4:3)</PresentationFormat>
  <Paragraphs>4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Presentación2 bien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2016-04-08T19:21:54Z</dcterms:created>
  <dcterms:modified xsi:type="dcterms:W3CDTF">2016-04-08T19:22:35Z</dcterms:modified>
</cp:coreProperties>
</file>