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288" r:id="rId3"/>
    <p:sldId id="333" r:id="rId4"/>
    <p:sldId id="329" r:id="rId5"/>
    <p:sldId id="328" r:id="rId6"/>
    <p:sldId id="331" r:id="rId7"/>
    <p:sldId id="334" r:id="rId8"/>
    <p:sldId id="330" r:id="rId9"/>
    <p:sldId id="277" r:id="rId10"/>
    <p:sldId id="294" r:id="rId11"/>
    <p:sldId id="337" r:id="rId12"/>
    <p:sldId id="321" r:id="rId13"/>
    <p:sldId id="279" r:id="rId14"/>
    <p:sldId id="302" r:id="rId15"/>
    <p:sldId id="336" r:id="rId16"/>
    <p:sldId id="278" r:id="rId17"/>
    <p:sldId id="291" r:id="rId18"/>
    <p:sldId id="296" r:id="rId19"/>
    <p:sldId id="259" r:id="rId20"/>
    <p:sldId id="310" r:id="rId21"/>
    <p:sldId id="324" r:id="rId22"/>
    <p:sldId id="320" r:id="rId23"/>
    <p:sldId id="263" r:id="rId24"/>
    <p:sldId id="316" r:id="rId25"/>
    <p:sldId id="256" r:id="rId26"/>
    <p:sldId id="265" r:id="rId27"/>
    <p:sldId id="306" r:id="rId28"/>
    <p:sldId id="304" r:id="rId29"/>
    <p:sldId id="258" r:id="rId30"/>
    <p:sldId id="269" r:id="rId31"/>
    <p:sldId id="311" r:id="rId32"/>
    <p:sldId id="276" r:id="rId33"/>
    <p:sldId id="315" r:id="rId34"/>
    <p:sldId id="312" r:id="rId35"/>
    <p:sldId id="332" r:id="rId36"/>
    <p:sldId id="262" r:id="rId37"/>
    <p:sldId id="268" r:id="rId38"/>
    <p:sldId id="295" r:id="rId39"/>
    <p:sldId id="319" r:id="rId40"/>
    <p:sldId id="322" r:id="rId41"/>
    <p:sldId id="305" r:id="rId42"/>
    <p:sldId id="261" r:id="rId43"/>
    <p:sldId id="323" r:id="rId44"/>
    <p:sldId id="297" r:id="rId45"/>
    <p:sldId id="299" r:id="rId46"/>
    <p:sldId id="289" r:id="rId47"/>
    <p:sldId id="272" r:id="rId48"/>
    <p:sldId id="282" r:id="rId49"/>
    <p:sldId id="303" r:id="rId50"/>
    <p:sldId id="270" r:id="rId51"/>
    <p:sldId id="301" r:id="rId52"/>
    <p:sldId id="286" r:id="rId53"/>
    <p:sldId id="273" r:id="rId54"/>
    <p:sldId id="284" r:id="rId55"/>
    <p:sldId id="267" r:id="rId56"/>
    <p:sldId id="309" r:id="rId57"/>
    <p:sldId id="318" r:id="rId58"/>
    <p:sldId id="257" r:id="rId59"/>
    <p:sldId id="271" r:id="rId60"/>
    <p:sldId id="338"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oUZaLwFUrJZuouVWpL6wg" hashData="0U1SHugAIg4Ozt/HFTXRY9YYs+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5F34"/>
    <a:srgbClr val="E6CFB0"/>
    <a:srgbClr val="000099"/>
    <a:srgbClr val="55311B"/>
    <a:srgbClr val="CD903F"/>
    <a:srgbClr val="8F6225"/>
    <a:srgbClr val="C198E0"/>
    <a:srgbClr val="DEB196"/>
    <a:srgbClr val="3366FF"/>
    <a:srgbClr val="BF95D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682" autoAdjust="0"/>
    <p:restoredTop sz="91119" autoAdjust="0"/>
  </p:normalViewPr>
  <p:slideViewPr>
    <p:cSldViewPr>
      <p:cViewPr>
        <p:scale>
          <a:sx n="60" d="100"/>
          <a:sy n="60" d="100"/>
        </p:scale>
        <p:origin x="-726" y="-23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A9E690-DE8D-4568-B194-B3743D30AE45}" type="datetimeFigureOut">
              <a:rPr lang="es-ES" smtClean="0"/>
              <a:pPr/>
              <a:t>01/06/2014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7AA9C1-945A-4906-A8D9-56C7BCA433B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27AA9C1-945A-4906-A8D9-56C7BCA433BC}"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27AA9C1-945A-4906-A8D9-56C7BCA433BC}" type="slidenum">
              <a:rPr lang="es-ES" smtClean="0"/>
              <a:pPr/>
              <a:t>11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9C26375-B7FD-40EA-B9D6-8E4FF0BC2288}" type="datetimeFigureOut">
              <a:rPr lang="es-ES" smtClean="0"/>
              <a:pPr/>
              <a:t>01/06/2014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745AF9-4150-4AE4-AB21-DE24915FAA7F}"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2943E08-049E-4647-9773-DA40F06503C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C26375-B7FD-40EA-B9D6-8E4FF0BC2288}" type="datetimeFigureOut">
              <a:rPr lang="es-ES" smtClean="0"/>
              <a:pPr/>
              <a:t>01/06/2014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745AF9-4150-4AE4-AB21-DE24915FAA7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2C43DAF-F13C-419F-8B4E-0BD1D69D1C5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_rels/slide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8.png"/><Relationship Id="rId7" Type="http://schemas.openxmlformats.org/officeDocument/2006/relationships/image" Target="../media/image8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Imagen1.jpg"/>
          <p:cNvPicPr>
            <a:picLocks noChangeAspect="1"/>
          </p:cNvPicPr>
          <p:nvPr/>
        </p:nvPicPr>
        <p:blipFill>
          <a:blip r:embed="rId3"/>
          <a:stretch>
            <a:fillRect/>
          </a:stretch>
        </p:blipFill>
        <p:spPr>
          <a:xfrm>
            <a:off x="0" y="0"/>
            <a:ext cx="9144000" cy="6831211"/>
          </a:xfrm>
          <a:prstGeom prst="rect">
            <a:avLst/>
          </a:prstGeom>
        </p:spPr>
      </p:pic>
      <p:sp>
        <p:nvSpPr>
          <p:cNvPr id="5" name="4 Luna"/>
          <p:cNvSpPr/>
          <p:nvPr/>
        </p:nvSpPr>
        <p:spPr>
          <a:xfrm rot="1662523">
            <a:off x="6694694" y="3095543"/>
            <a:ext cx="2040511" cy="3488061"/>
          </a:xfrm>
          <a:prstGeom prst="moon">
            <a:avLst>
              <a:gd name="adj" fmla="val 51147"/>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877776" flipH="1">
            <a:off x="612714" y="3207238"/>
            <a:ext cx="2615239" cy="3220622"/>
          </a:xfrm>
          <a:prstGeom prst="moon">
            <a:avLst>
              <a:gd name="adj" fmla="val 41936"/>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343773" flipH="1">
            <a:off x="1159392" y="1810526"/>
            <a:ext cx="2691179" cy="4716306"/>
          </a:xfrm>
          <a:prstGeom prst="moon">
            <a:avLst>
              <a:gd name="adj" fmla="val 47950"/>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62523">
            <a:off x="5797439" y="1746382"/>
            <a:ext cx="2335437" cy="4925126"/>
          </a:xfrm>
          <a:prstGeom prst="moon">
            <a:avLst>
              <a:gd name="adj" fmla="val 604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877776" flipH="1">
            <a:off x="1223126" y="470312"/>
            <a:ext cx="3472515" cy="5917376"/>
          </a:xfrm>
          <a:prstGeom prst="moon">
            <a:avLst>
              <a:gd name="adj" fmla="val 52328"/>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62523">
            <a:off x="4754440" y="417578"/>
            <a:ext cx="3236401" cy="5758262"/>
          </a:xfrm>
          <a:prstGeom prst="moon">
            <a:avLst>
              <a:gd name="adj" fmla="val 49380"/>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2706" name="Picture 2" descr="Rendered Image"/>
          <p:cNvPicPr>
            <a:picLocks noChangeAspect="1" noChangeArrowheads="1"/>
          </p:cNvPicPr>
          <p:nvPr/>
        </p:nvPicPr>
        <p:blipFill>
          <a:blip r:embed="rId4">
            <a:lum contrast="30000"/>
          </a:blip>
          <a:srcRect/>
          <a:stretch>
            <a:fillRect/>
          </a:stretch>
        </p:blipFill>
        <p:spPr bwMode="auto">
          <a:xfrm>
            <a:off x="1857356" y="500042"/>
            <a:ext cx="657225" cy="695325"/>
          </a:xfrm>
          <a:prstGeom prst="rect">
            <a:avLst/>
          </a:prstGeom>
          <a:noFill/>
        </p:spPr>
      </p:pic>
      <p:pic>
        <p:nvPicPr>
          <p:cNvPr id="72708" name="Picture 4" descr="Rendered Image"/>
          <p:cNvPicPr>
            <a:picLocks noChangeAspect="1" noChangeArrowheads="1"/>
          </p:cNvPicPr>
          <p:nvPr/>
        </p:nvPicPr>
        <p:blipFill>
          <a:blip r:embed="rId5">
            <a:lum contrast="30000"/>
          </a:blip>
          <a:srcRect/>
          <a:stretch>
            <a:fillRect/>
          </a:stretch>
        </p:blipFill>
        <p:spPr bwMode="auto">
          <a:xfrm>
            <a:off x="2428860" y="500042"/>
            <a:ext cx="523875" cy="676276"/>
          </a:xfrm>
          <a:prstGeom prst="rect">
            <a:avLst/>
          </a:prstGeom>
          <a:noFill/>
        </p:spPr>
      </p:pic>
      <p:pic>
        <p:nvPicPr>
          <p:cNvPr id="72710" name="Picture 6" descr="Rendered Image"/>
          <p:cNvPicPr>
            <a:picLocks noChangeAspect="1" noChangeArrowheads="1"/>
          </p:cNvPicPr>
          <p:nvPr/>
        </p:nvPicPr>
        <p:blipFill>
          <a:blip r:embed="rId6">
            <a:lum contrast="30000"/>
          </a:blip>
          <a:srcRect/>
          <a:stretch>
            <a:fillRect/>
          </a:stretch>
        </p:blipFill>
        <p:spPr bwMode="auto">
          <a:xfrm>
            <a:off x="2928926" y="500042"/>
            <a:ext cx="504825" cy="676276"/>
          </a:xfrm>
          <a:prstGeom prst="rect">
            <a:avLst/>
          </a:prstGeom>
          <a:noFill/>
        </p:spPr>
      </p:pic>
      <p:pic>
        <p:nvPicPr>
          <p:cNvPr id="72712" name="Picture 8" descr="Rendered Image"/>
          <p:cNvPicPr>
            <a:picLocks noChangeAspect="1" noChangeArrowheads="1"/>
          </p:cNvPicPr>
          <p:nvPr/>
        </p:nvPicPr>
        <p:blipFill>
          <a:blip r:embed="rId7">
            <a:lum contrast="30000"/>
          </a:blip>
          <a:srcRect/>
          <a:stretch>
            <a:fillRect/>
          </a:stretch>
        </p:blipFill>
        <p:spPr bwMode="auto">
          <a:xfrm>
            <a:off x="3357554" y="500042"/>
            <a:ext cx="600075" cy="676276"/>
          </a:xfrm>
          <a:prstGeom prst="rect">
            <a:avLst/>
          </a:prstGeom>
          <a:noFill/>
        </p:spPr>
      </p:pic>
      <p:pic>
        <p:nvPicPr>
          <p:cNvPr id="72714" name="Picture 10" descr="Rendered Image"/>
          <p:cNvPicPr>
            <a:picLocks noChangeAspect="1" noChangeArrowheads="1"/>
          </p:cNvPicPr>
          <p:nvPr/>
        </p:nvPicPr>
        <p:blipFill>
          <a:blip r:embed="rId8">
            <a:lum contrast="30000"/>
          </a:blip>
          <a:srcRect/>
          <a:stretch>
            <a:fillRect/>
          </a:stretch>
        </p:blipFill>
        <p:spPr bwMode="auto">
          <a:xfrm>
            <a:off x="3857620" y="428604"/>
            <a:ext cx="676275" cy="762000"/>
          </a:xfrm>
          <a:prstGeom prst="rect">
            <a:avLst/>
          </a:prstGeom>
          <a:noFill/>
        </p:spPr>
      </p:pic>
      <p:pic>
        <p:nvPicPr>
          <p:cNvPr id="72716" name="Picture 12" descr="Rendered Image"/>
          <p:cNvPicPr>
            <a:picLocks noChangeAspect="1" noChangeArrowheads="1"/>
          </p:cNvPicPr>
          <p:nvPr/>
        </p:nvPicPr>
        <p:blipFill>
          <a:blip r:embed="rId9">
            <a:lum contrast="30000"/>
          </a:blip>
          <a:srcRect/>
          <a:stretch>
            <a:fillRect/>
          </a:stretch>
        </p:blipFill>
        <p:spPr bwMode="auto">
          <a:xfrm>
            <a:off x="4929190" y="500042"/>
            <a:ext cx="657225" cy="676276"/>
          </a:xfrm>
          <a:prstGeom prst="rect">
            <a:avLst/>
          </a:prstGeom>
          <a:noFill/>
        </p:spPr>
      </p:pic>
      <p:pic>
        <p:nvPicPr>
          <p:cNvPr id="17" name="Picture 2" descr="Rendered Image"/>
          <p:cNvPicPr>
            <a:picLocks noChangeAspect="1" noChangeArrowheads="1"/>
          </p:cNvPicPr>
          <p:nvPr/>
        </p:nvPicPr>
        <p:blipFill>
          <a:blip r:embed="rId4">
            <a:lum contrast="30000"/>
          </a:blip>
          <a:srcRect/>
          <a:stretch>
            <a:fillRect/>
          </a:stretch>
        </p:blipFill>
        <p:spPr bwMode="auto">
          <a:xfrm>
            <a:off x="5572132" y="500042"/>
            <a:ext cx="657225" cy="695325"/>
          </a:xfrm>
          <a:prstGeom prst="rect">
            <a:avLst/>
          </a:prstGeom>
          <a:noFill/>
        </p:spPr>
      </p:pic>
      <p:pic>
        <p:nvPicPr>
          <p:cNvPr id="72718" name="Picture 14" descr="Rendered Image"/>
          <p:cNvPicPr>
            <a:picLocks noChangeAspect="1" noChangeArrowheads="1"/>
          </p:cNvPicPr>
          <p:nvPr/>
        </p:nvPicPr>
        <p:blipFill>
          <a:blip r:embed="rId10">
            <a:lum contrast="30000"/>
          </a:blip>
          <a:srcRect/>
          <a:stretch>
            <a:fillRect/>
          </a:stretch>
        </p:blipFill>
        <p:spPr bwMode="auto">
          <a:xfrm>
            <a:off x="6215074" y="500042"/>
            <a:ext cx="600075" cy="685800"/>
          </a:xfrm>
          <a:prstGeom prst="rect">
            <a:avLst/>
          </a:prstGeom>
          <a:noFill/>
        </p:spPr>
      </p:pic>
      <p:pic>
        <p:nvPicPr>
          <p:cNvPr id="72720" name="Picture 16" descr="Rendered Image"/>
          <p:cNvPicPr>
            <a:picLocks noChangeAspect="1" noChangeArrowheads="1"/>
          </p:cNvPicPr>
          <p:nvPr/>
        </p:nvPicPr>
        <p:blipFill>
          <a:blip r:embed="rId11">
            <a:lum contrast="30000"/>
          </a:blip>
          <a:srcRect/>
          <a:stretch>
            <a:fillRect/>
          </a:stretch>
        </p:blipFill>
        <p:spPr bwMode="auto">
          <a:xfrm>
            <a:off x="6858016" y="500042"/>
            <a:ext cx="504825" cy="666751"/>
          </a:xfrm>
          <a:prstGeom prst="rect">
            <a:avLst/>
          </a:prstGeom>
          <a:noFill/>
        </p:spPr>
      </p:pic>
      <p:pic>
        <p:nvPicPr>
          <p:cNvPr id="72722" name="Picture 18" descr="Rendered Image"/>
          <p:cNvPicPr>
            <a:picLocks noChangeAspect="1" noChangeArrowheads="1"/>
          </p:cNvPicPr>
          <p:nvPr/>
        </p:nvPicPr>
        <p:blipFill>
          <a:blip r:embed="rId12">
            <a:lum contrast="30000"/>
          </a:blip>
          <a:srcRect/>
          <a:stretch>
            <a:fillRect/>
          </a:stretch>
        </p:blipFill>
        <p:spPr bwMode="auto">
          <a:xfrm>
            <a:off x="7358082" y="500042"/>
            <a:ext cx="504825" cy="676276"/>
          </a:xfrm>
          <a:prstGeom prst="rect">
            <a:avLst/>
          </a:prstGeom>
          <a:noFill/>
        </p:spPr>
      </p:pic>
      <p:pic>
        <p:nvPicPr>
          <p:cNvPr id="72724" name="Picture 20" descr="Rendered Image"/>
          <p:cNvPicPr>
            <a:picLocks noChangeAspect="1" noChangeArrowheads="1"/>
          </p:cNvPicPr>
          <p:nvPr/>
        </p:nvPicPr>
        <p:blipFill>
          <a:blip r:embed="rId13">
            <a:lum contrast="30000"/>
          </a:blip>
          <a:srcRect/>
          <a:stretch>
            <a:fillRect/>
          </a:stretch>
        </p:blipFill>
        <p:spPr bwMode="auto">
          <a:xfrm>
            <a:off x="3000364" y="1500174"/>
            <a:ext cx="504825" cy="666751"/>
          </a:xfrm>
          <a:prstGeom prst="rect">
            <a:avLst/>
          </a:prstGeom>
          <a:noFill/>
        </p:spPr>
      </p:pic>
      <p:pic>
        <p:nvPicPr>
          <p:cNvPr id="72726" name="Picture 22" descr="Rendered Image"/>
          <p:cNvPicPr>
            <a:picLocks noChangeAspect="1" noChangeArrowheads="1"/>
          </p:cNvPicPr>
          <p:nvPr/>
        </p:nvPicPr>
        <p:blipFill>
          <a:blip r:embed="rId14">
            <a:lum contrast="30000"/>
          </a:blip>
          <a:srcRect/>
          <a:stretch>
            <a:fillRect/>
          </a:stretch>
        </p:blipFill>
        <p:spPr bwMode="auto">
          <a:xfrm>
            <a:off x="3571868" y="1500174"/>
            <a:ext cx="561975" cy="685800"/>
          </a:xfrm>
          <a:prstGeom prst="rect">
            <a:avLst/>
          </a:prstGeom>
          <a:noFill/>
        </p:spPr>
      </p:pic>
      <p:pic>
        <p:nvPicPr>
          <p:cNvPr id="72728" name="Picture 24" descr="Rendered Image"/>
          <p:cNvPicPr>
            <a:picLocks noChangeAspect="1" noChangeArrowheads="1"/>
          </p:cNvPicPr>
          <p:nvPr/>
        </p:nvPicPr>
        <p:blipFill>
          <a:blip r:embed="rId15">
            <a:lum contrast="30000"/>
          </a:blip>
          <a:srcRect/>
          <a:stretch>
            <a:fillRect/>
          </a:stretch>
        </p:blipFill>
        <p:spPr bwMode="auto">
          <a:xfrm>
            <a:off x="4143372" y="1500174"/>
            <a:ext cx="561975" cy="676276"/>
          </a:xfrm>
          <a:prstGeom prst="rect">
            <a:avLst/>
          </a:prstGeom>
          <a:noFill/>
        </p:spPr>
      </p:pic>
      <p:pic>
        <p:nvPicPr>
          <p:cNvPr id="72730" name="Picture 26" descr="Rendered Image"/>
          <p:cNvPicPr>
            <a:picLocks noChangeAspect="1" noChangeArrowheads="1"/>
          </p:cNvPicPr>
          <p:nvPr/>
        </p:nvPicPr>
        <p:blipFill>
          <a:blip r:embed="rId16">
            <a:lum contrast="30000"/>
          </a:blip>
          <a:srcRect/>
          <a:stretch>
            <a:fillRect/>
          </a:stretch>
        </p:blipFill>
        <p:spPr bwMode="auto">
          <a:xfrm>
            <a:off x="4714876" y="1500174"/>
            <a:ext cx="657225" cy="676276"/>
          </a:xfrm>
          <a:prstGeom prst="rect">
            <a:avLst/>
          </a:prstGeom>
          <a:noFill/>
        </p:spPr>
      </p:pic>
      <p:pic>
        <p:nvPicPr>
          <p:cNvPr id="72732" name="Picture 28" descr="Rendered Image"/>
          <p:cNvPicPr>
            <a:picLocks noChangeAspect="1" noChangeArrowheads="1"/>
          </p:cNvPicPr>
          <p:nvPr/>
        </p:nvPicPr>
        <p:blipFill>
          <a:blip r:embed="rId17">
            <a:lum contrast="30000"/>
          </a:blip>
          <a:srcRect/>
          <a:stretch>
            <a:fillRect/>
          </a:stretch>
        </p:blipFill>
        <p:spPr bwMode="auto">
          <a:xfrm>
            <a:off x="5357818" y="1500174"/>
            <a:ext cx="504825" cy="676276"/>
          </a:xfrm>
          <a:prstGeom prst="rect">
            <a:avLst/>
          </a:prstGeom>
          <a:noFill/>
        </p:spPr>
      </p:pic>
      <p:pic>
        <p:nvPicPr>
          <p:cNvPr id="26" name="Picture 22" descr="Rendered Image"/>
          <p:cNvPicPr>
            <a:picLocks noChangeAspect="1" noChangeArrowheads="1"/>
          </p:cNvPicPr>
          <p:nvPr/>
        </p:nvPicPr>
        <p:blipFill>
          <a:blip r:embed="rId14">
            <a:lum contrast="30000"/>
          </a:blip>
          <a:srcRect/>
          <a:stretch>
            <a:fillRect/>
          </a:stretch>
        </p:blipFill>
        <p:spPr bwMode="auto">
          <a:xfrm>
            <a:off x="5857884" y="1500174"/>
            <a:ext cx="561975" cy="685800"/>
          </a:xfrm>
          <a:prstGeom prst="rect">
            <a:avLst/>
          </a:prstGeom>
          <a:noFill/>
        </p:spPr>
      </p:pic>
      <p:pic>
        <p:nvPicPr>
          <p:cNvPr id="72734" name="Picture 30" descr="Rendered Image"/>
          <p:cNvPicPr>
            <a:picLocks noChangeAspect="1" noChangeArrowheads="1"/>
          </p:cNvPicPr>
          <p:nvPr/>
        </p:nvPicPr>
        <p:blipFill>
          <a:blip r:embed="rId18">
            <a:lum contrast="30000"/>
          </a:blip>
          <a:srcRect/>
          <a:stretch>
            <a:fillRect/>
          </a:stretch>
        </p:blipFill>
        <p:spPr bwMode="auto">
          <a:xfrm>
            <a:off x="2143108" y="2357430"/>
            <a:ext cx="676275" cy="762000"/>
          </a:xfrm>
          <a:prstGeom prst="rect">
            <a:avLst/>
          </a:prstGeom>
          <a:noFill/>
        </p:spPr>
      </p:pic>
      <p:pic>
        <p:nvPicPr>
          <p:cNvPr id="72736" name="Picture 32" descr="Rendered Image"/>
          <p:cNvPicPr>
            <a:picLocks noChangeAspect="1" noChangeArrowheads="1"/>
          </p:cNvPicPr>
          <p:nvPr/>
        </p:nvPicPr>
        <p:blipFill>
          <a:blip r:embed="rId19">
            <a:lum contrast="30000"/>
          </a:blip>
          <a:srcRect/>
          <a:stretch>
            <a:fillRect/>
          </a:stretch>
        </p:blipFill>
        <p:spPr bwMode="auto">
          <a:xfrm>
            <a:off x="2786050" y="2500306"/>
            <a:ext cx="600075" cy="685800"/>
          </a:xfrm>
          <a:prstGeom prst="rect">
            <a:avLst/>
          </a:prstGeom>
          <a:noFill/>
        </p:spPr>
      </p:pic>
      <p:pic>
        <p:nvPicPr>
          <p:cNvPr id="29" name="Picture 20" descr="Rendered Image"/>
          <p:cNvPicPr>
            <a:picLocks noChangeAspect="1" noChangeArrowheads="1"/>
          </p:cNvPicPr>
          <p:nvPr/>
        </p:nvPicPr>
        <p:blipFill>
          <a:blip r:embed="rId13">
            <a:lum contrast="30000"/>
          </a:blip>
          <a:srcRect/>
          <a:stretch>
            <a:fillRect/>
          </a:stretch>
        </p:blipFill>
        <p:spPr bwMode="auto">
          <a:xfrm>
            <a:off x="3357554" y="2500306"/>
            <a:ext cx="504825" cy="666751"/>
          </a:xfrm>
          <a:prstGeom prst="rect">
            <a:avLst/>
          </a:prstGeom>
          <a:noFill/>
        </p:spPr>
      </p:pic>
      <p:pic>
        <p:nvPicPr>
          <p:cNvPr id="72738" name="Picture 34" descr="Rendered Image"/>
          <p:cNvPicPr>
            <a:picLocks noChangeAspect="1" noChangeArrowheads="1"/>
          </p:cNvPicPr>
          <p:nvPr/>
        </p:nvPicPr>
        <p:blipFill>
          <a:blip r:embed="rId20">
            <a:lum contrast="30000"/>
          </a:blip>
          <a:srcRect/>
          <a:stretch>
            <a:fillRect/>
          </a:stretch>
        </p:blipFill>
        <p:spPr bwMode="auto">
          <a:xfrm>
            <a:off x="3929058" y="2500306"/>
            <a:ext cx="590550" cy="676276"/>
          </a:xfrm>
          <a:prstGeom prst="rect">
            <a:avLst/>
          </a:prstGeom>
          <a:noFill/>
        </p:spPr>
      </p:pic>
      <p:pic>
        <p:nvPicPr>
          <p:cNvPr id="31" name="Picture 8" descr="Rendered Image"/>
          <p:cNvPicPr>
            <a:picLocks noChangeAspect="1" noChangeArrowheads="1"/>
          </p:cNvPicPr>
          <p:nvPr/>
        </p:nvPicPr>
        <p:blipFill>
          <a:blip r:embed="rId7">
            <a:lum contrast="30000"/>
          </a:blip>
          <a:srcRect/>
          <a:stretch>
            <a:fillRect/>
          </a:stretch>
        </p:blipFill>
        <p:spPr bwMode="auto">
          <a:xfrm>
            <a:off x="4500562" y="2500306"/>
            <a:ext cx="600075" cy="676276"/>
          </a:xfrm>
          <a:prstGeom prst="rect">
            <a:avLst/>
          </a:prstGeom>
          <a:noFill/>
        </p:spPr>
      </p:pic>
      <p:pic>
        <p:nvPicPr>
          <p:cNvPr id="32" name="Picture 30" descr="Rendered Image"/>
          <p:cNvPicPr>
            <a:picLocks noChangeAspect="1" noChangeArrowheads="1"/>
          </p:cNvPicPr>
          <p:nvPr/>
        </p:nvPicPr>
        <p:blipFill>
          <a:blip r:embed="rId18">
            <a:lum contrast="30000"/>
          </a:blip>
          <a:srcRect/>
          <a:stretch>
            <a:fillRect/>
          </a:stretch>
        </p:blipFill>
        <p:spPr bwMode="auto">
          <a:xfrm>
            <a:off x="5072066" y="2428868"/>
            <a:ext cx="676275" cy="762000"/>
          </a:xfrm>
          <a:prstGeom prst="rect">
            <a:avLst/>
          </a:prstGeom>
          <a:noFill/>
        </p:spPr>
      </p:pic>
      <p:pic>
        <p:nvPicPr>
          <p:cNvPr id="72740" name="Picture 36" descr="Rendered Image"/>
          <p:cNvPicPr>
            <a:picLocks noChangeAspect="1" noChangeArrowheads="1"/>
          </p:cNvPicPr>
          <p:nvPr/>
        </p:nvPicPr>
        <p:blipFill>
          <a:blip r:embed="rId21">
            <a:lum contrast="30000"/>
          </a:blip>
          <a:srcRect/>
          <a:stretch>
            <a:fillRect/>
          </a:stretch>
        </p:blipFill>
        <p:spPr bwMode="auto">
          <a:xfrm>
            <a:off x="5715008" y="2500306"/>
            <a:ext cx="466725" cy="666751"/>
          </a:xfrm>
          <a:prstGeom prst="rect">
            <a:avLst/>
          </a:prstGeom>
          <a:noFill/>
        </p:spPr>
      </p:pic>
      <p:pic>
        <p:nvPicPr>
          <p:cNvPr id="72742" name="Picture 38" descr="Rendered Image"/>
          <p:cNvPicPr>
            <a:picLocks noChangeAspect="1" noChangeArrowheads="1"/>
          </p:cNvPicPr>
          <p:nvPr/>
        </p:nvPicPr>
        <p:blipFill>
          <a:blip r:embed="rId22">
            <a:lum contrast="30000"/>
          </a:blip>
          <a:srcRect/>
          <a:stretch>
            <a:fillRect/>
          </a:stretch>
        </p:blipFill>
        <p:spPr bwMode="auto">
          <a:xfrm>
            <a:off x="6215074" y="2500306"/>
            <a:ext cx="304800" cy="676276"/>
          </a:xfrm>
          <a:prstGeom prst="rect">
            <a:avLst/>
          </a:prstGeom>
          <a:noFill/>
        </p:spPr>
      </p:pic>
      <p:pic>
        <p:nvPicPr>
          <p:cNvPr id="35" name="Picture 30" descr="Rendered Image"/>
          <p:cNvPicPr>
            <a:picLocks noChangeAspect="1" noChangeArrowheads="1"/>
          </p:cNvPicPr>
          <p:nvPr/>
        </p:nvPicPr>
        <p:blipFill>
          <a:blip r:embed="rId18">
            <a:lum contrast="30000"/>
          </a:blip>
          <a:srcRect/>
          <a:stretch>
            <a:fillRect/>
          </a:stretch>
        </p:blipFill>
        <p:spPr bwMode="auto">
          <a:xfrm>
            <a:off x="6500826" y="2428868"/>
            <a:ext cx="676275" cy="762000"/>
          </a:xfrm>
          <a:prstGeom prst="rect">
            <a:avLst/>
          </a:prstGeom>
          <a:noFill/>
        </p:spPr>
      </p:pic>
      <p:pic>
        <p:nvPicPr>
          <p:cNvPr id="64514" name="Picture 2" descr="Rendered Image"/>
          <p:cNvPicPr>
            <a:picLocks noChangeAspect="1" noChangeArrowheads="1"/>
          </p:cNvPicPr>
          <p:nvPr/>
        </p:nvPicPr>
        <p:blipFill>
          <a:blip r:embed="rId23">
            <a:lum bright="40000" contrast="40000"/>
          </a:blip>
          <a:srcRect/>
          <a:stretch>
            <a:fillRect/>
          </a:stretch>
        </p:blipFill>
        <p:spPr bwMode="auto">
          <a:xfrm>
            <a:off x="6786578" y="6286521"/>
            <a:ext cx="2000232" cy="285752"/>
          </a:xfrm>
          <a:prstGeom prst="rect">
            <a:avLst/>
          </a:prstGeom>
          <a:noFill/>
        </p:spPr>
      </p:pic>
      <p:pic>
        <p:nvPicPr>
          <p:cNvPr id="37" name="36 Imagen" descr="Imagen1.jpg"/>
          <p:cNvPicPr>
            <a:picLocks noChangeAspect="1"/>
          </p:cNvPicPr>
          <p:nvPr/>
        </p:nvPicPr>
        <p:blipFill>
          <a:blip r:embed="rId3"/>
          <a:stretch>
            <a:fillRect/>
          </a:stretch>
        </p:blipFill>
        <p:spPr>
          <a:xfrm>
            <a:off x="0" y="26789"/>
            <a:ext cx="9144000" cy="6831211"/>
          </a:xfrm>
          <a:prstGeom prst="rect">
            <a:avLst/>
          </a:prstGeom>
        </p:spPr>
      </p:pic>
    </p:spTree>
  </p:cSld>
  <p:clrMapOvr>
    <a:masterClrMapping/>
  </p:clrMapOvr>
  <p:transition spd="slow" advTm="22000">
    <p:sndAc>
      <p:stSnd loop="1">
        <p:snd r:embed="rId2" name="MEDLEY (HQ) Pavarotti - Domingo - Carreras  The Three Tenor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1+#ppt_w/2"/>
                                          </p:val>
                                        </p:tav>
                                        <p:tav tm="100000">
                                          <p:val>
                                            <p:strVal val="#ppt_x"/>
                                          </p:val>
                                        </p:tav>
                                      </p:tavLst>
                                    </p:anim>
                                    <p:anim calcmode="lin" valueType="num">
                                      <p:cBhvr additive="base">
                                        <p:cTn id="19" dur="5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0" fill="hold"/>
                                        <p:tgtEl>
                                          <p:spTgt spid="5"/>
                                        </p:tgtEl>
                                        <p:attrNameLst>
                                          <p:attrName>ppt_x</p:attrName>
                                        </p:attrNameLst>
                                      </p:cBhvr>
                                      <p:tavLst>
                                        <p:tav tm="0">
                                          <p:val>
                                            <p:strVal val="0-#ppt_w/2"/>
                                          </p:val>
                                        </p:tav>
                                        <p:tav tm="100000">
                                          <p:val>
                                            <p:strVal val="#ppt_x"/>
                                          </p:val>
                                        </p:tav>
                                      </p:tavLst>
                                    </p:anim>
                                    <p:anim calcmode="lin" valueType="num">
                                      <p:cBhvr additive="base">
                                        <p:cTn id="23" dur="5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0-#ppt_w/2"/>
                                          </p:val>
                                        </p:tav>
                                        <p:tav tm="100000">
                                          <p:val>
                                            <p:strVal val="#ppt_x"/>
                                          </p:val>
                                        </p:tav>
                                      </p:tavLst>
                                    </p:anim>
                                    <p:anim calcmode="lin" valueType="num">
                                      <p:cBhvr additive="base">
                                        <p:cTn id="27" dur="5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5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5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5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5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5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5000" fill="hold"/>
                                        <p:tgtEl>
                                          <p:spTgt spid="10"/>
                                        </p:tgtEl>
                                        <p:attrNameLst>
                                          <p:attrName>r</p:attrName>
                                        </p:attrNameLst>
                                      </p:cBhvr>
                                    </p:animRot>
                                  </p:childTnLst>
                                </p:cTn>
                              </p:par>
                            </p:childTnLst>
                          </p:cTn>
                        </p:par>
                        <p:par>
                          <p:cTn id="44" fill="hold">
                            <p:stCondLst>
                              <p:cond delay="5000"/>
                            </p:stCondLst>
                            <p:childTnLst>
                              <p:par>
                                <p:cTn id="45" presetID="17" presetClass="exit" presetSubtype="8" fill="hold" grpId="2" nodeType="afterEffect">
                                  <p:stCondLst>
                                    <p:cond delay="0"/>
                                  </p:stCondLst>
                                  <p:childTnLst>
                                    <p:anim calcmode="lin" valueType="num">
                                      <p:cBhvr>
                                        <p:cTn id="46" dur="5000"/>
                                        <p:tgtEl>
                                          <p:spTgt spid="6"/>
                                        </p:tgtEl>
                                        <p:attrNameLst>
                                          <p:attrName>ppt_x</p:attrName>
                                        </p:attrNameLst>
                                      </p:cBhvr>
                                      <p:tavLst>
                                        <p:tav tm="0">
                                          <p:val>
                                            <p:strVal val="ppt_x"/>
                                          </p:val>
                                        </p:tav>
                                        <p:tav tm="100000">
                                          <p:val>
                                            <p:strVal val="ppt_x-ppt_w/2"/>
                                          </p:val>
                                        </p:tav>
                                      </p:tavLst>
                                    </p:anim>
                                    <p:anim calcmode="lin" valueType="num">
                                      <p:cBhvr>
                                        <p:cTn id="47" dur="5000"/>
                                        <p:tgtEl>
                                          <p:spTgt spid="6"/>
                                        </p:tgtEl>
                                        <p:attrNameLst>
                                          <p:attrName>ppt_y</p:attrName>
                                        </p:attrNameLst>
                                      </p:cBhvr>
                                      <p:tavLst>
                                        <p:tav tm="0">
                                          <p:val>
                                            <p:strVal val="ppt_y"/>
                                          </p:val>
                                        </p:tav>
                                        <p:tav tm="100000">
                                          <p:val>
                                            <p:strVal val="ppt_y"/>
                                          </p:val>
                                        </p:tav>
                                      </p:tavLst>
                                    </p:anim>
                                    <p:anim calcmode="lin" valueType="num">
                                      <p:cBhvr>
                                        <p:cTn id="48" dur="5000"/>
                                        <p:tgtEl>
                                          <p:spTgt spid="6"/>
                                        </p:tgtEl>
                                        <p:attrNameLst>
                                          <p:attrName>ppt_w</p:attrName>
                                        </p:attrNameLst>
                                      </p:cBhvr>
                                      <p:tavLst>
                                        <p:tav tm="0">
                                          <p:val>
                                            <p:strVal val="ppt_w"/>
                                          </p:val>
                                        </p:tav>
                                        <p:tav tm="100000">
                                          <p:val>
                                            <p:fltVal val="0"/>
                                          </p:val>
                                        </p:tav>
                                      </p:tavLst>
                                    </p:anim>
                                    <p:anim calcmode="lin" valueType="num">
                                      <p:cBhvr>
                                        <p:cTn id="49" dur="5000"/>
                                        <p:tgtEl>
                                          <p:spTgt spid="6"/>
                                        </p:tgtEl>
                                        <p:attrNameLst>
                                          <p:attrName>ppt_h</p:attrName>
                                        </p:attrNameLst>
                                      </p:cBhvr>
                                      <p:tavLst>
                                        <p:tav tm="0">
                                          <p:val>
                                            <p:strVal val="ppt_h"/>
                                          </p:val>
                                        </p:tav>
                                        <p:tav tm="100000">
                                          <p:val>
                                            <p:strVal val="ppt_h"/>
                                          </p:val>
                                        </p:tav>
                                      </p:tavLst>
                                    </p:anim>
                                    <p:set>
                                      <p:cBhvr>
                                        <p:cTn id="50" dur="1" fill="hold">
                                          <p:stCondLst>
                                            <p:cond delay="4999"/>
                                          </p:stCondLst>
                                        </p:cTn>
                                        <p:tgtEl>
                                          <p:spTgt spid="6"/>
                                        </p:tgtEl>
                                        <p:attrNameLst>
                                          <p:attrName>style.visibility</p:attrName>
                                        </p:attrNameLst>
                                      </p:cBhvr>
                                      <p:to>
                                        <p:strVal val="hidden"/>
                                      </p:to>
                                    </p:set>
                                  </p:childTnLst>
                                </p:cTn>
                              </p:par>
                              <p:par>
                                <p:cTn id="51" presetID="17" presetClass="exit" presetSubtype="8" fill="hold" grpId="2" nodeType="withEffect">
                                  <p:stCondLst>
                                    <p:cond delay="0"/>
                                  </p:stCondLst>
                                  <p:childTnLst>
                                    <p:anim calcmode="lin" valueType="num">
                                      <p:cBhvr>
                                        <p:cTn id="52" dur="5000"/>
                                        <p:tgtEl>
                                          <p:spTgt spid="7"/>
                                        </p:tgtEl>
                                        <p:attrNameLst>
                                          <p:attrName>ppt_x</p:attrName>
                                        </p:attrNameLst>
                                      </p:cBhvr>
                                      <p:tavLst>
                                        <p:tav tm="0">
                                          <p:val>
                                            <p:strVal val="ppt_x"/>
                                          </p:val>
                                        </p:tav>
                                        <p:tav tm="100000">
                                          <p:val>
                                            <p:strVal val="ppt_x-ppt_w/2"/>
                                          </p:val>
                                        </p:tav>
                                      </p:tavLst>
                                    </p:anim>
                                    <p:anim calcmode="lin" valueType="num">
                                      <p:cBhvr>
                                        <p:cTn id="53" dur="5000"/>
                                        <p:tgtEl>
                                          <p:spTgt spid="7"/>
                                        </p:tgtEl>
                                        <p:attrNameLst>
                                          <p:attrName>ppt_y</p:attrName>
                                        </p:attrNameLst>
                                      </p:cBhvr>
                                      <p:tavLst>
                                        <p:tav tm="0">
                                          <p:val>
                                            <p:strVal val="ppt_y"/>
                                          </p:val>
                                        </p:tav>
                                        <p:tav tm="100000">
                                          <p:val>
                                            <p:strVal val="ppt_y"/>
                                          </p:val>
                                        </p:tav>
                                      </p:tavLst>
                                    </p:anim>
                                    <p:anim calcmode="lin" valueType="num">
                                      <p:cBhvr>
                                        <p:cTn id="54" dur="5000"/>
                                        <p:tgtEl>
                                          <p:spTgt spid="7"/>
                                        </p:tgtEl>
                                        <p:attrNameLst>
                                          <p:attrName>ppt_w</p:attrName>
                                        </p:attrNameLst>
                                      </p:cBhvr>
                                      <p:tavLst>
                                        <p:tav tm="0">
                                          <p:val>
                                            <p:strVal val="ppt_w"/>
                                          </p:val>
                                        </p:tav>
                                        <p:tav tm="100000">
                                          <p:val>
                                            <p:fltVal val="0"/>
                                          </p:val>
                                        </p:tav>
                                      </p:tavLst>
                                    </p:anim>
                                    <p:anim calcmode="lin" valueType="num">
                                      <p:cBhvr>
                                        <p:cTn id="55" dur="5000"/>
                                        <p:tgtEl>
                                          <p:spTgt spid="7"/>
                                        </p:tgtEl>
                                        <p:attrNameLst>
                                          <p:attrName>ppt_h</p:attrName>
                                        </p:attrNameLst>
                                      </p:cBhvr>
                                      <p:tavLst>
                                        <p:tav tm="0">
                                          <p:val>
                                            <p:strVal val="ppt_h"/>
                                          </p:val>
                                        </p:tav>
                                        <p:tav tm="100000">
                                          <p:val>
                                            <p:strVal val="ppt_h"/>
                                          </p:val>
                                        </p:tav>
                                      </p:tavLst>
                                    </p:anim>
                                    <p:set>
                                      <p:cBhvr>
                                        <p:cTn id="56" dur="1" fill="hold">
                                          <p:stCondLst>
                                            <p:cond delay="4999"/>
                                          </p:stCondLst>
                                        </p:cTn>
                                        <p:tgtEl>
                                          <p:spTgt spid="7"/>
                                        </p:tgtEl>
                                        <p:attrNameLst>
                                          <p:attrName>style.visibility</p:attrName>
                                        </p:attrNameLst>
                                      </p:cBhvr>
                                      <p:to>
                                        <p:strVal val="hidden"/>
                                      </p:to>
                                    </p:set>
                                  </p:childTnLst>
                                </p:cTn>
                              </p:par>
                              <p:par>
                                <p:cTn id="57" presetID="17" presetClass="exit" presetSubtype="8" fill="hold" grpId="2" nodeType="withEffect">
                                  <p:stCondLst>
                                    <p:cond delay="0"/>
                                  </p:stCondLst>
                                  <p:childTnLst>
                                    <p:anim calcmode="lin" valueType="num">
                                      <p:cBhvr>
                                        <p:cTn id="58" dur="5000"/>
                                        <p:tgtEl>
                                          <p:spTgt spid="9"/>
                                        </p:tgtEl>
                                        <p:attrNameLst>
                                          <p:attrName>ppt_x</p:attrName>
                                        </p:attrNameLst>
                                      </p:cBhvr>
                                      <p:tavLst>
                                        <p:tav tm="0">
                                          <p:val>
                                            <p:strVal val="ppt_x"/>
                                          </p:val>
                                        </p:tav>
                                        <p:tav tm="100000">
                                          <p:val>
                                            <p:strVal val="ppt_x-ppt_w/2"/>
                                          </p:val>
                                        </p:tav>
                                      </p:tavLst>
                                    </p:anim>
                                    <p:anim calcmode="lin" valueType="num">
                                      <p:cBhvr>
                                        <p:cTn id="59" dur="5000"/>
                                        <p:tgtEl>
                                          <p:spTgt spid="9"/>
                                        </p:tgtEl>
                                        <p:attrNameLst>
                                          <p:attrName>ppt_y</p:attrName>
                                        </p:attrNameLst>
                                      </p:cBhvr>
                                      <p:tavLst>
                                        <p:tav tm="0">
                                          <p:val>
                                            <p:strVal val="ppt_y"/>
                                          </p:val>
                                        </p:tav>
                                        <p:tav tm="100000">
                                          <p:val>
                                            <p:strVal val="ppt_y"/>
                                          </p:val>
                                        </p:tav>
                                      </p:tavLst>
                                    </p:anim>
                                    <p:anim calcmode="lin" valueType="num">
                                      <p:cBhvr>
                                        <p:cTn id="60" dur="5000"/>
                                        <p:tgtEl>
                                          <p:spTgt spid="9"/>
                                        </p:tgtEl>
                                        <p:attrNameLst>
                                          <p:attrName>ppt_w</p:attrName>
                                        </p:attrNameLst>
                                      </p:cBhvr>
                                      <p:tavLst>
                                        <p:tav tm="0">
                                          <p:val>
                                            <p:strVal val="ppt_w"/>
                                          </p:val>
                                        </p:tav>
                                        <p:tav tm="100000">
                                          <p:val>
                                            <p:fltVal val="0"/>
                                          </p:val>
                                        </p:tav>
                                      </p:tavLst>
                                    </p:anim>
                                    <p:anim calcmode="lin" valueType="num">
                                      <p:cBhvr>
                                        <p:cTn id="61" dur="5000"/>
                                        <p:tgtEl>
                                          <p:spTgt spid="9"/>
                                        </p:tgtEl>
                                        <p:attrNameLst>
                                          <p:attrName>ppt_h</p:attrName>
                                        </p:attrNameLst>
                                      </p:cBhvr>
                                      <p:tavLst>
                                        <p:tav tm="0">
                                          <p:val>
                                            <p:strVal val="ppt_h"/>
                                          </p:val>
                                        </p:tav>
                                        <p:tav tm="100000">
                                          <p:val>
                                            <p:strVal val="ppt_h"/>
                                          </p:val>
                                        </p:tav>
                                      </p:tavLst>
                                    </p:anim>
                                    <p:set>
                                      <p:cBhvr>
                                        <p:cTn id="62" dur="1" fill="hold">
                                          <p:stCondLst>
                                            <p:cond delay="4999"/>
                                          </p:stCondLst>
                                        </p:cTn>
                                        <p:tgtEl>
                                          <p:spTgt spid="9"/>
                                        </p:tgtEl>
                                        <p:attrNameLst>
                                          <p:attrName>style.visibility</p:attrName>
                                        </p:attrNameLst>
                                      </p:cBhvr>
                                      <p:to>
                                        <p:strVal val="hidden"/>
                                      </p:to>
                                    </p:set>
                                  </p:childTnLst>
                                </p:cTn>
                              </p:par>
                              <p:par>
                                <p:cTn id="63" presetID="17" presetClass="exit" presetSubtype="2" fill="hold" grpId="2" nodeType="withEffect">
                                  <p:stCondLst>
                                    <p:cond delay="0"/>
                                  </p:stCondLst>
                                  <p:childTnLst>
                                    <p:anim calcmode="lin" valueType="num">
                                      <p:cBhvr>
                                        <p:cTn id="64" dur="5000"/>
                                        <p:tgtEl>
                                          <p:spTgt spid="5"/>
                                        </p:tgtEl>
                                        <p:attrNameLst>
                                          <p:attrName>ppt_x</p:attrName>
                                        </p:attrNameLst>
                                      </p:cBhvr>
                                      <p:tavLst>
                                        <p:tav tm="0">
                                          <p:val>
                                            <p:strVal val="ppt_x"/>
                                          </p:val>
                                        </p:tav>
                                        <p:tav tm="100000">
                                          <p:val>
                                            <p:strVal val="ppt_x+ppt_w/2"/>
                                          </p:val>
                                        </p:tav>
                                      </p:tavLst>
                                    </p:anim>
                                    <p:anim calcmode="lin" valueType="num">
                                      <p:cBhvr>
                                        <p:cTn id="65" dur="5000"/>
                                        <p:tgtEl>
                                          <p:spTgt spid="5"/>
                                        </p:tgtEl>
                                        <p:attrNameLst>
                                          <p:attrName>ppt_y</p:attrName>
                                        </p:attrNameLst>
                                      </p:cBhvr>
                                      <p:tavLst>
                                        <p:tav tm="0">
                                          <p:val>
                                            <p:strVal val="ppt_y"/>
                                          </p:val>
                                        </p:tav>
                                        <p:tav tm="100000">
                                          <p:val>
                                            <p:strVal val="ppt_y"/>
                                          </p:val>
                                        </p:tav>
                                      </p:tavLst>
                                    </p:anim>
                                    <p:anim calcmode="lin" valueType="num">
                                      <p:cBhvr>
                                        <p:cTn id="66" dur="5000"/>
                                        <p:tgtEl>
                                          <p:spTgt spid="5"/>
                                        </p:tgtEl>
                                        <p:attrNameLst>
                                          <p:attrName>ppt_w</p:attrName>
                                        </p:attrNameLst>
                                      </p:cBhvr>
                                      <p:tavLst>
                                        <p:tav tm="0">
                                          <p:val>
                                            <p:strVal val="ppt_w"/>
                                          </p:val>
                                        </p:tav>
                                        <p:tav tm="100000">
                                          <p:val>
                                            <p:fltVal val="0"/>
                                          </p:val>
                                        </p:tav>
                                      </p:tavLst>
                                    </p:anim>
                                    <p:anim calcmode="lin" valueType="num">
                                      <p:cBhvr>
                                        <p:cTn id="67" dur="5000"/>
                                        <p:tgtEl>
                                          <p:spTgt spid="5"/>
                                        </p:tgtEl>
                                        <p:attrNameLst>
                                          <p:attrName>ppt_h</p:attrName>
                                        </p:attrNameLst>
                                      </p:cBhvr>
                                      <p:tavLst>
                                        <p:tav tm="0">
                                          <p:val>
                                            <p:strVal val="ppt_h"/>
                                          </p:val>
                                        </p:tav>
                                        <p:tav tm="100000">
                                          <p:val>
                                            <p:strVal val="ppt_h"/>
                                          </p:val>
                                        </p:tav>
                                      </p:tavLst>
                                    </p:anim>
                                    <p:set>
                                      <p:cBhvr>
                                        <p:cTn id="68" dur="1" fill="hold">
                                          <p:stCondLst>
                                            <p:cond delay="4999"/>
                                          </p:stCondLst>
                                        </p:cTn>
                                        <p:tgtEl>
                                          <p:spTgt spid="5"/>
                                        </p:tgtEl>
                                        <p:attrNameLst>
                                          <p:attrName>style.visibility</p:attrName>
                                        </p:attrNameLst>
                                      </p:cBhvr>
                                      <p:to>
                                        <p:strVal val="hidden"/>
                                      </p:to>
                                    </p:set>
                                  </p:childTnLst>
                                </p:cTn>
                              </p:par>
                              <p:par>
                                <p:cTn id="69" presetID="17" presetClass="exit" presetSubtype="2" fill="hold" grpId="2" nodeType="withEffect">
                                  <p:stCondLst>
                                    <p:cond delay="0"/>
                                  </p:stCondLst>
                                  <p:childTnLst>
                                    <p:anim calcmode="lin" valueType="num">
                                      <p:cBhvr>
                                        <p:cTn id="70" dur="5000"/>
                                        <p:tgtEl>
                                          <p:spTgt spid="8"/>
                                        </p:tgtEl>
                                        <p:attrNameLst>
                                          <p:attrName>ppt_x</p:attrName>
                                        </p:attrNameLst>
                                      </p:cBhvr>
                                      <p:tavLst>
                                        <p:tav tm="0">
                                          <p:val>
                                            <p:strVal val="ppt_x"/>
                                          </p:val>
                                        </p:tav>
                                        <p:tav tm="100000">
                                          <p:val>
                                            <p:strVal val="ppt_x+ppt_w/2"/>
                                          </p:val>
                                        </p:tav>
                                      </p:tavLst>
                                    </p:anim>
                                    <p:anim calcmode="lin" valueType="num">
                                      <p:cBhvr>
                                        <p:cTn id="71" dur="5000"/>
                                        <p:tgtEl>
                                          <p:spTgt spid="8"/>
                                        </p:tgtEl>
                                        <p:attrNameLst>
                                          <p:attrName>ppt_y</p:attrName>
                                        </p:attrNameLst>
                                      </p:cBhvr>
                                      <p:tavLst>
                                        <p:tav tm="0">
                                          <p:val>
                                            <p:strVal val="ppt_y"/>
                                          </p:val>
                                        </p:tav>
                                        <p:tav tm="100000">
                                          <p:val>
                                            <p:strVal val="ppt_y"/>
                                          </p:val>
                                        </p:tav>
                                      </p:tavLst>
                                    </p:anim>
                                    <p:anim calcmode="lin" valueType="num">
                                      <p:cBhvr>
                                        <p:cTn id="72" dur="5000"/>
                                        <p:tgtEl>
                                          <p:spTgt spid="8"/>
                                        </p:tgtEl>
                                        <p:attrNameLst>
                                          <p:attrName>ppt_w</p:attrName>
                                        </p:attrNameLst>
                                      </p:cBhvr>
                                      <p:tavLst>
                                        <p:tav tm="0">
                                          <p:val>
                                            <p:strVal val="ppt_w"/>
                                          </p:val>
                                        </p:tav>
                                        <p:tav tm="100000">
                                          <p:val>
                                            <p:fltVal val="0"/>
                                          </p:val>
                                        </p:tav>
                                      </p:tavLst>
                                    </p:anim>
                                    <p:anim calcmode="lin" valueType="num">
                                      <p:cBhvr>
                                        <p:cTn id="73" dur="5000"/>
                                        <p:tgtEl>
                                          <p:spTgt spid="8"/>
                                        </p:tgtEl>
                                        <p:attrNameLst>
                                          <p:attrName>ppt_h</p:attrName>
                                        </p:attrNameLst>
                                      </p:cBhvr>
                                      <p:tavLst>
                                        <p:tav tm="0">
                                          <p:val>
                                            <p:strVal val="ppt_h"/>
                                          </p:val>
                                        </p:tav>
                                        <p:tav tm="100000">
                                          <p:val>
                                            <p:strVal val="ppt_h"/>
                                          </p:val>
                                        </p:tav>
                                      </p:tavLst>
                                    </p:anim>
                                    <p:set>
                                      <p:cBhvr>
                                        <p:cTn id="74" dur="1" fill="hold">
                                          <p:stCondLst>
                                            <p:cond delay="4999"/>
                                          </p:stCondLst>
                                        </p:cTn>
                                        <p:tgtEl>
                                          <p:spTgt spid="8"/>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5000"/>
                                        <p:tgtEl>
                                          <p:spTgt spid="10"/>
                                        </p:tgtEl>
                                        <p:attrNameLst>
                                          <p:attrName>ppt_x</p:attrName>
                                        </p:attrNameLst>
                                      </p:cBhvr>
                                      <p:tavLst>
                                        <p:tav tm="0">
                                          <p:val>
                                            <p:strVal val="ppt_x"/>
                                          </p:val>
                                        </p:tav>
                                        <p:tav tm="100000">
                                          <p:val>
                                            <p:strVal val="ppt_x+ppt_w/2"/>
                                          </p:val>
                                        </p:tav>
                                      </p:tavLst>
                                    </p:anim>
                                    <p:anim calcmode="lin" valueType="num">
                                      <p:cBhvr>
                                        <p:cTn id="77" dur="5000"/>
                                        <p:tgtEl>
                                          <p:spTgt spid="10"/>
                                        </p:tgtEl>
                                        <p:attrNameLst>
                                          <p:attrName>ppt_y</p:attrName>
                                        </p:attrNameLst>
                                      </p:cBhvr>
                                      <p:tavLst>
                                        <p:tav tm="0">
                                          <p:val>
                                            <p:strVal val="ppt_y"/>
                                          </p:val>
                                        </p:tav>
                                        <p:tav tm="100000">
                                          <p:val>
                                            <p:strVal val="ppt_y"/>
                                          </p:val>
                                        </p:tav>
                                      </p:tavLst>
                                    </p:anim>
                                    <p:anim calcmode="lin" valueType="num">
                                      <p:cBhvr>
                                        <p:cTn id="78" dur="5000"/>
                                        <p:tgtEl>
                                          <p:spTgt spid="10"/>
                                        </p:tgtEl>
                                        <p:attrNameLst>
                                          <p:attrName>ppt_w</p:attrName>
                                        </p:attrNameLst>
                                      </p:cBhvr>
                                      <p:tavLst>
                                        <p:tav tm="0">
                                          <p:val>
                                            <p:strVal val="ppt_w"/>
                                          </p:val>
                                        </p:tav>
                                        <p:tav tm="100000">
                                          <p:val>
                                            <p:fltVal val="0"/>
                                          </p:val>
                                        </p:tav>
                                      </p:tavLst>
                                    </p:anim>
                                    <p:anim calcmode="lin" valueType="num">
                                      <p:cBhvr>
                                        <p:cTn id="79" dur="5000"/>
                                        <p:tgtEl>
                                          <p:spTgt spid="10"/>
                                        </p:tgtEl>
                                        <p:attrNameLst>
                                          <p:attrName>ppt_h</p:attrName>
                                        </p:attrNameLst>
                                      </p:cBhvr>
                                      <p:tavLst>
                                        <p:tav tm="0">
                                          <p:val>
                                            <p:strVal val="ppt_h"/>
                                          </p:val>
                                        </p:tav>
                                        <p:tav tm="100000">
                                          <p:val>
                                            <p:strVal val="ppt_h"/>
                                          </p:val>
                                        </p:tav>
                                      </p:tavLst>
                                    </p:anim>
                                    <p:set>
                                      <p:cBhvr>
                                        <p:cTn id="80" dur="1" fill="hold">
                                          <p:stCondLst>
                                            <p:cond delay="4999"/>
                                          </p:stCondLst>
                                        </p:cTn>
                                        <p:tgtEl>
                                          <p:spTgt spid="10"/>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5000" fill="hold"/>
                                        <p:tgtEl>
                                          <p:spTgt spid="4"/>
                                        </p:tgtEl>
                                        <p:attrNameLst>
                                          <p:attrName>ppt_w</p:attrName>
                                        </p:attrNameLst>
                                      </p:cBhvr>
                                      <p:tavLst>
                                        <p:tav tm="0">
                                          <p:val>
                                            <p:strVal val="4/3*#ppt_w"/>
                                          </p:val>
                                        </p:tav>
                                        <p:tav tm="100000">
                                          <p:val>
                                            <p:strVal val="#ppt_w"/>
                                          </p:val>
                                        </p:tav>
                                      </p:tavLst>
                                    </p:anim>
                                    <p:anim calcmode="lin" valueType="num">
                                      <p:cBhvr>
                                        <p:cTn id="84" dur="5000" fill="hold"/>
                                        <p:tgtEl>
                                          <p:spTgt spid="4"/>
                                        </p:tgtEl>
                                        <p:attrNameLst>
                                          <p:attrName>ppt_h</p:attrName>
                                        </p:attrNameLst>
                                      </p:cBhvr>
                                      <p:tavLst>
                                        <p:tav tm="0">
                                          <p:val>
                                            <p:strVal val="4/3*#ppt_h"/>
                                          </p:val>
                                        </p:tav>
                                        <p:tav tm="100000">
                                          <p:val>
                                            <p:strVal val="#ppt_h"/>
                                          </p:val>
                                        </p:tav>
                                      </p:tavLst>
                                    </p:anim>
                                  </p:childTnLst>
                                </p:cTn>
                              </p:par>
                            </p:childTnLst>
                          </p:cTn>
                        </p:par>
                        <p:par>
                          <p:cTn id="85" fill="hold">
                            <p:stCondLst>
                              <p:cond delay="10000"/>
                            </p:stCondLst>
                            <p:childTnLst>
                              <p:par>
                                <p:cTn id="86" presetID="2" presetClass="entr" presetSubtype="9" fill="hold" nodeType="afterEffect">
                                  <p:stCondLst>
                                    <p:cond delay="0"/>
                                  </p:stCondLst>
                                  <p:childTnLst>
                                    <p:set>
                                      <p:cBhvr>
                                        <p:cTn id="87" dur="1" fill="hold">
                                          <p:stCondLst>
                                            <p:cond delay="0"/>
                                          </p:stCondLst>
                                        </p:cTn>
                                        <p:tgtEl>
                                          <p:spTgt spid="72706"/>
                                        </p:tgtEl>
                                        <p:attrNameLst>
                                          <p:attrName>style.visibility</p:attrName>
                                        </p:attrNameLst>
                                      </p:cBhvr>
                                      <p:to>
                                        <p:strVal val="visible"/>
                                      </p:to>
                                    </p:set>
                                    <p:anim calcmode="lin" valueType="num">
                                      <p:cBhvr additive="base">
                                        <p:cTn id="88" dur="2000" fill="hold"/>
                                        <p:tgtEl>
                                          <p:spTgt spid="72706"/>
                                        </p:tgtEl>
                                        <p:attrNameLst>
                                          <p:attrName>ppt_x</p:attrName>
                                        </p:attrNameLst>
                                      </p:cBhvr>
                                      <p:tavLst>
                                        <p:tav tm="0">
                                          <p:val>
                                            <p:strVal val="0-#ppt_w/2"/>
                                          </p:val>
                                        </p:tav>
                                        <p:tav tm="100000">
                                          <p:val>
                                            <p:strVal val="#ppt_x"/>
                                          </p:val>
                                        </p:tav>
                                      </p:tavLst>
                                    </p:anim>
                                    <p:anim calcmode="lin" valueType="num">
                                      <p:cBhvr additive="base">
                                        <p:cTn id="89" dur="2000" fill="hold"/>
                                        <p:tgtEl>
                                          <p:spTgt spid="72706"/>
                                        </p:tgtEl>
                                        <p:attrNameLst>
                                          <p:attrName>ppt_y</p:attrName>
                                        </p:attrNameLst>
                                      </p:cBhvr>
                                      <p:tavLst>
                                        <p:tav tm="0">
                                          <p:val>
                                            <p:strVal val="0-#ppt_h/2"/>
                                          </p:val>
                                        </p:tav>
                                        <p:tav tm="100000">
                                          <p:val>
                                            <p:strVal val="#ppt_y"/>
                                          </p:val>
                                        </p:tav>
                                      </p:tavLst>
                                    </p:anim>
                                  </p:childTnLst>
                                </p:cTn>
                              </p:par>
                              <p:par>
                                <p:cTn id="90" presetID="2" presetClass="entr" presetSubtype="9" fill="hold" nodeType="withEffect">
                                  <p:stCondLst>
                                    <p:cond delay="0"/>
                                  </p:stCondLst>
                                  <p:childTnLst>
                                    <p:set>
                                      <p:cBhvr>
                                        <p:cTn id="91" dur="1" fill="hold">
                                          <p:stCondLst>
                                            <p:cond delay="0"/>
                                          </p:stCondLst>
                                        </p:cTn>
                                        <p:tgtEl>
                                          <p:spTgt spid="72708"/>
                                        </p:tgtEl>
                                        <p:attrNameLst>
                                          <p:attrName>style.visibility</p:attrName>
                                        </p:attrNameLst>
                                      </p:cBhvr>
                                      <p:to>
                                        <p:strVal val="visible"/>
                                      </p:to>
                                    </p:set>
                                    <p:anim calcmode="lin" valueType="num">
                                      <p:cBhvr additive="base">
                                        <p:cTn id="92" dur="2000" fill="hold"/>
                                        <p:tgtEl>
                                          <p:spTgt spid="72708"/>
                                        </p:tgtEl>
                                        <p:attrNameLst>
                                          <p:attrName>ppt_x</p:attrName>
                                        </p:attrNameLst>
                                      </p:cBhvr>
                                      <p:tavLst>
                                        <p:tav tm="0">
                                          <p:val>
                                            <p:strVal val="0-#ppt_w/2"/>
                                          </p:val>
                                        </p:tav>
                                        <p:tav tm="100000">
                                          <p:val>
                                            <p:strVal val="#ppt_x"/>
                                          </p:val>
                                        </p:tav>
                                      </p:tavLst>
                                    </p:anim>
                                    <p:anim calcmode="lin" valueType="num">
                                      <p:cBhvr additive="base">
                                        <p:cTn id="93" dur="2000" fill="hold"/>
                                        <p:tgtEl>
                                          <p:spTgt spid="72708"/>
                                        </p:tgtEl>
                                        <p:attrNameLst>
                                          <p:attrName>ppt_y</p:attrName>
                                        </p:attrNameLst>
                                      </p:cBhvr>
                                      <p:tavLst>
                                        <p:tav tm="0">
                                          <p:val>
                                            <p:strVal val="0-#ppt_h/2"/>
                                          </p:val>
                                        </p:tav>
                                        <p:tav tm="100000">
                                          <p:val>
                                            <p:strVal val="#ppt_y"/>
                                          </p:val>
                                        </p:tav>
                                      </p:tavLst>
                                    </p:anim>
                                  </p:childTnLst>
                                </p:cTn>
                              </p:par>
                              <p:par>
                                <p:cTn id="94" presetID="2" presetClass="entr" presetSubtype="9" fill="hold" nodeType="withEffect">
                                  <p:stCondLst>
                                    <p:cond delay="0"/>
                                  </p:stCondLst>
                                  <p:childTnLst>
                                    <p:set>
                                      <p:cBhvr>
                                        <p:cTn id="95" dur="1" fill="hold">
                                          <p:stCondLst>
                                            <p:cond delay="0"/>
                                          </p:stCondLst>
                                        </p:cTn>
                                        <p:tgtEl>
                                          <p:spTgt spid="72710"/>
                                        </p:tgtEl>
                                        <p:attrNameLst>
                                          <p:attrName>style.visibility</p:attrName>
                                        </p:attrNameLst>
                                      </p:cBhvr>
                                      <p:to>
                                        <p:strVal val="visible"/>
                                      </p:to>
                                    </p:set>
                                    <p:anim calcmode="lin" valueType="num">
                                      <p:cBhvr additive="base">
                                        <p:cTn id="96" dur="2000" fill="hold"/>
                                        <p:tgtEl>
                                          <p:spTgt spid="72710"/>
                                        </p:tgtEl>
                                        <p:attrNameLst>
                                          <p:attrName>ppt_x</p:attrName>
                                        </p:attrNameLst>
                                      </p:cBhvr>
                                      <p:tavLst>
                                        <p:tav tm="0">
                                          <p:val>
                                            <p:strVal val="0-#ppt_w/2"/>
                                          </p:val>
                                        </p:tav>
                                        <p:tav tm="100000">
                                          <p:val>
                                            <p:strVal val="#ppt_x"/>
                                          </p:val>
                                        </p:tav>
                                      </p:tavLst>
                                    </p:anim>
                                    <p:anim calcmode="lin" valueType="num">
                                      <p:cBhvr additive="base">
                                        <p:cTn id="97" dur="2000" fill="hold"/>
                                        <p:tgtEl>
                                          <p:spTgt spid="72710"/>
                                        </p:tgtEl>
                                        <p:attrNameLst>
                                          <p:attrName>ppt_y</p:attrName>
                                        </p:attrNameLst>
                                      </p:cBhvr>
                                      <p:tavLst>
                                        <p:tav tm="0">
                                          <p:val>
                                            <p:strVal val="0-#ppt_h/2"/>
                                          </p:val>
                                        </p:tav>
                                        <p:tav tm="100000">
                                          <p:val>
                                            <p:strVal val="#ppt_y"/>
                                          </p:val>
                                        </p:tav>
                                      </p:tavLst>
                                    </p:anim>
                                  </p:childTnLst>
                                </p:cTn>
                              </p:par>
                              <p:par>
                                <p:cTn id="98" presetID="2" presetClass="entr" presetSubtype="9" fill="hold" nodeType="withEffect">
                                  <p:stCondLst>
                                    <p:cond delay="0"/>
                                  </p:stCondLst>
                                  <p:childTnLst>
                                    <p:set>
                                      <p:cBhvr>
                                        <p:cTn id="99" dur="1" fill="hold">
                                          <p:stCondLst>
                                            <p:cond delay="0"/>
                                          </p:stCondLst>
                                        </p:cTn>
                                        <p:tgtEl>
                                          <p:spTgt spid="72712"/>
                                        </p:tgtEl>
                                        <p:attrNameLst>
                                          <p:attrName>style.visibility</p:attrName>
                                        </p:attrNameLst>
                                      </p:cBhvr>
                                      <p:to>
                                        <p:strVal val="visible"/>
                                      </p:to>
                                    </p:set>
                                    <p:anim calcmode="lin" valueType="num">
                                      <p:cBhvr additive="base">
                                        <p:cTn id="100" dur="2000" fill="hold"/>
                                        <p:tgtEl>
                                          <p:spTgt spid="72712"/>
                                        </p:tgtEl>
                                        <p:attrNameLst>
                                          <p:attrName>ppt_x</p:attrName>
                                        </p:attrNameLst>
                                      </p:cBhvr>
                                      <p:tavLst>
                                        <p:tav tm="0">
                                          <p:val>
                                            <p:strVal val="0-#ppt_w/2"/>
                                          </p:val>
                                        </p:tav>
                                        <p:tav tm="100000">
                                          <p:val>
                                            <p:strVal val="#ppt_x"/>
                                          </p:val>
                                        </p:tav>
                                      </p:tavLst>
                                    </p:anim>
                                    <p:anim calcmode="lin" valueType="num">
                                      <p:cBhvr additive="base">
                                        <p:cTn id="101" dur="2000" fill="hold"/>
                                        <p:tgtEl>
                                          <p:spTgt spid="72712"/>
                                        </p:tgtEl>
                                        <p:attrNameLst>
                                          <p:attrName>ppt_y</p:attrName>
                                        </p:attrNameLst>
                                      </p:cBhvr>
                                      <p:tavLst>
                                        <p:tav tm="0">
                                          <p:val>
                                            <p:strVal val="0-#ppt_h/2"/>
                                          </p:val>
                                        </p:tav>
                                        <p:tav tm="100000">
                                          <p:val>
                                            <p:strVal val="#ppt_y"/>
                                          </p:val>
                                        </p:tav>
                                      </p:tavLst>
                                    </p:anim>
                                  </p:childTnLst>
                                </p:cTn>
                              </p:par>
                              <p:par>
                                <p:cTn id="102" presetID="2" presetClass="entr" presetSubtype="9" fill="hold" nodeType="withEffect">
                                  <p:stCondLst>
                                    <p:cond delay="0"/>
                                  </p:stCondLst>
                                  <p:childTnLst>
                                    <p:set>
                                      <p:cBhvr>
                                        <p:cTn id="103" dur="1" fill="hold">
                                          <p:stCondLst>
                                            <p:cond delay="0"/>
                                          </p:stCondLst>
                                        </p:cTn>
                                        <p:tgtEl>
                                          <p:spTgt spid="72714"/>
                                        </p:tgtEl>
                                        <p:attrNameLst>
                                          <p:attrName>style.visibility</p:attrName>
                                        </p:attrNameLst>
                                      </p:cBhvr>
                                      <p:to>
                                        <p:strVal val="visible"/>
                                      </p:to>
                                    </p:set>
                                    <p:anim calcmode="lin" valueType="num">
                                      <p:cBhvr additive="base">
                                        <p:cTn id="104" dur="2000" fill="hold"/>
                                        <p:tgtEl>
                                          <p:spTgt spid="72714"/>
                                        </p:tgtEl>
                                        <p:attrNameLst>
                                          <p:attrName>ppt_x</p:attrName>
                                        </p:attrNameLst>
                                      </p:cBhvr>
                                      <p:tavLst>
                                        <p:tav tm="0">
                                          <p:val>
                                            <p:strVal val="0-#ppt_w/2"/>
                                          </p:val>
                                        </p:tav>
                                        <p:tav tm="100000">
                                          <p:val>
                                            <p:strVal val="#ppt_x"/>
                                          </p:val>
                                        </p:tav>
                                      </p:tavLst>
                                    </p:anim>
                                    <p:anim calcmode="lin" valueType="num">
                                      <p:cBhvr additive="base">
                                        <p:cTn id="105" dur="2000" fill="hold"/>
                                        <p:tgtEl>
                                          <p:spTgt spid="72714"/>
                                        </p:tgtEl>
                                        <p:attrNameLst>
                                          <p:attrName>ppt_y</p:attrName>
                                        </p:attrNameLst>
                                      </p:cBhvr>
                                      <p:tavLst>
                                        <p:tav tm="0">
                                          <p:val>
                                            <p:strVal val="0-#ppt_h/2"/>
                                          </p:val>
                                        </p:tav>
                                        <p:tav tm="100000">
                                          <p:val>
                                            <p:strVal val="#ppt_y"/>
                                          </p:val>
                                        </p:tav>
                                      </p:tavLst>
                                    </p:anim>
                                  </p:childTnLst>
                                </p:cTn>
                              </p:par>
                              <p:par>
                                <p:cTn id="106" presetID="2" presetClass="entr" presetSubtype="9" fill="hold" nodeType="withEffect">
                                  <p:stCondLst>
                                    <p:cond delay="0"/>
                                  </p:stCondLst>
                                  <p:childTnLst>
                                    <p:set>
                                      <p:cBhvr>
                                        <p:cTn id="107" dur="1" fill="hold">
                                          <p:stCondLst>
                                            <p:cond delay="0"/>
                                          </p:stCondLst>
                                        </p:cTn>
                                        <p:tgtEl>
                                          <p:spTgt spid="72716"/>
                                        </p:tgtEl>
                                        <p:attrNameLst>
                                          <p:attrName>style.visibility</p:attrName>
                                        </p:attrNameLst>
                                      </p:cBhvr>
                                      <p:to>
                                        <p:strVal val="visible"/>
                                      </p:to>
                                    </p:set>
                                    <p:anim calcmode="lin" valueType="num">
                                      <p:cBhvr additive="base">
                                        <p:cTn id="108" dur="2000" fill="hold"/>
                                        <p:tgtEl>
                                          <p:spTgt spid="72716"/>
                                        </p:tgtEl>
                                        <p:attrNameLst>
                                          <p:attrName>ppt_x</p:attrName>
                                        </p:attrNameLst>
                                      </p:cBhvr>
                                      <p:tavLst>
                                        <p:tav tm="0">
                                          <p:val>
                                            <p:strVal val="0-#ppt_w/2"/>
                                          </p:val>
                                        </p:tav>
                                        <p:tav tm="100000">
                                          <p:val>
                                            <p:strVal val="#ppt_x"/>
                                          </p:val>
                                        </p:tav>
                                      </p:tavLst>
                                    </p:anim>
                                    <p:anim calcmode="lin" valueType="num">
                                      <p:cBhvr additive="base">
                                        <p:cTn id="109" dur="2000" fill="hold"/>
                                        <p:tgtEl>
                                          <p:spTgt spid="72716"/>
                                        </p:tgtEl>
                                        <p:attrNameLst>
                                          <p:attrName>ppt_y</p:attrName>
                                        </p:attrNameLst>
                                      </p:cBhvr>
                                      <p:tavLst>
                                        <p:tav tm="0">
                                          <p:val>
                                            <p:strVal val="0-#ppt_h/2"/>
                                          </p:val>
                                        </p:tav>
                                        <p:tav tm="100000">
                                          <p:val>
                                            <p:strVal val="#ppt_y"/>
                                          </p:val>
                                        </p:tav>
                                      </p:tavLst>
                                    </p:anim>
                                  </p:childTnLst>
                                </p:cTn>
                              </p:par>
                              <p:par>
                                <p:cTn id="110" presetID="2" presetClass="entr" presetSubtype="9"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 calcmode="lin" valueType="num">
                                      <p:cBhvr additive="base">
                                        <p:cTn id="112" dur="2000" fill="hold"/>
                                        <p:tgtEl>
                                          <p:spTgt spid="17"/>
                                        </p:tgtEl>
                                        <p:attrNameLst>
                                          <p:attrName>ppt_x</p:attrName>
                                        </p:attrNameLst>
                                      </p:cBhvr>
                                      <p:tavLst>
                                        <p:tav tm="0">
                                          <p:val>
                                            <p:strVal val="0-#ppt_w/2"/>
                                          </p:val>
                                        </p:tav>
                                        <p:tav tm="100000">
                                          <p:val>
                                            <p:strVal val="#ppt_x"/>
                                          </p:val>
                                        </p:tav>
                                      </p:tavLst>
                                    </p:anim>
                                    <p:anim calcmode="lin" valueType="num">
                                      <p:cBhvr additive="base">
                                        <p:cTn id="113" dur="2000" fill="hold"/>
                                        <p:tgtEl>
                                          <p:spTgt spid="17"/>
                                        </p:tgtEl>
                                        <p:attrNameLst>
                                          <p:attrName>ppt_y</p:attrName>
                                        </p:attrNameLst>
                                      </p:cBhvr>
                                      <p:tavLst>
                                        <p:tav tm="0">
                                          <p:val>
                                            <p:strVal val="0-#ppt_h/2"/>
                                          </p:val>
                                        </p:tav>
                                        <p:tav tm="100000">
                                          <p:val>
                                            <p:strVal val="#ppt_y"/>
                                          </p:val>
                                        </p:tav>
                                      </p:tavLst>
                                    </p:anim>
                                  </p:childTnLst>
                                </p:cTn>
                              </p:par>
                              <p:par>
                                <p:cTn id="114" presetID="2" presetClass="entr" presetSubtype="9" fill="hold" nodeType="withEffect">
                                  <p:stCondLst>
                                    <p:cond delay="0"/>
                                  </p:stCondLst>
                                  <p:childTnLst>
                                    <p:set>
                                      <p:cBhvr>
                                        <p:cTn id="115" dur="1" fill="hold">
                                          <p:stCondLst>
                                            <p:cond delay="0"/>
                                          </p:stCondLst>
                                        </p:cTn>
                                        <p:tgtEl>
                                          <p:spTgt spid="72718"/>
                                        </p:tgtEl>
                                        <p:attrNameLst>
                                          <p:attrName>style.visibility</p:attrName>
                                        </p:attrNameLst>
                                      </p:cBhvr>
                                      <p:to>
                                        <p:strVal val="visible"/>
                                      </p:to>
                                    </p:set>
                                    <p:anim calcmode="lin" valueType="num">
                                      <p:cBhvr additive="base">
                                        <p:cTn id="116" dur="2000" fill="hold"/>
                                        <p:tgtEl>
                                          <p:spTgt spid="72718"/>
                                        </p:tgtEl>
                                        <p:attrNameLst>
                                          <p:attrName>ppt_x</p:attrName>
                                        </p:attrNameLst>
                                      </p:cBhvr>
                                      <p:tavLst>
                                        <p:tav tm="0">
                                          <p:val>
                                            <p:strVal val="0-#ppt_w/2"/>
                                          </p:val>
                                        </p:tav>
                                        <p:tav tm="100000">
                                          <p:val>
                                            <p:strVal val="#ppt_x"/>
                                          </p:val>
                                        </p:tav>
                                      </p:tavLst>
                                    </p:anim>
                                    <p:anim calcmode="lin" valueType="num">
                                      <p:cBhvr additive="base">
                                        <p:cTn id="117" dur="2000" fill="hold"/>
                                        <p:tgtEl>
                                          <p:spTgt spid="72718"/>
                                        </p:tgtEl>
                                        <p:attrNameLst>
                                          <p:attrName>ppt_y</p:attrName>
                                        </p:attrNameLst>
                                      </p:cBhvr>
                                      <p:tavLst>
                                        <p:tav tm="0">
                                          <p:val>
                                            <p:strVal val="0-#ppt_h/2"/>
                                          </p:val>
                                        </p:tav>
                                        <p:tav tm="100000">
                                          <p:val>
                                            <p:strVal val="#ppt_y"/>
                                          </p:val>
                                        </p:tav>
                                      </p:tavLst>
                                    </p:anim>
                                  </p:childTnLst>
                                </p:cTn>
                              </p:par>
                              <p:par>
                                <p:cTn id="118" presetID="2" presetClass="entr" presetSubtype="9" fill="hold" nodeType="withEffect">
                                  <p:stCondLst>
                                    <p:cond delay="0"/>
                                  </p:stCondLst>
                                  <p:childTnLst>
                                    <p:set>
                                      <p:cBhvr>
                                        <p:cTn id="119" dur="1" fill="hold">
                                          <p:stCondLst>
                                            <p:cond delay="0"/>
                                          </p:stCondLst>
                                        </p:cTn>
                                        <p:tgtEl>
                                          <p:spTgt spid="72720"/>
                                        </p:tgtEl>
                                        <p:attrNameLst>
                                          <p:attrName>style.visibility</p:attrName>
                                        </p:attrNameLst>
                                      </p:cBhvr>
                                      <p:to>
                                        <p:strVal val="visible"/>
                                      </p:to>
                                    </p:set>
                                    <p:anim calcmode="lin" valueType="num">
                                      <p:cBhvr additive="base">
                                        <p:cTn id="120" dur="2000" fill="hold"/>
                                        <p:tgtEl>
                                          <p:spTgt spid="72720"/>
                                        </p:tgtEl>
                                        <p:attrNameLst>
                                          <p:attrName>ppt_x</p:attrName>
                                        </p:attrNameLst>
                                      </p:cBhvr>
                                      <p:tavLst>
                                        <p:tav tm="0">
                                          <p:val>
                                            <p:strVal val="0-#ppt_w/2"/>
                                          </p:val>
                                        </p:tav>
                                        <p:tav tm="100000">
                                          <p:val>
                                            <p:strVal val="#ppt_x"/>
                                          </p:val>
                                        </p:tav>
                                      </p:tavLst>
                                    </p:anim>
                                    <p:anim calcmode="lin" valueType="num">
                                      <p:cBhvr additive="base">
                                        <p:cTn id="121" dur="2000" fill="hold"/>
                                        <p:tgtEl>
                                          <p:spTgt spid="72720"/>
                                        </p:tgtEl>
                                        <p:attrNameLst>
                                          <p:attrName>ppt_y</p:attrName>
                                        </p:attrNameLst>
                                      </p:cBhvr>
                                      <p:tavLst>
                                        <p:tav tm="0">
                                          <p:val>
                                            <p:strVal val="0-#ppt_h/2"/>
                                          </p:val>
                                        </p:tav>
                                        <p:tav tm="100000">
                                          <p:val>
                                            <p:strVal val="#ppt_y"/>
                                          </p:val>
                                        </p:tav>
                                      </p:tavLst>
                                    </p:anim>
                                  </p:childTnLst>
                                </p:cTn>
                              </p:par>
                              <p:par>
                                <p:cTn id="122" presetID="2" presetClass="entr" presetSubtype="9" fill="hold" nodeType="withEffect">
                                  <p:stCondLst>
                                    <p:cond delay="0"/>
                                  </p:stCondLst>
                                  <p:childTnLst>
                                    <p:set>
                                      <p:cBhvr>
                                        <p:cTn id="123" dur="1" fill="hold">
                                          <p:stCondLst>
                                            <p:cond delay="0"/>
                                          </p:stCondLst>
                                        </p:cTn>
                                        <p:tgtEl>
                                          <p:spTgt spid="72722"/>
                                        </p:tgtEl>
                                        <p:attrNameLst>
                                          <p:attrName>style.visibility</p:attrName>
                                        </p:attrNameLst>
                                      </p:cBhvr>
                                      <p:to>
                                        <p:strVal val="visible"/>
                                      </p:to>
                                    </p:set>
                                    <p:anim calcmode="lin" valueType="num">
                                      <p:cBhvr additive="base">
                                        <p:cTn id="124" dur="2000" fill="hold"/>
                                        <p:tgtEl>
                                          <p:spTgt spid="72722"/>
                                        </p:tgtEl>
                                        <p:attrNameLst>
                                          <p:attrName>ppt_x</p:attrName>
                                        </p:attrNameLst>
                                      </p:cBhvr>
                                      <p:tavLst>
                                        <p:tav tm="0">
                                          <p:val>
                                            <p:strVal val="0-#ppt_w/2"/>
                                          </p:val>
                                        </p:tav>
                                        <p:tav tm="100000">
                                          <p:val>
                                            <p:strVal val="#ppt_x"/>
                                          </p:val>
                                        </p:tav>
                                      </p:tavLst>
                                    </p:anim>
                                    <p:anim calcmode="lin" valueType="num">
                                      <p:cBhvr additive="base">
                                        <p:cTn id="125" dur="2000" fill="hold"/>
                                        <p:tgtEl>
                                          <p:spTgt spid="72722"/>
                                        </p:tgtEl>
                                        <p:attrNameLst>
                                          <p:attrName>ppt_y</p:attrName>
                                        </p:attrNameLst>
                                      </p:cBhvr>
                                      <p:tavLst>
                                        <p:tav tm="0">
                                          <p:val>
                                            <p:strVal val="0-#ppt_h/2"/>
                                          </p:val>
                                        </p:tav>
                                        <p:tav tm="100000">
                                          <p:val>
                                            <p:strVal val="#ppt_y"/>
                                          </p:val>
                                        </p:tav>
                                      </p:tavLst>
                                    </p:anim>
                                  </p:childTnLst>
                                </p:cTn>
                              </p:par>
                              <p:par>
                                <p:cTn id="126" presetID="2" presetClass="entr" presetSubtype="9" fill="hold" nodeType="withEffect">
                                  <p:stCondLst>
                                    <p:cond delay="0"/>
                                  </p:stCondLst>
                                  <p:childTnLst>
                                    <p:set>
                                      <p:cBhvr>
                                        <p:cTn id="127" dur="1" fill="hold">
                                          <p:stCondLst>
                                            <p:cond delay="0"/>
                                          </p:stCondLst>
                                        </p:cTn>
                                        <p:tgtEl>
                                          <p:spTgt spid="72724"/>
                                        </p:tgtEl>
                                        <p:attrNameLst>
                                          <p:attrName>style.visibility</p:attrName>
                                        </p:attrNameLst>
                                      </p:cBhvr>
                                      <p:to>
                                        <p:strVal val="visible"/>
                                      </p:to>
                                    </p:set>
                                    <p:anim calcmode="lin" valueType="num">
                                      <p:cBhvr additive="base">
                                        <p:cTn id="128" dur="2000" fill="hold"/>
                                        <p:tgtEl>
                                          <p:spTgt spid="72724"/>
                                        </p:tgtEl>
                                        <p:attrNameLst>
                                          <p:attrName>ppt_x</p:attrName>
                                        </p:attrNameLst>
                                      </p:cBhvr>
                                      <p:tavLst>
                                        <p:tav tm="0">
                                          <p:val>
                                            <p:strVal val="0-#ppt_w/2"/>
                                          </p:val>
                                        </p:tav>
                                        <p:tav tm="100000">
                                          <p:val>
                                            <p:strVal val="#ppt_x"/>
                                          </p:val>
                                        </p:tav>
                                      </p:tavLst>
                                    </p:anim>
                                    <p:anim calcmode="lin" valueType="num">
                                      <p:cBhvr additive="base">
                                        <p:cTn id="129" dur="2000" fill="hold"/>
                                        <p:tgtEl>
                                          <p:spTgt spid="72724"/>
                                        </p:tgtEl>
                                        <p:attrNameLst>
                                          <p:attrName>ppt_y</p:attrName>
                                        </p:attrNameLst>
                                      </p:cBhvr>
                                      <p:tavLst>
                                        <p:tav tm="0">
                                          <p:val>
                                            <p:strVal val="0-#ppt_h/2"/>
                                          </p:val>
                                        </p:tav>
                                        <p:tav tm="100000">
                                          <p:val>
                                            <p:strVal val="#ppt_y"/>
                                          </p:val>
                                        </p:tav>
                                      </p:tavLst>
                                    </p:anim>
                                  </p:childTnLst>
                                </p:cTn>
                              </p:par>
                              <p:par>
                                <p:cTn id="130" presetID="2" presetClass="entr" presetSubtype="9" fill="hold" nodeType="withEffect">
                                  <p:stCondLst>
                                    <p:cond delay="0"/>
                                  </p:stCondLst>
                                  <p:childTnLst>
                                    <p:set>
                                      <p:cBhvr>
                                        <p:cTn id="131" dur="1" fill="hold">
                                          <p:stCondLst>
                                            <p:cond delay="0"/>
                                          </p:stCondLst>
                                        </p:cTn>
                                        <p:tgtEl>
                                          <p:spTgt spid="72726"/>
                                        </p:tgtEl>
                                        <p:attrNameLst>
                                          <p:attrName>style.visibility</p:attrName>
                                        </p:attrNameLst>
                                      </p:cBhvr>
                                      <p:to>
                                        <p:strVal val="visible"/>
                                      </p:to>
                                    </p:set>
                                    <p:anim calcmode="lin" valueType="num">
                                      <p:cBhvr additive="base">
                                        <p:cTn id="132" dur="2000" fill="hold"/>
                                        <p:tgtEl>
                                          <p:spTgt spid="72726"/>
                                        </p:tgtEl>
                                        <p:attrNameLst>
                                          <p:attrName>ppt_x</p:attrName>
                                        </p:attrNameLst>
                                      </p:cBhvr>
                                      <p:tavLst>
                                        <p:tav tm="0">
                                          <p:val>
                                            <p:strVal val="0-#ppt_w/2"/>
                                          </p:val>
                                        </p:tav>
                                        <p:tav tm="100000">
                                          <p:val>
                                            <p:strVal val="#ppt_x"/>
                                          </p:val>
                                        </p:tav>
                                      </p:tavLst>
                                    </p:anim>
                                    <p:anim calcmode="lin" valueType="num">
                                      <p:cBhvr additive="base">
                                        <p:cTn id="133" dur="2000" fill="hold"/>
                                        <p:tgtEl>
                                          <p:spTgt spid="72726"/>
                                        </p:tgtEl>
                                        <p:attrNameLst>
                                          <p:attrName>ppt_y</p:attrName>
                                        </p:attrNameLst>
                                      </p:cBhvr>
                                      <p:tavLst>
                                        <p:tav tm="0">
                                          <p:val>
                                            <p:strVal val="0-#ppt_h/2"/>
                                          </p:val>
                                        </p:tav>
                                        <p:tav tm="100000">
                                          <p:val>
                                            <p:strVal val="#ppt_y"/>
                                          </p:val>
                                        </p:tav>
                                      </p:tavLst>
                                    </p:anim>
                                  </p:childTnLst>
                                </p:cTn>
                              </p:par>
                              <p:par>
                                <p:cTn id="134" presetID="2" presetClass="entr" presetSubtype="9" fill="hold" nodeType="withEffect">
                                  <p:stCondLst>
                                    <p:cond delay="0"/>
                                  </p:stCondLst>
                                  <p:childTnLst>
                                    <p:set>
                                      <p:cBhvr>
                                        <p:cTn id="135" dur="1" fill="hold">
                                          <p:stCondLst>
                                            <p:cond delay="0"/>
                                          </p:stCondLst>
                                        </p:cTn>
                                        <p:tgtEl>
                                          <p:spTgt spid="72728"/>
                                        </p:tgtEl>
                                        <p:attrNameLst>
                                          <p:attrName>style.visibility</p:attrName>
                                        </p:attrNameLst>
                                      </p:cBhvr>
                                      <p:to>
                                        <p:strVal val="visible"/>
                                      </p:to>
                                    </p:set>
                                    <p:anim calcmode="lin" valueType="num">
                                      <p:cBhvr additive="base">
                                        <p:cTn id="136" dur="2000" fill="hold"/>
                                        <p:tgtEl>
                                          <p:spTgt spid="72728"/>
                                        </p:tgtEl>
                                        <p:attrNameLst>
                                          <p:attrName>ppt_x</p:attrName>
                                        </p:attrNameLst>
                                      </p:cBhvr>
                                      <p:tavLst>
                                        <p:tav tm="0">
                                          <p:val>
                                            <p:strVal val="0-#ppt_w/2"/>
                                          </p:val>
                                        </p:tav>
                                        <p:tav tm="100000">
                                          <p:val>
                                            <p:strVal val="#ppt_x"/>
                                          </p:val>
                                        </p:tav>
                                      </p:tavLst>
                                    </p:anim>
                                    <p:anim calcmode="lin" valueType="num">
                                      <p:cBhvr additive="base">
                                        <p:cTn id="137" dur="2000" fill="hold"/>
                                        <p:tgtEl>
                                          <p:spTgt spid="72728"/>
                                        </p:tgtEl>
                                        <p:attrNameLst>
                                          <p:attrName>ppt_y</p:attrName>
                                        </p:attrNameLst>
                                      </p:cBhvr>
                                      <p:tavLst>
                                        <p:tav tm="0">
                                          <p:val>
                                            <p:strVal val="0-#ppt_h/2"/>
                                          </p:val>
                                        </p:tav>
                                        <p:tav tm="100000">
                                          <p:val>
                                            <p:strVal val="#ppt_y"/>
                                          </p:val>
                                        </p:tav>
                                      </p:tavLst>
                                    </p:anim>
                                  </p:childTnLst>
                                </p:cTn>
                              </p:par>
                              <p:par>
                                <p:cTn id="138" presetID="2" presetClass="entr" presetSubtype="9" fill="hold" nodeType="withEffect">
                                  <p:stCondLst>
                                    <p:cond delay="0"/>
                                  </p:stCondLst>
                                  <p:childTnLst>
                                    <p:set>
                                      <p:cBhvr>
                                        <p:cTn id="139" dur="1" fill="hold">
                                          <p:stCondLst>
                                            <p:cond delay="0"/>
                                          </p:stCondLst>
                                        </p:cTn>
                                        <p:tgtEl>
                                          <p:spTgt spid="72730"/>
                                        </p:tgtEl>
                                        <p:attrNameLst>
                                          <p:attrName>style.visibility</p:attrName>
                                        </p:attrNameLst>
                                      </p:cBhvr>
                                      <p:to>
                                        <p:strVal val="visible"/>
                                      </p:to>
                                    </p:set>
                                    <p:anim calcmode="lin" valueType="num">
                                      <p:cBhvr additive="base">
                                        <p:cTn id="140" dur="2000" fill="hold"/>
                                        <p:tgtEl>
                                          <p:spTgt spid="72730"/>
                                        </p:tgtEl>
                                        <p:attrNameLst>
                                          <p:attrName>ppt_x</p:attrName>
                                        </p:attrNameLst>
                                      </p:cBhvr>
                                      <p:tavLst>
                                        <p:tav tm="0">
                                          <p:val>
                                            <p:strVal val="0-#ppt_w/2"/>
                                          </p:val>
                                        </p:tav>
                                        <p:tav tm="100000">
                                          <p:val>
                                            <p:strVal val="#ppt_x"/>
                                          </p:val>
                                        </p:tav>
                                      </p:tavLst>
                                    </p:anim>
                                    <p:anim calcmode="lin" valueType="num">
                                      <p:cBhvr additive="base">
                                        <p:cTn id="141" dur="2000" fill="hold"/>
                                        <p:tgtEl>
                                          <p:spTgt spid="72730"/>
                                        </p:tgtEl>
                                        <p:attrNameLst>
                                          <p:attrName>ppt_y</p:attrName>
                                        </p:attrNameLst>
                                      </p:cBhvr>
                                      <p:tavLst>
                                        <p:tav tm="0">
                                          <p:val>
                                            <p:strVal val="0-#ppt_h/2"/>
                                          </p:val>
                                        </p:tav>
                                        <p:tav tm="100000">
                                          <p:val>
                                            <p:strVal val="#ppt_y"/>
                                          </p:val>
                                        </p:tav>
                                      </p:tavLst>
                                    </p:anim>
                                  </p:childTnLst>
                                </p:cTn>
                              </p:par>
                              <p:par>
                                <p:cTn id="142" presetID="2" presetClass="entr" presetSubtype="9" fill="hold" nodeType="withEffect">
                                  <p:stCondLst>
                                    <p:cond delay="0"/>
                                  </p:stCondLst>
                                  <p:childTnLst>
                                    <p:set>
                                      <p:cBhvr>
                                        <p:cTn id="143" dur="1" fill="hold">
                                          <p:stCondLst>
                                            <p:cond delay="0"/>
                                          </p:stCondLst>
                                        </p:cTn>
                                        <p:tgtEl>
                                          <p:spTgt spid="72732"/>
                                        </p:tgtEl>
                                        <p:attrNameLst>
                                          <p:attrName>style.visibility</p:attrName>
                                        </p:attrNameLst>
                                      </p:cBhvr>
                                      <p:to>
                                        <p:strVal val="visible"/>
                                      </p:to>
                                    </p:set>
                                    <p:anim calcmode="lin" valueType="num">
                                      <p:cBhvr additive="base">
                                        <p:cTn id="144" dur="2000" fill="hold"/>
                                        <p:tgtEl>
                                          <p:spTgt spid="72732"/>
                                        </p:tgtEl>
                                        <p:attrNameLst>
                                          <p:attrName>ppt_x</p:attrName>
                                        </p:attrNameLst>
                                      </p:cBhvr>
                                      <p:tavLst>
                                        <p:tav tm="0">
                                          <p:val>
                                            <p:strVal val="0-#ppt_w/2"/>
                                          </p:val>
                                        </p:tav>
                                        <p:tav tm="100000">
                                          <p:val>
                                            <p:strVal val="#ppt_x"/>
                                          </p:val>
                                        </p:tav>
                                      </p:tavLst>
                                    </p:anim>
                                    <p:anim calcmode="lin" valueType="num">
                                      <p:cBhvr additive="base">
                                        <p:cTn id="145" dur="2000" fill="hold"/>
                                        <p:tgtEl>
                                          <p:spTgt spid="72732"/>
                                        </p:tgtEl>
                                        <p:attrNameLst>
                                          <p:attrName>ppt_y</p:attrName>
                                        </p:attrNameLst>
                                      </p:cBhvr>
                                      <p:tavLst>
                                        <p:tav tm="0">
                                          <p:val>
                                            <p:strVal val="0-#ppt_h/2"/>
                                          </p:val>
                                        </p:tav>
                                        <p:tav tm="100000">
                                          <p:val>
                                            <p:strVal val="#ppt_y"/>
                                          </p:val>
                                        </p:tav>
                                      </p:tavLst>
                                    </p:anim>
                                  </p:childTnLst>
                                </p:cTn>
                              </p:par>
                              <p:par>
                                <p:cTn id="146" presetID="2" presetClass="entr" presetSubtype="9" fill="hold" nodeType="withEffect">
                                  <p:stCondLst>
                                    <p:cond delay="0"/>
                                  </p:stCondLst>
                                  <p:childTnLst>
                                    <p:set>
                                      <p:cBhvr>
                                        <p:cTn id="147" dur="1" fill="hold">
                                          <p:stCondLst>
                                            <p:cond delay="0"/>
                                          </p:stCondLst>
                                        </p:cTn>
                                        <p:tgtEl>
                                          <p:spTgt spid="26"/>
                                        </p:tgtEl>
                                        <p:attrNameLst>
                                          <p:attrName>style.visibility</p:attrName>
                                        </p:attrNameLst>
                                      </p:cBhvr>
                                      <p:to>
                                        <p:strVal val="visible"/>
                                      </p:to>
                                    </p:set>
                                    <p:anim calcmode="lin" valueType="num">
                                      <p:cBhvr additive="base">
                                        <p:cTn id="148" dur="2000" fill="hold"/>
                                        <p:tgtEl>
                                          <p:spTgt spid="26"/>
                                        </p:tgtEl>
                                        <p:attrNameLst>
                                          <p:attrName>ppt_x</p:attrName>
                                        </p:attrNameLst>
                                      </p:cBhvr>
                                      <p:tavLst>
                                        <p:tav tm="0">
                                          <p:val>
                                            <p:strVal val="0-#ppt_w/2"/>
                                          </p:val>
                                        </p:tav>
                                        <p:tav tm="100000">
                                          <p:val>
                                            <p:strVal val="#ppt_x"/>
                                          </p:val>
                                        </p:tav>
                                      </p:tavLst>
                                    </p:anim>
                                    <p:anim calcmode="lin" valueType="num">
                                      <p:cBhvr additive="base">
                                        <p:cTn id="149" dur="2000" fill="hold"/>
                                        <p:tgtEl>
                                          <p:spTgt spid="26"/>
                                        </p:tgtEl>
                                        <p:attrNameLst>
                                          <p:attrName>ppt_y</p:attrName>
                                        </p:attrNameLst>
                                      </p:cBhvr>
                                      <p:tavLst>
                                        <p:tav tm="0">
                                          <p:val>
                                            <p:strVal val="0-#ppt_h/2"/>
                                          </p:val>
                                        </p:tav>
                                        <p:tav tm="100000">
                                          <p:val>
                                            <p:strVal val="#ppt_y"/>
                                          </p:val>
                                        </p:tav>
                                      </p:tavLst>
                                    </p:anim>
                                  </p:childTnLst>
                                </p:cTn>
                              </p:par>
                              <p:par>
                                <p:cTn id="150" presetID="2" presetClass="entr" presetSubtype="9" fill="hold" nodeType="withEffect">
                                  <p:stCondLst>
                                    <p:cond delay="0"/>
                                  </p:stCondLst>
                                  <p:childTnLst>
                                    <p:set>
                                      <p:cBhvr>
                                        <p:cTn id="151" dur="1" fill="hold">
                                          <p:stCondLst>
                                            <p:cond delay="0"/>
                                          </p:stCondLst>
                                        </p:cTn>
                                        <p:tgtEl>
                                          <p:spTgt spid="72734"/>
                                        </p:tgtEl>
                                        <p:attrNameLst>
                                          <p:attrName>style.visibility</p:attrName>
                                        </p:attrNameLst>
                                      </p:cBhvr>
                                      <p:to>
                                        <p:strVal val="visible"/>
                                      </p:to>
                                    </p:set>
                                    <p:anim calcmode="lin" valueType="num">
                                      <p:cBhvr additive="base">
                                        <p:cTn id="152" dur="2000" fill="hold"/>
                                        <p:tgtEl>
                                          <p:spTgt spid="72734"/>
                                        </p:tgtEl>
                                        <p:attrNameLst>
                                          <p:attrName>ppt_x</p:attrName>
                                        </p:attrNameLst>
                                      </p:cBhvr>
                                      <p:tavLst>
                                        <p:tav tm="0">
                                          <p:val>
                                            <p:strVal val="0-#ppt_w/2"/>
                                          </p:val>
                                        </p:tav>
                                        <p:tav tm="100000">
                                          <p:val>
                                            <p:strVal val="#ppt_x"/>
                                          </p:val>
                                        </p:tav>
                                      </p:tavLst>
                                    </p:anim>
                                    <p:anim calcmode="lin" valueType="num">
                                      <p:cBhvr additive="base">
                                        <p:cTn id="153" dur="2000" fill="hold"/>
                                        <p:tgtEl>
                                          <p:spTgt spid="72734"/>
                                        </p:tgtEl>
                                        <p:attrNameLst>
                                          <p:attrName>ppt_y</p:attrName>
                                        </p:attrNameLst>
                                      </p:cBhvr>
                                      <p:tavLst>
                                        <p:tav tm="0">
                                          <p:val>
                                            <p:strVal val="0-#ppt_h/2"/>
                                          </p:val>
                                        </p:tav>
                                        <p:tav tm="100000">
                                          <p:val>
                                            <p:strVal val="#ppt_y"/>
                                          </p:val>
                                        </p:tav>
                                      </p:tavLst>
                                    </p:anim>
                                  </p:childTnLst>
                                </p:cTn>
                              </p:par>
                              <p:par>
                                <p:cTn id="154" presetID="2" presetClass="entr" presetSubtype="9" fill="hold" nodeType="withEffect">
                                  <p:stCondLst>
                                    <p:cond delay="0"/>
                                  </p:stCondLst>
                                  <p:childTnLst>
                                    <p:set>
                                      <p:cBhvr>
                                        <p:cTn id="155" dur="1" fill="hold">
                                          <p:stCondLst>
                                            <p:cond delay="0"/>
                                          </p:stCondLst>
                                        </p:cTn>
                                        <p:tgtEl>
                                          <p:spTgt spid="72736"/>
                                        </p:tgtEl>
                                        <p:attrNameLst>
                                          <p:attrName>style.visibility</p:attrName>
                                        </p:attrNameLst>
                                      </p:cBhvr>
                                      <p:to>
                                        <p:strVal val="visible"/>
                                      </p:to>
                                    </p:set>
                                    <p:anim calcmode="lin" valueType="num">
                                      <p:cBhvr additive="base">
                                        <p:cTn id="156" dur="2000" fill="hold"/>
                                        <p:tgtEl>
                                          <p:spTgt spid="72736"/>
                                        </p:tgtEl>
                                        <p:attrNameLst>
                                          <p:attrName>ppt_x</p:attrName>
                                        </p:attrNameLst>
                                      </p:cBhvr>
                                      <p:tavLst>
                                        <p:tav tm="0">
                                          <p:val>
                                            <p:strVal val="0-#ppt_w/2"/>
                                          </p:val>
                                        </p:tav>
                                        <p:tav tm="100000">
                                          <p:val>
                                            <p:strVal val="#ppt_x"/>
                                          </p:val>
                                        </p:tav>
                                      </p:tavLst>
                                    </p:anim>
                                    <p:anim calcmode="lin" valueType="num">
                                      <p:cBhvr additive="base">
                                        <p:cTn id="157" dur="2000" fill="hold"/>
                                        <p:tgtEl>
                                          <p:spTgt spid="72736"/>
                                        </p:tgtEl>
                                        <p:attrNameLst>
                                          <p:attrName>ppt_y</p:attrName>
                                        </p:attrNameLst>
                                      </p:cBhvr>
                                      <p:tavLst>
                                        <p:tav tm="0">
                                          <p:val>
                                            <p:strVal val="0-#ppt_h/2"/>
                                          </p:val>
                                        </p:tav>
                                        <p:tav tm="100000">
                                          <p:val>
                                            <p:strVal val="#ppt_y"/>
                                          </p:val>
                                        </p:tav>
                                      </p:tavLst>
                                    </p:anim>
                                  </p:childTnLst>
                                </p:cTn>
                              </p:par>
                              <p:par>
                                <p:cTn id="158" presetID="2" presetClass="entr" presetSubtype="9" fill="hold" nodeType="withEffect">
                                  <p:stCondLst>
                                    <p:cond delay="0"/>
                                  </p:stCondLst>
                                  <p:childTnLst>
                                    <p:set>
                                      <p:cBhvr>
                                        <p:cTn id="159" dur="1" fill="hold">
                                          <p:stCondLst>
                                            <p:cond delay="0"/>
                                          </p:stCondLst>
                                        </p:cTn>
                                        <p:tgtEl>
                                          <p:spTgt spid="29"/>
                                        </p:tgtEl>
                                        <p:attrNameLst>
                                          <p:attrName>style.visibility</p:attrName>
                                        </p:attrNameLst>
                                      </p:cBhvr>
                                      <p:to>
                                        <p:strVal val="visible"/>
                                      </p:to>
                                    </p:set>
                                    <p:anim calcmode="lin" valueType="num">
                                      <p:cBhvr additive="base">
                                        <p:cTn id="160" dur="2000" fill="hold"/>
                                        <p:tgtEl>
                                          <p:spTgt spid="29"/>
                                        </p:tgtEl>
                                        <p:attrNameLst>
                                          <p:attrName>ppt_x</p:attrName>
                                        </p:attrNameLst>
                                      </p:cBhvr>
                                      <p:tavLst>
                                        <p:tav tm="0">
                                          <p:val>
                                            <p:strVal val="0-#ppt_w/2"/>
                                          </p:val>
                                        </p:tav>
                                        <p:tav tm="100000">
                                          <p:val>
                                            <p:strVal val="#ppt_x"/>
                                          </p:val>
                                        </p:tav>
                                      </p:tavLst>
                                    </p:anim>
                                    <p:anim calcmode="lin" valueType="num">
                                      <p:cBhvr additive="base">
                                        <p:cTn id="161" dur="2000" fill="hold"/>
                                        <p:tgtEl>
                                          <p:spTgt spid="29"/>
                                        </p:tgtEl>
                                        <p:attrNameLst>
                                          <p:attrName>ppt_y</p:attrName>
                                        </p:attrNameLst>
                                      </p:cBhvr>
                                      <p:tavLst>
                                        <p:tav tm="0">
                                          <p:val>
                                            <p:strVal val="0-#ppt_h/2"/>
                                          </p:val>
                                        </p:tav>
                                        <p:tav tm="100000">
                                          <p:val>
                                            <p:strVal val="#ppt_y"/>
                                          </p:val>
                                        </p:tav>
                                      </p:tavLst>
                                    </p:anim>
                                  </p:childTnLst>
                                </p:cTn>
                              </p:par>
                              <p:par>
                                <p:cTn id="162" presetID="2" presetClass="entr" presetSubtype="9" fill="hold" nodeType="withEffect">
                                  <p:stCondLst>
                                    <p:cond delay="0"/>
                                  </p:stCondLst>
                                  <p:childTnLst>
                                    <p:set>
                                      <p:cBhvr>
                                        <p:cTn id="163" dur="1" fill="hold">
                                          <p:stCondLst>
                                            <p:cond delay="0"/>
                                          </p:stCondLst>
                                        </p:cTn>
                                        <p:tgtEl>
                                          <p:spTgt spid="72738"/>
                                        </p:tgtEl>
                                        <p:attrNameLst>
                                          <p:attrName>style.visibility</p:attrName>
                                        </p:attrNameLst>
                                      </p:cBhvr>
                                      <p:to>
                                        <p:strVal val="visible"/>
                                      </p:to>
                                    </p:set>
                                    <p:anim calcmode="lin" valueType="num">
                                      <p:cBhvr additive="base">
                                        <p:cTn id="164" dur="2000" fill="hold"/>
                                        <p:tgtEl>
                                          <p:spTgt spid="72738"/>
                                        </p:tgtEl>
                                        <p:attrNameLst>
                                          <p:attrName>ppt_x</p:attrName>
                                        </p:attrNameLst>
                                      </p:cBhvr>
                                      <p:tavLst>
                                        <p:tav tm="0">
                                          <p:val>
                                            <p:strVal val="0-#ppt_w/2"/>
                                          </p:val>
                                        </p:tav>
                                        <p:tav tm="100000">
                                          <p:val>
                                            <p:strVal val="#ppt_x"/>
                                          </p:val>
                                        </p:tav>
                                      </p:tavLst>
                                    </p:anim>
                                    <p:anim calcmode="lin" valueType="num">
                                      <p:cBhvr additive="base">
                                        <p:cTn id="165" dur="2000" fill="hold"/>
                                        <p:tgtEl>
                                          <p:spTgt spid="72738"/>
                                        </p:tgtEl>
                                        <p:attrNameLst>
                                          <p:attrName>ppt_y</p:attrName>
                                        </p:attrNameLst>
                                      </p:cBhvr>
                                      <p:tavLst>
                                        <p:tav tm="0">
                                          <p:val>
                                            <p:strVal val="0-#ppt_h/2"/>
                                          </p:val>
                                        </p:tav>
                                        <p:tav tm="100000">
                                          <p:val>
                                            <p:strVal val="#ppt_y"/>
                                          </p:val>
                                        </p:tav>
                                      </p:tavLst>
                                    </p:anim>
                                  </p:childTnLst>
                                </p:cTn>
                              </p:par>
                              <p:par>
                                <p:cTn id="166" presetID="2" presetClass="entr" presetSubtype="9" fill="hold" nodeType="withEffect">
                                  <p:stCondLst>
                                    <p:cond delay="0"/>
                                  </p:stCondLst>
                                  <p:childTnLst>
                                    <p:set>
                                      <p:cBhvr>
                                        <p:cTn id="167" dur="1" fill="hold">
                                          <p:stCondLst>
                                            <p:cond delay="0"/>
                                          </p:stCondLst>
                                        </p:cTn>
                                        <p:tgtEl>
                                          <p:spTgt spid="31"/>
                                        </p:tgtEl>
                                        <p:attrNameLst>
                                          <p:attrName>style.visibility</p:attrName>
                                        </p:attrNameLst>
                                      </p:cBhvr>
                                      <p:to>
                                        <p:strVal val="visible"/>
                                      </p:to>
                                    </p:set>
                                    <p:anim calcmode="lin" valueType="num">
                                      <p:cBhvr additive="base">
                                        <p:cTn id="168" dur="2000" fill="hold"/>
                                        <p:tgtEl>
                                          <p:spTgt spid="31"/>
                                        </p:tgtEl>
                                        <p:attrNameLst>
                                          <p:attrName>ppt_x</p:attrName>
                                        </p:attrNameLst>
                                      </p:cBhvr>
                                      <p:tavLst>
                                        <p:tav tm="0">
                                          <p:val>
                                            <p:strVal val="0-#ppt_w/2"/>
                                          </p:val>
                                        </p:tav>
                                        <p:tav tm="100000">
                                          <p:val>
                                            <p:strVal val="#ppt_x"/>
                                          </p:val>
                                        </p:tav>
                                      </p:tavLst>
                                    </p:anim>
                                    <p:anim calcmode="lin" valueType="num">
                                      <p:cBhvr additive="base">
                                        <p:cTn id="169" dur="2000" fill="hold"/>
                                        <p:tgtEl>
                                          <p:spTgt spid="31"/>
                                        </p:tgtEl>
                                        <p:attrNameLst>
                                          <p:attrName>ppt_y</p:attrName>
                                        </p:attrNameLst>
                                      </p:cBhvr>
                                      <p:tavLst>
                                        <p:tav tm="0">
                                          <p:val>
                                            <p:strVal val="0-#ppt_h/2"/>
                                          </p:val>
                                        </p:tav>
                                        <p:tav tm="100000">
                                          <p:val>
                                            <p:strVal val="#ppt_y"/>
                                          </p:val>
                                        </p:tav>
                                      </p:tavLst>
                                    </p:anim>
                                  </p:childTnLst>
                                </p:cTn>
                              </p:par>
                              <p:par>
                                <p:cTn id="170" presetID="2" presetClass="entr" presetSubtype="9" fill="hold"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0-#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2" presetClass="entr" presetSubtype="9" fill="hold" nodeType="withEffect">
                                  <p:stCondLst>
                                    <p:cond delay="0"/>
                                  </p:stCondLst>
                                  <p:childTnLst>
                                    <p:set>
                                      <p:cBhvr>
                                        <p:cTn id="175" dur="1" fill="hold">
                                          <p:stCondLst>
                                            <p:cond delay="0"/>
                                          </p:stCondLst>
                                        </p:cTn>
                                        <p:tgtEl>
                                          <p:spTgt spid="72740"/>
                                        </p:tgtEl>
                                        <p:attrNameLst>
                                          <p:attrName>style.visibility</p:attrName>
                                        </p:attrNameLst>
                                      </p:cBhvr>
                                      <p:to>
                                        <p:strVal val="visible"/>
                                      </p:to>
                                    </p:set>
                                    <p:anim calcmode="lin" valueType="num">
                                      <p:cBhvr additive="base">
                                        <p:cTn id="176" dur="2000" fill="hold"/>
                                        <p:tgtEl>
                                          <p:spTgt spid="72740"/>
                                        </p:tgtEl>
                                        <p:attrNameLst>
                                          <p:attrName>ppt_x</p:attrName>
                                        </p:attrNameLst>
                                      </p:cBhvr>
                                      <p:tavLst>
                                        <p:tav tm="0">
                                          <p:val>
                                            <p:strVal val="0-#ppt_w/2"/>
                                          </p:val>
                                        </p:tav>
                                        <p:tav tm="100000">
                                          <p:val>
                                            <p:strVal val="#ppt_x"/>
                                          </p:val>
                                        </p:tav>
                                      </p:tavLst>
                                    </p:anim>
                                    <p:anim calcmode="lin" valueType="num">
                                      <p:cBhvr additive="base">
                                        <p:cTn id="177" dur="2000" fill="hold"/>
                                        <p:tgtEl>
                                          <p:spTgt spid="72740"/>
                                        </p:tgtEl>
                                        <p:attrNameLst>
                                          <p:attrName>ppt_y</p:attrName>
                                        </p:attrNameLst>
                                      </p:cBhvr>
                                      <p:tavLst>
                                        <p:tav tm="0">
                                          <p:val>
                                            <p:strVal val="0-#ppt_h/2"/>
                                          </p:val>
                                        </p:tav>
                                        <p:tav tm="100000">
                                          <p:val>
                                            <p:strVal val="#ppt_y"/>
                                          </p:val>
                                        </p:tav>
                                      </p:tavLst>
                                    </p:anim>
                                  </p:childTnLst>
                                </p:cTn>
                              </p:par>
                              <p:par>
                                <p:cTn id="178" presetID="2" presetClass="entr" presetSubtype="9" fill="hold" nodeType="withEffect">
                                  <p:stCondLst>
                                    <p:cond delay="0"/>
                                  </p:stCondLst>
                                  <p:childTnLst>
                                    <p:set>
                                      <p:cBhvr>
                                        <p:cTn id="179" dur="1" fill="hold">
                                          <p:stCondLst>
                                            <p:cond delay="0"/>
                                          </p:stCondLst>
                                        </p:cTn>
                                        <p:tgtEl>
                                          <p:spTgt spid="72742"/>
                                        </p:tgtEl>
                                        <p:attrNameLst>
                                          <p:attrName>style.visibility</p:attrName>
                                        </p:attrNameLst>
                                      </p:cBhvr>
                                      <p:to>
                                        <p:strVal val="visible"/>
                                      </p:to>
                                    </p:set>
                                    <p:anim calcmode="lin" valueType="num">
                                      <p:cBhvr additive="base">
                                        <p:cTn id="180" dur="2000" fill="hold"/>
                                        <p:tgtEl>
                                          <p:spTgt spid="72742"/>
                                        </p:tgtEl>
                                        <p:attrNameLst>
                                          <p:attrName>ppt_x</p:attrName>
                                        </p:attrNameLst>
                                      </p:cBhvr>
                                      <p:tavLst>
                                        <p:tav tm="0">
                                          <p:val>
                                            <p:strVal val="0-#ppt_w/2"/>
                                          </p:val>
                                        </p:tav>
                                        <p:tav tm="100000">
                                          <p:val>
                                            <p:strVal val="#ppt_x"/>
                                          </p:val>
                                        </p:tav>
                                      </p:tavLst>
                                    </p:anim>
                                    <p:anim calcmode="lin" valueType="num">
                                      <p:cBhvr additive="base">
                                        <p:cTn id="181" dur="2000" fill="hold"/>
                                        <p:tgtEl>
                                          <p:spTgt spid="72742"/>
                                        </p:tgtEl>
                                        <p:attrNameLst>
                                          <p:attrName>ppt_y</p:attrName>
                                        </p:attrNameLst>
                                      </p:cBhvr>
                                      <p:tavLst>
                                        <p:tav tm="0">
                                          <p:val>
                                            <p:strVal val="0-#ppt_h/2"/>
                                          </p:val>
                                        </p:tav>
                                        <p:tav tm="100000">
                                          <p:val>
                                            <p:strVal val="#ppt_y"/>
                                          </p:val>
                                        </p:tav>
                                      </p:tavLst>
                                    </p:anim>
                                  </p:childTnLst>
                                </p:cTn>
                              </p:par>
                              <p:par>
                                <p:cTn id="182" presetID="2" presetClass="entr" presetSubtype="9" fill="hold" nodeType="withEffect">
                                  <p:stCondLst>
                                    <p:cond delay="0"/>
                                  </p:stCondLst>
                                  <p:childTnLst>
                                    <p:set>
                                      <p:cBhvr>
                                        <p:cTn id="183" dur="1" fill="hold">
                                          <p:stCondLst>
                                            <p:cond delay="0"/>
                                          </p:stCondLst>
                                        </p:cTn>
                                        <p:tgtEl>
                                          <p:spTgt spid="35"/>
                                        </p:tgtEl>
                                        <p:attrNameLst>
                                          <p:attrName>style.visibility</p:attrName>
                                        </p:attrNameLst>
                                      </p:cBhvr>
                                      <p:to>
                                        <p:strVal val="visible"/>
                                      </p:to>
                                    </p:set>
                                    <p:anim calcmode="lin" valueType="num">
                                      <p:cBhvr additive="base">
                                        <p:cTn id="184" dur="2000" fill="hold"/>
                                        <p:tgtEl>
                                          <p:spTgt spid="35"/>
                                        </p:tgtEl>
                                        <p:attrNameLst>
                                          <p:attrName>ppt_x</p:attrName>
                                        </p:attrNameLst>
                                      </p:cBhvr>
                                      <p:tavLst>
                                        <p:tav tm="0">
                                          <p:val>
                                            <p:strVal val="0-#ppt_w/2"/>
                                          </p:val>
                                        </p:tav>
                                        <p:tav tm="100000">
                                          <p:val>
                                            <p:strVal val="#ppt_x"/>
                                          </p:val>
                                        </p:tav>
                                      </p:tavLst>
                                    </p:anim>
                                    <p:anim calcmode="lin" valueType="num">
                                      <p:cBhvr additive="base">
                                        <p:cTn id="185" dur="2000" fill="hold"/>
                                        <p:tgtEl>
                                          <p:spTgt spid="35"/>
                                        </p:tgtEl>
                                        <p:attrNameLst>
                                          <p:attrName>ppt_y</p:attrName>
                                        </p:attrNameLst>
                                      </p:cBhvr>
                                      <p:tavLst>
                                        <p:tav tm="0">
                                          <p:val>
                                            <p:strVal val="0-#ppt_h/2"/>
                                          </p:val>
                                        </p:tav>
                                        <p:tav tm="100000">
                                          <p:val>
                                            <p:strVal val="#ppt_y"/>
                                          </p:val>
                                        </p:tav>
                                      </p:tavLst>
                                    </p:anim>
                                  </p:childTnLst>
                                </p:cTn>
                              </p:par>
                              <p:par>
                                <p:cTn id="186" presetID="8" presetClass="emph" presetSubtype="0" fill="hold" nodeType="withEffect">
                                  <p:stCondLst>
                                    <p:cond delay="0"/>
                                  </p:stCondLst>
                                  <p:childTnLst>
                                    <p:animRot by="21600000">
                                      <p:cBhvr>
                                        <p:cTn id="187" dur="2000" fill="hold"/>
                                        <p:tgtEl>
                                          <p:spTgt spid="72706"/>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72708"/>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72710"/>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72712"/>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72714"/>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72716"/>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7"/>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72718"/>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72720"/>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72722"/>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72724"/>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72726"/>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72728"/>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7273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72732"/>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72734"/>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72736"/>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9"/>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72738"/>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31"/>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32"/>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72740"/>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72742"/>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35"/>
                                        </p:tgtEl>
                                        <p:attrNameLst>
                                          <p:attrName>r</p:attrName>
                                        </p:attrNameLst>
                                      </p:cBhvr>
                                    </p:animRot>
                                  </p:childTnLst>
                                </p:cTn>
                              </p:par>
                            </p:childTnLst>
                          </p:cTn>
                        </p:par>
                        <p:par>
                          <p:cTn id="236" fill="hold">
                            <p:stCondLst>
                              <p:cond delay="12000"/>
                            </p:stCondLst>
                            <p:childTnLst>
                              <p:par>
                                <p:cTn id="237" presetID="23" presetClass="entr" presetSubtype="16" fill="hold" nodeType="afterEffect">
                                  <p:stCondLst>
                                    <p:cond delay="0"/>
                                  </p:stCondLst>
                                  <p:childTnLst>
                                    <p:set>
                                      <p:cBhvr>
                                        <p:cTn id="238" dur="1" fill="hold">
                                          <p:stCondLst>
                                            <p:cond delay="0"/>
                                          </p:stCondLst>
                                        </p:cTn>
                                        <p:tgtEl>
                                          <p:spTgt spid="64514"/>
                                        </p:tgtEl>
                                        <p:attrNameLst>
                                          <p:attrName>style.visibility</p:attrName>
                                        </p:attrNameLst>
                                      </p:cBhvr>
                                      <p:to>
                                        <p:strVal val="visible"/>
                                      </p:to>
                                    </p:set>
                                    <p:anim calcmode="lin" valueType="num">
                                      <p:cBhvr>
                                        <p:cTn id="239" dur="500" fill="hold"/>
                                        <p:tgtEl>
                                          <p:spTgt spid="64514"/>
                                        </p:tgtEl>
                                        <p:attrNameLst>
                                          <p:attrName>ppt_w</p:attrName>
                                        </p:attrNameLst>
                                      </p:cBhvr>
                                      <p:tavLst>
                                        <p:tav tm="0">
                                          <p:val>
                                            <p:fltVal val="0"/>
                                          </p:val>
                                        </p:tav>
                                        <p:tav tm="100000">
                                          <p:val>
                                            <p:strVal val="#ppt_w"/>
                                          </p:val>
                                        </p:tav>
                                      </p:tavLst>
                                    </p:anim>
                                    <p:anim calcmode="lin" valueType="num">
                                      <p:cBhvr>
                                        <p:cTn id="240" dur="500" fill="hold"/>
                                        <p:tgtEl>
                                          <p:spTgt spid="64514"/>
                                        </p:tgtEl>
                                        <p:attrNameLst>
                                          <p:attrName>ppt_h</p:attrName>
                                        </p:attrNameLst>
                                      </p:cBhvr>
                                      <p:tavLst>
                                        <p:tav tm="0">
                                          <p:val>
                                            <p:fltVal val="0"/>
                                          </p:val>
                                        </p:tav>
                                        <p:tav tm="100000">
                                          <p:val>
                                            <p:strVal val="#ppt_h"/>
                                          </p:val>
                                        </p:tav>
                                      </p:tavLst>
                                    </p:anim>
                                  </p:childTnLst>
                                </p:cTn>
                              </p:par>
                              <p:par>
                                <p:cTn id="241" presetID="23" presetClass="entr" presetSubtype="288" fill="hold" nodeType="withEffect">
                                  <p:stCondLst>
                                    <p:cond delay="0"/>
                                  </p:stCondLst>
                                  <p:childTnLst>
                                    <p:set>
                                      <p:cBhvr>
                                        <p:cTn id="242" dur="1" fill="hold">
                                          <p:stCondLst>
                                            <p:cond delay="0"/>
                                          </p:stCondLst>
                                        </p:cTn>
                                        <p:tgtEl>
                                          <p:spTgt spid="37"/>
                                        </p:tgtEl>
                                        <p:attrNameLst>
                                          <p:attrName>style.visibility</p:attrName>
                                        </p:attrNameLst>
                                      </p:cBhvr>
                                      <p:to>
                                        <p:strVal val="visible"/>
                                      </p:to>
                                    </p:set>
                                    <p:anim calcmode="lin" valueType="num">
                                      <p:cBhvr>
                                        <p:cTn id="243" dur="5000" fill="hold"/>
                                        <p:tgtEl>
                                          <p:spTgt spid="37"/>
                                        </p:tgtEl>
                                        <p:attrNameLst>
                                          <p:attrName>ppt_w</p:attrName>
                                        </p:attrNameLst>
                                      </p:cBhvr>
                                      <p:tavLst>
                                        <p:tav tm="0">
                                          <p:val>
                                            <p:strVal val="4/3*#ppt_w"/>
                                          </p:val>
                                        </p:tav>
                                        <p:tav tm="100000">
                                          <p:val>
                                            <p:strVal val="#ppt_w"/>
                                          </p:val>
                                        </p:tav>
                                      </p:tavLst>
                                    </p:anim>
                                    <p:anim calcmode="lin" valueType="num">
                                      <p:cBhvr>
                                        <p:cTn id="244" dur="5000" fill="hold"/>
                                        <p:tgtEl>
                                          <p:spTgt spid="3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4 Marcador de contenido" descr="a9b9981d.png"/>
          <p:cNvPicPr>
            <a:picLocks noGrp="1" noChangeAspect="1"/>
          </p:cNvPicPr>
          <p:nvPr>
            <p:ph idx="1"/>
          </p:nvPr>
        </p:nvPicPr>
        <p:blipFill>
          <a:blip r:embed="rId2"/>
          <a:stretch>
            <a:fillRect/>
          </a:stretch>
        </p:blipFill>
        <p:spPr>
          <a:xfrm>
            <a:off x="0" y="0"/>
            <a:ext cx="9144000" cy="6858000"/>
          </a:xfrm>
        </p:spPr>
      </p:pic>
      <p:sp>
        <p:nvSpPr>
          <p:cNvPr id="8" name="7 CuadroTexto"/>
          <p:cNvSpPr txBox="1"/>
          <p:nvPr/>
        </p:nvSpPr>
        <p:spPr>
          <a:xfrm>
            <a:off x="928662" y="857232"/>
            <a:ext cx="4429156" cy="2031325"/>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La </a:t>
            </a:r>
            <a:r>
              <a:rPr lang="es-ES" b="1" dirty="0" smtClean="0">
                <a:solidFill>
                  <a:srgbClr val="FFC000"/>
                </a:solidFill>
                <a:effectLst>
                  <a:outerShdw blurRad="38100" dist="38100" dir="2700000" algn="tl">
                    <a:srgbClr val="000000">
                      <a:alpha val="43137"/>
                    </a:srgbClr>
                  </a:outerShdw>
                </a:effectLst>
                <a:latin typeface="Agency FB" pitchFamily="34" charset="0"/>
              </a:rPr>
              <a:t>Ópera de Sídney</a:t>
            </a:r>
            <a:r>
              <a:rPr lang="es-ES" dirty="0" smtClean="0">
                <a:solidFill>
                  <a:srgbClr val="FFC000"/>
                </a:solidFill>
                <a:effectLst>
                  <a:outerShdw blurRad="38100" dist="38100" dir="2700000" algn="tl">
                    <a:srgbClr val="000000">
                      <a:alpha val="43137"/>
                    </a:srgbClr>
                  </a:outerShdw>
                </a:effectLst>
                <a:latin typeface="Agency FB" pitchFamily="34" charset="0"/>
              </a:rPr>
              <a:t> o </a:t>
            </a:r>
            <a:r>
              <a:rPr lang="es-ES" b="1" dirty="0" smtClean="0">
                <a:solidFill>
                  <a:srgbClr val="FFC000"/>
                </a:solidFill>
                <a:effectLst>
                  <a:outerShdw blurRad="38100" dist="38100" dir="2700000" algn="tl">
                    <a:srgbClr val="000000">
                      <a:alpha val="43137"/>
                    </a:srgbClr>
                  </a:outerShdw>
                </a:effectLst>
                <a:latin typeface="Agency FB" pitchFamily="34" charset="0"/>
              </a:rPr>
              <a:t>Casa de la Ópera de Sídney</a:t>
            </a:r>
            <a:r>
              <a:rPr lang="es-ES" dirty="0" smtClean="0">
                <a:solidFill>
                  <a:srgbClr val="FFC000"/>
                </a:solidFill>
                <a:effectLst>
                  <a:outerShdw blurRad="38100" dist="38100" dir="2700000" algn="tl">
                    <a:srgbClr val="000000">
                      <a:alpha val="43137"/>
                    </a:srgbClr>
                  </a:outerShdw>
                </a:effectLst>
                <a:latin typeface="Agency FB" pitchFamily="34" charset="0"/>
              </a:rPr>
              <a:t>, situada en la ciudad de Sídney, estado de Nueva Gales del Sur, Australia, es uno de los edificios más famosos y distintivos del siglo XX. Declarado en 2007 Patrimonio de la Humanidad, fue diseñado por el arquitecto danés </a:t>
            </a:r>
            <a:r>
              <a:rPr lang="es-ES" dirty="0" err="1" smtClean="0">
                <a:solidFill>
                  <a:srgbClr val="FFC000"/>
                </a:solidFill>
                <a:effectLst>
                  <a:outerShdw blurRad="38100" dist="38100" dir="2700000" algn="tl">
                    <a:srgbClr val="000000">
                      <a:alpha val="43137"/>
                    </a:srgbClr>
                  </a:outerShdw>
                </a:effectLst>
                <a:latin typeface="Agency FB" pitchFamily="34" charset="0"/>
              </a:rPr>
              <a:t>Jørn</a:t>
            </a:r>
            <a:r>
              <a:rPr lang="es-ES" dirty="0" smtClean="0">
                <a:solidFill>
                  <a:srgbClr val="FFC000"/>
                </a:solidFill>
                <a:effectLst>
                  <a:outerShdw blurRad="38100" dist="38100" dir="2700000" algn="tl">
                    <a:srgbClr val="000000">
                      <a:alpha val="43137"/>
                    </a:srgbClr>
                  </a:outerShdw>
                </a:effectLst>
                <a:latin typeface="Agency FB" pitchFamily="34" charset="0"/>
              </a:rPr>
              <a:t> </a:t>
            </a:r>
            <a:r>
              <a:rPr lang="es-ES" dirty="0" err="1" smtClean="0">
                <a:solidFill>
                  <a:srgbClr val="FFC000"/>
                </a:solidFill>
                <a:effectLst>
                  <a:outerShdw blurRad="38100" dist="38100" dir="2700000" algn="tl">
                    <a:srgbClr val="000000">
                      <a:alpha val="43137"/>
                    </a:srgbClr>
                  </a:outerShdw>
                </a:effectLst>
                <a:latin typeface="Agency FB" pitchFamily="34" charset="0"/>
              </a:rPr>
              <a:t>Utzon</a:t>
            </a:r>
            <a:r>
              <a:rPr lang="es-ES" dirty="0" smtClean="0">
                <a:solidFill>
                  <a:srgbClr val="FFC000"/>
                </a:solidFill>
                <a:effectLst>
                  <a:outerShdw blurRad="38100" dist="38100" dir="2700000" algn="tl">
                    <a:srgbClr val="000000">
                      <a:alpha val="43137"/>
                    </a:srgbClr>
                  </a:outerShdw>
                </a:effectLst>
                <a:latin typeface="Agency FB" pitchFamily="34" charset="0"/>
              </a:rPr>
              <a:t> en 1957 e inaugurado el 20 de octubre de 1973, con presencia de la reina Isabel II del Reino Unido.</a:t>
            </a:r>
          </a:p>
        </p:txBody>
      </p:sp>
      <p:sp>
        <p:nvSpPr>
          <p:cNvPr id="9" name="8 CuadroTexto"/>
          <p:cNvSpPr txBox="1"/>
          <p:nvPr/>
        </p:nvSpPr>
        <p:spPr>
          <a:xfrm>
            <a:off x="3929058" y="3929066"/>
            <a:ext cx="4286280" cy="2308324"/>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En el edificio se realizan obras de teatro, ballet, ópera o producciones musicales. Es sede de la compañía Ópera Australia, la Compañía de Teatro de Sídney y la Orquesta Sinfónica de Sídney. Está administrada por la Opera </a:t>
            </a:r>
            <a:r>
              <a:rPr lang="es-ES" dirty="0" err="1" smtClean="0">
                <a:solidFill>
                  <a:srgbClr val="FFC000"/>
                </a:solidFill>
                <a:effectLst>
                  <a:outerShdw blurRad="38100" dist="38100" dir="2700000" algn="tl">
                    <a:srgbClr val="000000">
                      <a:alpha val="43137"/>
                    </a:srgbClr>
                  </a:outerShdw>
                </a:effectLst>
                <a:latin typeface="Agency FB" pitchFamily="34" charset="0"/>
              </a:rPr>
              <a:t>House</a:t>
            </a:r>
            <a:r>
              <a:rPr lang="es-ES" dirty="0" smtClean="0">
                <a:solidFill>
                  <a:srgbClr val="FFC000"/>
                </a:solidFill>
                <a:effectLst>
                  <a:outerShdw blurRad="38100" dist="38100" dir="2700000" algn="tl">
                    <a:srgbClr val="000000">
                      <a:alpha val="43137"/>
                    </a:srgbClr>
                  </a:outerShdw>
                </a:effectLst>
                <a:latin typeface="Agency FB" pitchFamily="34" charset="0"/>
              </a:rPr>
              <a:t> Trust, un organismo público bajo supervisión del Ministerio de Arte de Nueva Gales del Sur.</a:t>
            </a:r>
          </a:p>
          <a:p>
            <a:endParaRPr lang="es-ES" dirty="0" smtClean="0">
              <a:solidFill>
                <a:srgbClr val="FFC000"/>
              </a:solidFill>
              <a:effectLst>
                <a:outerShdw blurRad="38100" dist="38100" dir="2700000" algn="tl">
                  <a:srgbClr val="000000">
                    <a:alpha val="43137"/>
                  </a:srgbClr>
                </a:outerShdw>
              </a:effectLst>
            </a:endParaRPr>
          </a:p>
          <a:p>
            <a:endParaRPr lang="es-ES" dirty="0"/>
          </a:p>
        </p:txBody>
      </p:sp>
      <p:sp>
        <p:nvSpPr>
          <p:cNvPr id="10" name="9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9"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2000" fill="hold"/>
                                        <p:tgtEl>
                                          <p:spTgt spid="8"/>
                                        </p:tgtEl>
                                        <p:attrNameLst>
                                          <p:attrName>ppt_x</p:attrName>
                                        </p:attrNameLst>
                                      </p:cBhvr>
                                      <p:tavLst>
                                        <p:tav tm="0">
                                          <p:val>
                                            <p:strVal val="#ppt_x-.2"/>
                                          </p:val>
                                        </p:tav>
                                        <p:tav tm="100000">
                                          <p:val>
                                            <p:strVal val="#ppt_x"/>
                                          </p:val>
                                        </p:tav>
                                      </p:tavLst>
                                    </p:anim>
                                    <p:anim calcmode="lin" valueType="num">
                                      <p:cBhvr>
                                        <p:cTn id="11"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2" dur="2000"/>
                                        <p:tgtEl>
                                          <p:spTgt spid="8"/>
                                        </p:tgtEl>
                                      </p:cBhvr>
                                    </p:animEffect>
                                  </p:childTnLst>
                                </p:cTn>
                              </p:par>
                            </p:childTnLst>
                          </p:cTn>
                        </p:par>
                        <p:par>
                          <p:cTn id="13" fill="hold">
                            <p:stCondLst>
                              <p:cond delay="2000"/>
                            </p:stCondLst>
                            <p:childTnLst>
                              <p:par>
                                <p:cTn id="14" presetID="29"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2000" fill="hold"/>
                                        <p:tgtEl>
                                          <p:spTgt spid="9"/>
                                        </p:tgtEl>
                                        <p:attrNameLst>
                                          <p:attrName>ppt_x</p:attrName>
                                        </p:attrNameLst>
                                      </p:cBhvr>
                                      <p:tavLst>
                                        <p:tav tm="0">
                                          <p:val>
                                            <p:strVal val="#ppt_x-.2"/>
                                          </p:val>
                                        </p:tav>
                                        <p:tav tm="100000">
                                          <p:val>
                                            <p:strVal val="#ppt_x"/>
                                          </p:val>
                                        </p:tav>
                                      </p:tavLst>
                                    </p:anim>
                                    <p:anim calcmode="lin" valueType="num">
                                      <p:cBhvr>
                                        <p:cTn id="17"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1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000099"/>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4" name="3 Marcador de contenido" descr="sydney_harbour_bridge-1-1024x819.jpg"/>
          <p:cNvPicPr>
            <a:picLocks noGrp="1" noChangeAspect="1"/>
          </p:cNvPicPr>
          <p:nvPr>
            <p:ph idx="1"/>
          </p:nvPr>
        </p:nvPicPr>
        <p:blipFill>
          <a:blip r:embed="rId3"/>
          <a:stretch>
            <a:fillRect/>
          </a:stretch>
        </p:blipFill>
        <p:spPr>
          <a:xfrm>
            <a:off x="0" y="0"/>
            <a:ext cx="9144000" cy="6858000"/>
          </a:xfrm>
        </p:spPr>
      </p:pic>
      <p:sp>
        <p:nvSpPr>
          <p:cNvPr id="9" name="8 Triángulo rectángulo"/>
          <p:cNvSpPr/>
          <p:nvPr/>
        </p:nvSpPr>
        <p:spPr>
          <a:xfrm>
            <a:off x="0" y="1143008"/>
            <a:ext cx="1142976"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8000992" y="1143008"/>
            <a:ext cx="1143008"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571472" y="1857364"/>
            <a:ext cx="1142976"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7358082" y="1857364"/>
            <a:ext cx="1143008" cy="1428736"/>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1214414" y="2571744"/>
            <a:ext cx="1142976"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6786578" y="2571744"/>
            <a:ext cx="1143008" cy="1428736"/>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1785950" y="3214686"/>
            <a:ext cx="1142976" cy="1428760"/>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2357422" y="3929066"/>
            <a:ext cx="1142976" cy="1428736"/>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3000364" y="4714884"/>
            <a:ext cx="1142976"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6357918" y="3143272"/>
            <a:ext cx="1143008"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715008" y="3857628"/>
            <a:ext cx="1143008" cy="1428736"/>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5143504" y="4643446"/>
            <a:ext cx="1071570"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3643306" y="5500702"/>
            <a:ext cx="1142976"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4429124" y="5500702"/>
            <a:ext cx="1071570" cy="1357298"/>
          </a:xfrm>
          <a:prstGeom prst="rtTriangle">
            <a:avLst/>
          </a:prstGeom>
          <a:gradFill flip="none" rotWithShape="1">
            <a:gsLst>
              <a:gs pos="35000">
                <a:srgbClr val="D60093"/>
              </a:gs>
              <a:gs pos="50000">
                <a:srgbClr val="2222EA">
                  <a:shade val="67500"/>
                  <a:satMod val="115000"/>
                </a:srgbClr>
              </a:gs>
              <a:gs pos="100000">
                <a:srgbClr val="2222EA">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0-#ppt_w/2"/>
                                          </p:val>
                                        </p:tav>
                                        <p:tav tm="100000">
                                          <p:val>
                                            <p:strVal val="#ppt_x"/>
                                          </p:val>
                                        </p:tav>
                                      </p:tavLst>
                                    </p:anim>
                                    <p:anim calcmode="lin" valueType="num">
                                      <p:cBhvr additive="base">
                                        <p:cTn id="19" dur="3000" fill="hold"/>
                                        <p:tgtEl>
                                          <p:spTgt spid="14"/>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0-#ppt_w/2"/>
                                          </p:val>
                                        </p:tav>
                                        <p:tav tm="100000">
                                          <p:val>
                                            <p:strVal val="#ppt_x"/>
                                          </p:val>
                                        </p:tav>
                                      </p:tavLst>
                                    </p:anim>
                                    <p:anim calcmode="lin" valueType="num">
                                      <p:cBhvr additive="base">
                                        <p:cTn id="35" dur="3000" fill="hold"/>
                                        <p:tgtEl>
                                          <p:spTgt spid="2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1+#ppt_w/2"/>
                                          </p:val>
                                        </p:tav>
                                        <p:tav tm="100000">
                                          <p:val>
                                            <p:strVal val="#ppt_x"/>
                                          </p:val>
                                        </p:tav>
                                      </p:tavLst>
                                    </p:anim>
                                    <p:anim calcmode="lin" valueType="num">
                                      <p:cBhvr additive="base">
                                        <p:cTn id="51" dur="3000" fill="hold"/>
                                        <p:tgtEl>
                                          <p:spTgt spid="19"/>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1+#ppt_w/2"/>
                                          </p:val>
                                        </p:tav>
                                        <p:tav tm="100000">
                                          <p:val>
                                            <p:strVal val="#ppt_x"/>
                                          </p:val>
                                        </p:tav>
                                      </p:tavLst>
                                    </p:anim>
                                    <p:anim calcmode="lin" valueType="num">
                                      <p:cBhvr additive="base">
                                        <p:cTn id="55" dur="3000" fill="hold"/>
                                        <p:tgtEl>
                                          <p:spTgt spid="2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1+#ppt_w/2"/>
                                          </p:val>
                                        </p:tav>
                                        <p:tav tm="100000">
                                          <p:val>
                                            <p:strVal val="#ppt_x"/>
                                          </p:val>
                                        </p:tav>
                                      </p:tavLst>
                                    </p:anim>
                                    <p:anim calcmode="lin" valueType="num">
                                      <p:cBhvr additive="base">
                                        <p:cTn id="59" dur="3000" fill="hold"/>
                                        <p:tgtEl>
                                          <p:spTgt spid="21"/>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1+#ppt_w/2"/>
                                          </p:val>
                                        </p:tav>
                                        <p:tav tm="100000">
                                          <p:val>
                                            <p:strVal val="#ppt_x"/>
                                          </p:val>
                                        </p:tav>
                                      </p:tavLst>
                                    </p:anim>
                                    <p:anim calcmode="lin" valueType="num">
                                      <p:cBhvr additive="base">
                                        <p:cTn id="63" dur="3000" fill="hold"/>
                                        <p:tgtEl>
                                          <p:spTgt spid="24"/>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1+#ppt_w/2"/>
                                          </p:val>
                                        </p:tav>
                                        <p:tav tm="100000">
                                          <p:val>
                                            <p:strVal val="#ppt_x"/>
                                          </p:val>
                                        </p:tav>
                                      </p:tavLst>
                                    </p:anim>
                                    <p:anim calcmode="lin" valueType="num">
                                      <p:cBhvr additive="base">
                                        <p:cTn id="67" dur="3000" fill="hold"/>
                                        <p:tgtEl>
                                          <p:spTgt spid="9"/>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1+#ppt_w/2"/>
                                          </p:val>
                                        </p:tav>
                                        <p:tav tm="100000">
                                          <p:val>
                                            <p:strVal val="#ppt_x"/>
                                          </p:val>
                                        </p:tav>
                                      </p:tavLst>
                                    </p:anim>
                                    <p:anim calcmode="lin" valueType="num">
                                      <p:cBhvr additive="base">
                                        <p:cTn id="75" dur="3000" fill="hold"/>
                                        <p:tgtEl>
                                          <p:spTgt spid="14"/>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0" fill="hold"/>
                                        <p:tgtEl>
                                          <p:spTgt spid="17"/>
                                        </p:tgtEl>
                                        <p:attrNameLst>
                                          <p:attrName>ppt_x</p:attrName>
                                        </p:attrNameLst>
                                      </p:cBhvr>
                                      <p:tavLst>
                                        <p:tav tm="0">
                                          <p:val>
                                            <p:strVal val="1+#ppt_w/2"/>
                                          </p:val>
                                        </p:tav>
                                        <p:tav tm="100000">
                                          <p:val>
                                            <p:strVal val="#ppt_x"/>
                                          </p:val>
                                        </p:tav>
                                      </p:tavLst>
                                    </p:anim>
                                    <p:anim calcmode="lin" valueType="num">
                                      <p:cBhvr additive="base">
                                        <p:cTn id="83" dur="3000" fill="hold"/>
                                        <p:tgtEl>
                                          <p:spTgt spid="17"/>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1+#ppt_w/2"/>
                                          </p:val>
                                        </p:tav>
                                        <p:tav tm="100000">
                                          <p:val>
                                            <p:strVal val="#ppt_x"/>
                                          </p:val>
                                        </p:tav>
                                      </p:tavLst>
                                    </p:anim>
                                    <p:anim calcmode="lin" valueType="num">
                                      <p:cBhvr additive="base">
                                        <p:cTn id="87" dur="3000" fill="hold"/>
                                        <p:tgtEl>
                                          <p:spTgt spid="18"/>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3000" fill="hold"/>
                                        <p:tgtEl>
                                          <p:spTgt spid="22"/>
                                        </p:tgtEl>
                                        <p:attrNameLst>
                                          <p:attrName>ppt_x</p:attrName>
                                        </p:attrNameLst>
                                      </p:cBhvr>
                                      <p:tavLst>
                                        <p:tav tm="0">
                                          <p:val>
                                            <p:strVal val="1+#ppt_w/2"/>
                                          </p:val>
                                        </p:tav>
                                        <p:tav tm="100000">
                                          <p:val>
                                            <p:strVal val="#ppt_x"/>
                                          </p:val>
                                        </p:tav>
                                      </p:tavLst>
                                    </p:anim>
                                    <p:anim calcmode="lin" valueType="num">
                                      <p:cBhvr additive="base">
                                        <p:cTn id="91" dur="3000" fill="hold"/>
                                        <p:tgtEl>
                                          <p:spTgt spid="22"/>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0-#ppt_w/2"/>
                                          </p:val>
                                        </p:tav>
                                        <p:tav tm="100000">
                                          <p:val>
                                            <p:strVal val="#ppt_x"/>
                                          </p:val>
                                        </p:tav>
                                      </p:tavLst>
                                    </p:anim>
                                    <p:anim calcmode="lin" valueType="num">
                                      <p:cBhvr additive="base">
                                        <p:cTn id="103" dur="3000" fill="hold"/>
                                        <p:tgtEl>
                                          <p:spTgt spid="1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3000" fill="hold"/>
                                        <p:tgtEl>
                                          <p:spTgt spid="19"/>
                                        </p:tgtEl>
                                        <p:attrNameLst>
                                          <p:attrName>ppt_x</p:attrName>
                                        </p:attrNameLst>
                                      </p:cBhvr>
                                      <p:tavLst>
                                        <p:tav tm="0">
                                          <p:val>
                                            <p:strVal val="0-#ppt_w/2"/>
                                          </p:val>
                                        </p:tav>
                                        <p:tav tm="100000">
                                          <p:val>
                                            <p:strVal val="#ppt_x"/>
                                          </p:val>
                                        </p:tav>
                                      </p:tavLst>
                                    </p:anim>
                                    <p:anim calcmode="lin" valueType="num">
                                      <p:cBhvr additive="base">
                                        <p:cTn id="107" dur="3000" fill="hold"/>
                                        <p:tgtEl>
                                          <p:spTgt spid="19"/>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0-#ppt_w/2"/>
                                          </p:val>
                                        </p:tav>
                                        <p:tav tm="100000">
                                          <p:val>
                                            <p:strVal val="#ppt_x"/>
                                          </p:val>
                                        </p:tav>
                                      </p:tavLst>
                                    </p:anim>
                                    <p:anim calcmode="lin" valueType="num">
                                      <p:cBhvr additive="base">
                                        <p:cTn id="111" dur="3000" fill="hold"/>
                                        <p:tgtEl>
                                          <p:spTgt spid="20"/>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0-#ppt_w/2"/>
                                          </p:val>
                                        </p:tav>
                                        <p:tav tm="100000">
                                          <p:val>
                                            <p:strVal val="#ppt_x"/>
                                          </p:val>
                                        </p:tav>
                                      </p:tavLst>
                                    </p:anim>
                                    <p:anim calcmode="lin" valueType="num">
                                      <p:cBhvr additive="base">
                                        <p:cTn id="115" dur="3000" fill="hold"/>
                                        <p:tgtEl>
                                          <p:spTgt spid="21"/>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0-#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fade">
                                      <p:cBhvr>
                                        <p:cTn id="122" dur="3000"/>
                                        <p:tgtEl>
                                          <p:spTgt spid="9"/>
                                        </p:tgtEl>
                                      </p:cBhvr>
                                    </p:animEffect>
                                    <p:anim calcmode="lin" valueType="num">
                                      <p:cBhvr>
                                        <p:cTn id="123" dur="3000" fill="hold"/>
                                        <p:tgtEl>
                                          <p:spTgt spid="9"/>
                                        </p:tgtEl>
                                        <p:attrNameLst>
                                          <p:attrName>style.rotation</p:attrName>
                                        </p:attrNameLst>
                                      </p:cBhvr>
                                      <p:tavLst>
                                        <p:tav tm="0">
                                          <p:val>
                                            <p:fltVal val="720"/>
                                          </p:val>
                                        </p:tav>
                                        <p:tav tm="100000">
                                          <p:val>
                                            <p:fltVal val="0"/>
                                          </p:val>
                                        </p:tav>
                                      </p:tavLst>
                                    </p:anim>
                                    <p:anim calcmode="lin" valueType="num">
                                      <p:cBhvr>
                                        <p:cTn id="124" dur="3000" fill="hold"/>
                                        <p:tgtEl>
                                          <p:spTgt spid="9"/>
                                        </p:tgtEl>
                                        <p:attrNameLst>
                                          <p:attrName>ppt_h</p:attrName>
                                        </p:attrNameLst>
                                      </p:cBhvr>
                                      <p:tavLst>
                                        <p:tav tm="0">
                                          <p:val>
                                            <p:fltVal val="0"/>
                                          </p:val>
                                        </p:tav>
                                        <p:tav tm="100000">
                                          <p:val>
                                            <p:strVal val="#ppt_h"/>
                                          </p:val>
                                        </p:tav>
                                      </p:tavLst>
                                    </p:anim>
                                    <p:anim calcmode="lin" valueType="num">
                                      <p:cBhvr>
                                        <p:cTn id="125" dur="3000" fill="hold"/>
                                        <p:tgtEl>
                                          <p:spTgt spid="9"/>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11"/>
                                        </p:tgtEl>
                                        <p:attrNameLst>
                                          <p:attrName>style.visibility</p:attrName>
                                        </p:attrNameLst>
                                      </p:cBhvr>
                                      <p:to>
                                        <p:strVal val="visible"/>
                                      </p:to>
                                    </p:set>
                                    <p:animEffect transition="in" filter="fade">
                                      <p:cBhvr>
                                        <p:cTn id="128" dur="3000"/>
                                        <p:tgtEl>
                                          <p:spTgt spid="11"/>
                                        </p:tgtEl>
                                      </p:cBhvr>
                                    </p:animEffect>
                                    <p:anim calcmode="lin" valueType="num">
                                      <p:cBhvr>
                                        <p:cTn id="129" dur="3000" fill="hold"/>
                                        <p:tgtEl>
                                          <p:spTgt spid="11"/>
                                        </p:tgtEl>
                                        <p:attrNameLst>
                                          <p:attrName>style.rotation</p:attrName>
                                        </p:attrNameLst>
                                      </p:cBhvr>
                                      <p:tavLst>
                                        <p:tav tm="0">
                                          <p:val>
                                            <p:fltVal val="720"/>
                                          </p:val>
                                        </p:tav>
                                        <p:tav tm="100000">
                                          <p:val>
                                            <p:fltVal val="0"/>
                                          </p:val>
                                        </p:tav>
                                      </p:tavLst>
                                    </p:anim>
                                    <p:anim calcmode="lin" valueType="num">
                                      <p:cBhvr>
                                        <p:cTn id="130" dur="3000" fill="hold"/>
                                        <p:tgtEl>
                                          <p:spTgt spid="11"/>
                                        </p:tgtEl>
                                        <p:attrNameLst>
                                          <p:attrName>ppt_h</p:attrName>
                                        </p:attrNameLst>
                                      </p:cBhvr>
                                      <p:tavLst>
                                        <p:tav tm="0">
                                          <p:val>
                                            <p:fltVal val="0"/>
                                          </p:val>
                                        </p:tav>
                                        <p:tav tm="100000">
                                          <p:val>
                                            <p:strVal val="#ppt_h"/>
                                          </p:val>
                                        </p:tav>
                                      </p:tavLst>
                                    </p:anim>
                                    <p:anim calcmode="lin" valueType="num">
                                      <p:cBhvr>
                                        <p:cTn id="131" dur="3000" fill="hold"/>
                                        <p:tgtEl>
                                          <p:spTgt spid="11"/>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Effect transition="in" filter="fade">
                                      <p:cBhvr>
                                        <p:cTn id="134" dur="3000"/>
                                        <p:tgtEl>
                                          <p:spTgt spid="12"/>
                                        </p:tgtEl>
                                      </p:cBhvr>
                                    </p:animEffect>
                                    <p:anim calcmode="lin" valueType="num">
                                      <p:cBhvr>
                                        <p:cTn id="135" dur="3000" fill="hold"/>
                                        <p:tgtEl>
                                          <p:spTgt spid="12"/>
                                        </p:tgtEl>
                                        <p:attrNameLst>
                                          <p:attrName>style.rotation</p:attrName>
                                        </p:attrNameLst>
                                      </p:cBhvr>
                                      <p:tavLst>
                                        <p:tav tm="0">
                                          <p:val>
                                            <p:fltVal val="720"/>
                                          </p:val>
                                        </p:tav>
                                        <p:tav tm="100000">
                                          <p:val>
                                            <p:fltVal val="0"/>
                                          </p:val>
                                        </p:tav>
                                      </p:tavLst>
                                    </p:anim>
                                    <p:anim calcmode="lin" valueType="num">
                                      <p:cBhvr>
                                        <p:cTn id="136" dur="3000" fill="hold"/>
                                        <p:tgtEl>
                                          <p:spTgt spid="12"/>
                                        </p:tgtEl>
                                        <p:attrNameLst>
                                          <p:attrName>ppt_h</p:attrName>
                                        </p:attrNameLst>
                                      </p:cBhvr>
                                      <p:tavLst>
                                        <p:tav tm="0">
                                          <p:val>
                                            <p:fltVal val="0"/>
                                          </p:val>
                                        </p:tav>
                                        <p:tav tm="100000">
                                          <p:val>
                                            <p:strVal val="#ppt_h"/>
                                          </p:val>
                                        </p:tav>
                                      </p:tavLst>
                                    </p:anim>
                                    <p:anim calcmode="lin" valueType="num">
                                      <p:cBhvr>
                                        <p:cTn id="137" dur="3000" fill="hold"/>
                                        <p:tgtEl>
                                          <p:spTgt spid="12"/>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13"/>
                                        </p:tgtEl>
                                        <p:attrNameLst>
                                          <p:attrName>style.visibility</p:attrName>
                                        </p:attrNameLst>
                                      </p:cBhvr>
                                      <p:to>
                                        <p:strVal val="visible"/>
                                      </p:to>
                                    </p:set>
                                    <p:animEffect transition="in" filter="fade">
                                      <p:cBhvr>
                                        <p:cTn id="140" dur="3000"/>
                                        <p:tgtEl>
                                          <p:spTgt spid="13"/>
                                        </p:tgtEl>
                                      </p:cBhvr>
                                    </p:animEffect>
                                    <p:anim calcmode="lin" valueType="num">
                                      <p:cBhvr>
                                        <p:cTn id="141" dur="3000" fill="hold"/>
                                        <p:tgtEl>
                                          <p:spTgt spid="13"/>
                                        </p:tgtEl>
                                        <p:attrNameLst>
                                          <p:attrName>style.rotation</p:attrName>
                                        </p:attrNameLst>
                                      </p:cBhvr>
                                      <p:tavLst>
                                        <p:tav tm="0">
                                          <p:val>
                                            <p:fltVal val="720"/>
                                          </p:val>
                                        </p:tav>
                                        <p:tav tm="100000">
                                          <p:val>
                                            <p:fltVal val="0"/>
                                          </p:val>
                                        </p:tav>
                                      </p:tavLst>
                                    </p:anim>
                                    <p:anim calcmode="lin" valueType="num">
                                      <p:cBhvr>
                                        <p:cTn id="142" dur="3000" fill="hold"/>
                                        <p:tgtEl>
                                          <p:spTgt spid="13"/>
                                        </p:tgtEl>
                                        <p:attrNameLst>
                                          <p:attrName>ppt_h</p:attrName>
                                        </p:attrNameLst>
                                      </p:cBhvr>
                                      <p:tavLst>
                                        <p:tav tm="0">
                                          <p:val>
                                            <p:fltVal val="0"/>
                                          </p:val>
                                        </p:tav>
                                        <p:tav tm="100000">
                                          <p:val>
                                            <p:strVal val="#ppt_h"/>
                                          </p:val>
                                        </p:tav>
                                      </p:tavLst>
                                    </p:anim>
                                    <p:anim calcmode="lin" valueType="num">
                                      <p:cBhvr>
                                        <p:cTn id="143" dur="3000" fill="hold"/>
                                        <p:tgtEl>
                                          <p:spTgt spid="13"/>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14"/>
                                        </p:tgtEl>
                                        <p:attrNameLst>
                                          <p:attrName>style.visibility</p:attrName>
                                        </p:attrNameLst>
                                      </p:cBhvr>
                                      <p:to>
                                        <p:strVal val="visible"/>
                                      </p:to>
                                    </p:set>
                                    <p:animEffect transition="in" filter="fade">
                                      <p:cBhvr>
                                        <p:cTn id="146" dur="3000"/>
                                        <p:tgtEl>
                                          <p:spTgt spid="14"/>
                                        </p:tgtEl>
                                      </p:cBhvr>
                                    </p:animEffect>
                                    <p:anim calcmode="lin" valueType="num">
                                      <p:cBhvr>
                                        <p:cTn id="147" dur="3000" fill="hold"/>
                                        <p:tgtEl>
                                          <p:spTgt spid="14"/>
                                        </p:tgtEl>
                                        <p:attrNameLst>
                                          <p:attrName>style.rotation</p:attrName>
                                        </p:attrNameLst>
                                      </p:cBhvr>
                                      <p:tavLst>
                                        <p:tav tm="0">
                                          <p:val>
                                            <p:fltVal val="720"/>
                                          </p:val>
                                        </p:tav>
                                        <p:tav tm="100000">
                                          <p:val>
                                            <p:fltVal val="0"/>
                                          </p:val>
                                        </p:tav>
                                      </p:tavLst>
                                    </p:anim>
                                    <p:anim calcmode="lin" valueType="num">
                                      <p:cBhvr>
                                        <p:cTn id="148" dur="3000" fill="hold"/>
                                        <p:tgtEl>
                                          <p:spTgt spid="14"/>
                                        </p:tgtEl>
                                        <p:attrNameLst>
                                          <p:attrName>ppt_h</p:attrName>
                                        </p:attrNameLst>
                                      </p:cBhvr>
                                      <p:tavLst>
                                        <p:tav tm="0">
                                          <p:val>
                                            <p:fltVal val="0"/>
                                          </p:val>
                                        </p:tav>
                                        <p:tav tm="100000">
                                          <p:val>
                                            <p:strVal val="#ppt_h"/>
                                          </p:val>
                                        </p:tav>
                                      </p:tavLst>
                                    </p:anim>
                                    <p:anim calcmode="lin" valueType="num">
                                      <p:cBhvr>
                                        <p:cTn id="149" dur="3000" fill="hold"/>
                                        <p:tgtEl>
                                          <p:spTgt spid="14"/>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fade">
                                      <p:cBhvr>
                                        <p:cTn id="152" dur="3000"/>
                                        <p:tgtEl>
                                          <p:spTgt spid="15"/>
                                        </p:tgtEl>
                                      </p:cBhvr>
                                    </p:animEffect>
                                    <p:anim calcmode="lin" valueType="num">
                                      <p:cBhvr>
                                        <p:cTn id="153" dur="3000" fill="hold"/>
                                        <p:tgtEl>
                                          <p:spTgt spid="15"/>
                                        </p:tgtEl>
                                        <p:attrNameLst>
                                          <p:attrName>style.rotation</p:attrName>
                                        </p:attrNameLst>
                                      </p:cBhvr>
                                      <p:tavLst>
                                        <p:tav tm="0">
                                          <p:val>
                                            <p:fltVal val="720"/>
                                          </p:val>
                                        </p:tav>
                                        <p:tav tm="100000">
                                          <p:val>
                                            <p:fltVal val="0"/>
                                          </p:val>
                                        </p:tav>
                                      </p:tavLst>
                                    </p:anim>
                                    <p:anim calcmode="lin" valueType="num">
                                      <p:cBhvr>
                                        <p:cTn id="154" dur="3000" fill="hold"/>
                                        <p:tgtEl>
                                          <p:spTgt spid="15"/>
                                        </p:tgtEl>
                                        <p:attrNameLst>
                                          <p:attrName>ppt_h</p:attrName>
                                        </p:attrNameLst>
                                      </p:cBhvr>
                                      <p:tavLst>
                                        <p:tav tm="0">
                                          <p:val>
                                            <p:fltVal val="0"/>
                                          </p:val>
                                        </p:tav>
                                        <p:tav tm="100000">
                                          <p:val>
                                            <p:strVal val="#ppt_h"/>
                                          </p:val>
                                        </p:tav>
                                      </p:tavLst>
                                    </p:anim>
                                    <p:anim calcmode="lin" valueType="num">
                                      <p:cBhvr>
                                        <p:cTn id="155" dur="3000" fill="hold"/>
                                        <p:tgtEl>
                                          <p:spTgt spid="15"/>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6"/>
                                        </p:tgtEl>
                                        <p:attrNameLst>
                                          <p:attrName>style.visibility</p:attrName>
                                        </p:attrNameLst>
                                      </p:cBhvr>
                                      <p:to>
                                        <p:strVal val="visible"/>
                                      </p:to>
                                    </p:set>
                                    <p:animEffect transition="in" filter="fade">
                                      <p:cBhvr>
                                        <p:cTn id="158" dur="3000"/>
                                        <p:tgtEl>
                                          <p:spTgt spid="16"/>
                                        </p:tgtEl>
                                      </p:cBhvr>
                                    </p:animEffect>
                                    <p:anim calcmode="lin" valueType="num">
                                      <p:cBhvr>
                                        <p:cTn id="159" dur="3000" fill="hold"/>
                                        <p:tgtEl>
                                          <p:spTgt spid="16"/>
                                        </p:tgtEl>
                                        <p:attrNameLst>
                                          <p:attrName>style.rotation</p:attrName>
                                        </p:attrNameLst>
                                      </p:cBhvr>
                                      <p:tavLst>
                                        <p:tav tm="0">
                                          <p:val>
                                            <p:fltVal val="720"/>
                                          </p:val>
                                        </p:tav>
                                        <p:tav tm="100000">
                                          <p:val>
                                            <p:fltVal val="0"/>
                                          </p:val>
                                        </p:tav>
                                      </p:tavLst>
                                    </p:anim>
                                    <p:anim calcmode="lin" valueType="num">
                                      <p:cBhvr>
                                        <p:cTn id="160" dur="3000" fill="hold"/>
                                        <p:tgtEl>
                                          <p:spTgt spid="16"/>
                                        </p:tgtEl>
                                        <p:attrNameLst>
                                          <p:attrName>ppt_h</p:attrName>
                                        </p:attrNameLst>
                                      </p:cBhvr>
                                      <p:tavLst>
                                        <p:tav tm="0">
                                          <p:val>
                                            <p:fltVal val="0"/>
                                          </p:val>
                                        </p:tav>
                                        <p:tav tm="100000">
                                          <p:val>
                                            <p:strVal val="#ppt_h"/>
                                          </p:val>
                                        </p:tav>
                                      </p:tavLst>
                                    </p:anim>
                                    <p:anim calcmode="lin" valueType="num">
                                      <p:cBhvr>
                                        <p:cTn id="161" dur="3000" fill="hold"/>
                                        <p:tgtEl>
                                          <p:spTgt spid="16"/>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7"/>
                                        </p:tgtEl>
                                        <p:attrNameLst>
                                          <p:attrName>style.visibility</p:attrName>
                                        </p:attrNameLst>
                                      </p:cBhvr>
                                      <p:to>
                                        <p:strVal val="visible"/>
                                      </p:to>
                                    </p:set>
                                    <p:animEffect transition="in" filter="fade">
                                      <p:cBhvr>
                                        <p:cTn id="164" dur="3000"/>
                                        <p:tgtEl>
                                          <p:spTgt spid="17"/>
                                        </p:tgtEl>
                                      </p:cBhvr>
                                    </p:animEffect>
                                    <p:anim calcmode="lin" valueType="num">
                                      <p:cBhvr>
                                        <p:cTn id="165" dur="3000" fill="hold"/>
                                        <p:tgtEl>
                                          <p:spTgt spid="17"/>
                                        </p:tgtEl>
                                        <p:attrNameLst>
                                          <p:attrName>style.rotation</p:attrName>
                                        </p:attrNameLst>
                                      </p:cBhvr>
                                      <p:tavLst>
                                        <p:tav tm="0">
                                          <p:val>
                                            <p:fltVal val="720"/>
                                          </p:val>
                                        </p:tav>
                                        <p:tav tm="100000">
                                          <p:val>
                                            <p:fltVal val="0"/>
                                          </p:val>
                                        </p:tav>
                                      </p:tavLst>
                                    </p:anim>
                                    <p:anim calcmode="lin" valueType="num">
                                      <p:cBhvr>
                                        <p:cTn id="166" dur="3000" fill="hold"/>
                                        <p:tgtEl>
                                          <p:spTgt spid="17"/>
                                        </p:tgtEl>
                                        <p:attrNameLst>
                                          <p:attrName>ppt_h</p:attrName>
                                        </p:attrNameLst>
                                      </p:cBhvr>
                                      <p:tavLst>
                                        <p:tav tm="0">
                                          <p:val>
                                            <p:fltVal val="0"/>
                                          </p:val>
                                        </p:tav>
                                        <p:tav tm="100000">
                                          <p:val>
                                            <p:strVal val="#ppt_h"/>
                                          </p:val>
                                        </p:tav>
                                      </p:tavLst>
                                    </p:anim>
                                    <p:anim calcmode="lin" valueType="num">
                                      <p:cBhvr>
                                        <p:cTn id="167" dur="3000" fill="hold"/>
                                        <p:tgtEl>
                                          <p:spTgt spid="17"/>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8"/>
                                        </p:tgtEl>
                                        <p:attrNameLst>
                                          <p:attrName>style.visibility</p:attrName>
                                        </p:attrNameLst>
                                      </p:cBhvr>
                                      <p:to>
                                        <p:strVal val="visible"/>
                                      </p:to>
                                    </p:set>
                                    <p:animEffect transition="in" filter="fade">
                                      <p:cBhvr>
                                        <p:cTn id="170" dur="3000"/>
                                        <p:tgtEl>
                                          <p:spTgt spid="18"/>
                                        </p:tgtEl>
                                      </p:cBhvr>
                                    </p:animEffect>
                                    <p:anim calcmode="lin" valueType="num">
                                      <p:cBhvr>
                                        <p:cTn id="171" dur="3000" fill="hold"/>
                                        <p:tgtEl>
                                          <p:spTgt spid="18"/>
                                        </p:tgtEl>
                                        <p:attrNameLst>
                                          <p:attrName>style.rotation</p:attrName>
                                        </p:attrNameLst>
                                      </p:cBhvr>
                                      <p:tavLst>
                                        <p:tav tm="0">
                                          <p:val>
                                            <p:fltVal val="720"/>
                                          </p:val>
                                        </p:tav>
                                        <p:tav tm="100000">
                                          <p:val>
                                            <p:fltVal val="0"/>
                                          </p:val>
                                        </p:tav>
                                      </p:tavLst>
                                    </p:anim>
                                    <p:anim calcmode="lin" valueType="num">
                                      <p:cBhvr>
                                        <p:cTn id="172" dur="3000" fill="hold"/>
                                        <p:tgtEl>
                                          <p:spTgt spid="18"/>
                                        </p:tgtEl>
                                        <p:attrNameLst>
                                          <p:attrName>ppt_h</p:attrName>
                                        </p:attrNameLst>
                                      </p:cBhvr>
                                      <p:tavLst>
                                        <p:tav tm="0">
                                          <p:val>
                                            <p:fltVal val="0"/>
                                          </p:val>
                                        </p:tav>
                                        <p:tav tm="100000">
                                          <p:val>
                                            <p:strVal val="#ppt_h"/>
                                          </p:val>
                                        </p:tav>
                                      </p:tavLst>
                                    </p:anim>
                                    <p:anim calcmode="lin" valueType="num">
                                      <p:cBhvr>
                                        <p:cTn id="173" dur="3000" fill="hold"/>
                                        <p:tgtEl>
                                          <p:spTgt spid="18"/>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9"/>
                                        </p:tgtEl>
                                        <p:attrNameLst>
                                          <p:attrName>style.visibility</p:attrName>
                                        </p:attrNameLst>
                                      </p:cBhvr>
                                      <p:to>
                                        <p:strVal val="visible"/>
                                      </p:to>
                                    </p:set>
                                    <p:animEffect transition="in" filter="fade">
                                      <p:cBhvr>
                                        <p:cTn id="176" dur="3000"/>
                                        <p:tgtEl>
                                          <p:spTgt spid="19"/>
                                        </p:tgtEl>
                                      </p:cBhvr>
                                    </p:animEffect>
                                    <p:anim calcmode="lin" valueType="num">
                                      <p:cBhvr>
                                        <p:cTn id="177" dur="3000" fill="hold"/>
                                        <p:tgtEl>
                                          <p:spTgt spid="19"/>
                                        </p:tgtEl>
                                        <p:attrNameLst>
                                          <p:attrName>style.rotation</p:attrName>
                                        </p:attrNameLst>
                                      </p:cBhvr>
                                      <p:tavLst>
                                        <p:tav tm="0">
                                          <p:val>
                                            <p:fltVal val="720"/>
                                          </p:val>
                                        </p:tav>
                                        <p:tav tm="100000">
                                          <p:val>
                                            <p:fltVal val="0"/>
                                          </p:val>
                                        </p:tav>
                                      </p:tavLst>
                                    </p:anim>
                                    <p:anim calcmode="lin" valueType="num">
                                      <p:cBhvr>
                                        <p:cTn id="178" dur="3000" fill="hold"/>
                                        <p:tgtEl>
                                          <p:spTgt spid="19"/>
                                        </p:tgtEl>
                                        <p:attrNameLst>
                                          <p:attrName>ppt_h</p:attrName>
                                        </p:attrNameLst>
                                      </p:cBhvr>
                                      <p:tavLst>
                                        <p:tav tm="0">
                                          <p:val>
                                            <p:fltVal val="0"/>
                                          </p:val>
                                        </p:tav>
                                        <p:tav tm="100000">
                                          <p:val>
                                            <p:strVal val="#ppt_h"/>
                                          </p:val>
                                        </p:tav>
                                      </p:tavLst>
                                    </p:anim>
                                    <p:anim calcmode="lin" valueType="num">
                                      <p:cBhvr>
                                        <p:cTn id="179" dur="3000" fill="hold"/>
                                        <p:tgtEl>
                                          <p:spTgt spid="19"/>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20"/>
                                        </p:tgtEl>
                                        <p:attrNameLst>
                                          <p:attrName>style.visibility</p:attrName>
                                        </p:attrNameLst>
                                      </p:cBhvr>
                                      <p:to>
                                        <p:strVal val="visible"/>
                                      </p:to>
                                    </p:set>
                                    <p:animEffect transition="in" filter="fade">
                                      <p:cBhvr>
                                        <p:cTn id="182" dur="3000"/>
                                        <p:tgtEl>
                                          <p:spTgt spid="20"/>
                                        </p:tgtEl>
                                      </p:cBhvr>
                                    </p:animEffect>
                                    <p:anim calcmode="lin" valueType="num">
                                      <p:cBhvr>
                                        <p:cTn id="183" dur="3000" fill="hold"/>
                                        <p:tgtEl>
                                          <p:spTgt spid="20"/>
                                        </p:tgtEl>
                                        <p:attrNameLst>
                                          <p:attrName>style.rotation</p:attrName>
                                        </p:attrNameLst>
                                      </p:cBhvr>
                                      <p:tavLst>
                                        <p:tav tm="0">
                                          <p:val>
                                            <p:fltVal val="720"/>
                                          </p:val>
                                        </p:tav>
                                        <p:tav tm="100000">
                                          <p:val>
                                            <p:fltVal val="0"/>
                                          </p:val>
                                        </p:tav>
                                      </p:tavLst>
                                    </p:anim>
                                    <p:anim calcmode="lin" valueType="num">
                                      <p:cBhvr>
                                        <p:cTn id="184" dur="3000" fill="hold"/>
                                        <p:tgtEl>
                                          <p:spTgt spid="20"/>
                                        </p:tgtEl>
                                        <p:attrNameLst>
                                          <p:attrName>ppt_h</p:attrName>
                                        </p:attrNameLst>
                                      </p:cBhvr>
                                      <p:tavLst>
                                        <p:tav tm="0">
                                          <p:val>
                                            <p:fltVal val="0"/>
                                          </p:val>
                                        </p:tav>
                                        <p:tav tm="100000">
                                          <p:val>
                                            <p:strVal val="#ppt_h"/>
                                          </p:val>
                                        </p:tav>
                                      </p:tavLst>
                                    </p:anim>
                                    <p:anim calcmode="lin" valueType="num">
                                      <p:cBhvr>
                                        <p:cTn id="185" dur="3000" fill="hold"/>
                                        <p:tgtEl>
                                          <p:spTgt spid="20"/>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fade">
                                      <p:cBhvr>
                                        <p:cTn id="188" dur="3000"/>
                                        <p:tgtEl>
                                          <p:spTgt spid="21"/>
                                        </p:tgtEl>
                                      </p:cBhvr>
                                    </p:animEffect>
                                    <p:anim calcmode="lin" valueType="num">
                                      <p:cBhvr>
                                        <p:cTn id="189" dur="3000" fill="hold"/>
                                        <p:tgtEl>
                                          <p:spTgt spid="21"/>
                                        </p:tgtEl>
                                        <p:attrNameLst>
                                          <p:attrName>style.rotation</p:attrName>
                                        </p:attrNameLst>
                                      </p:cBhvr>
                                      <p:tavLst>
                                        <p:tav tm="0">
                                          <p:val>
                                            <p:fltVal val="720"/>
                                          </p:val>
                                        </p:tav>
                                        <p:tav tm="100000">
                                          <p:val>
                                            <p:fltVal val="0"/>
                                          </p:val>
                                        </p:tav>
                                      </p:tavLst>
                                    </p:anim>
                                    <p:anim calcmode="lin" valueType="num">
                                      <p:cBhvr>
                                        <p:cTn id="190" dur="3000" fill="hold"/>
                                        <p:tgtEl>
                                          <p:spTgt spid="21"/>
                                        </p:tgtEl>
                                        <p:attrNameLst>
                                          <p:attrName>ppt_h</p:attrName>
                                        </p:attrNameLst>
                                      </p:cBhvr>
                                      <p:tavLst>
                                        <p:tav tm="0">
                                          <p:val>
                                            <p:fltVal val="0"/>
                                          </p:val>
                                        </p:tav>
                                        <p:tav tm="100000">
                                          <p:val>
                                            <p:strVal val="#ppt_h"/>
                                          </p:val>
                                        </p:tav>
                                      </p:tavLst>
                                    </p:anim>
                                    <p:anim calcmode="lin" valueType="num">
                                      <p:cBhvr>
                                        <p:cTn id="191" dur="3000" fill="hold"/>
                                        <p:tgtEl>
                                          <p:spTgt spid="21"/>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22"/>
                                        </p:tgtEl>
                                        <p:attrNameLst>
                                          <p:attrName>style.visibility</p:attrName>
                                        </p:attrNameLst>
                                      </p:cBhvr>
                                      <p:to>
                                        <p:strVal val="visible"/>
                                      </p:to>
                                    </p:set>
                                    <p:animEffect transition="in" filter="fade">
                                      <p:cBhvr>
                                        <p:cTn id="194" dur="3000"/>
                                        <p:tgtEl>
                                          <p:spTgt spid="22"/>
                                        </p:tgtEl>
                                      </p:cBhvr>
                                    </p:animEffect>
                                    <p:anim calcmode="lin" valueType="num">
                                      <p:cBhvr>
                                        <p:cTn id="195" dur="3000" fill="hold"/>
                                        <p:tgtEl>
                                          <p:spTgt spid="22"/>
                                        </p:tgtEl>
                                        <p:attrNameLst>
                                          <p:attrName>style.rotation</p:attrName>
                                        </p:attrNameLst>
                                      </p:cBhvr>
                                      <p:tavLst>
                                        <p:tav tm="0">
                                          <p:val>
                                            <p:fltVal val="720"/>
                                          </p:val>
                                        </p:tav>
                                        <p:tav tm="100000">
                                          <p:val>
                                            <p:fltVal val="0"/>
                                          </p:val>
                                        </p:tav>
                                      </p:tavLst>
                                    </p:anim>
                                    <p:anim calcmode="lin" valueType="num">
                                      <p:cBhvr>
                                        <p:cTn id="196" dur="3000" fill="hold"/>
                                        <p:tgtEl>
                                          <p:spTgt spid="22"/>
                                        </p:tgtEl>
                                        <p:attrNameLst>
                                          <p:attrName>ppt_h</p:attrName>
                                        </p:attrNameLst>
                                      </p:cBhvr>
                                      <p:tavLst>
                                        <p:tav tm="0">
                                          <p:val>
                                            <p:fltVal val="0"/>
                                          </p:val>
                                        </p:tav>
                                        <p:tav tm="100000">
                                          <p:val>
                                            <p:strVal val="#ppt_h"/>
                                          </p:val>
                                        </p:tav>
                                      </p:tavLst>
                                    </p:anim>
                                    <p:anim calcmode="lin" valueType="num">
                                      <p:cBhvr>
                                        <p:cTn id="197" dur="3000" fill="hold"/>
                                        <p:tgtEl>
                                          <p:spTgt spid="22"/>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24"/>
                                        </p:tgtEl>
                                        <p:attrNameLst>
                                          <p:attrName>style.visibility</p:attrName>
                                        </p:attrNameLst>
                                      </p:cBhvr>
                                      <p:to>
                                        <p:strVal val="visible"/>
                                      </p:to>
                                    </p:set>
                                    <p:animEffect transition="in" filter="fade">
                                      <p:cBhvr>
                                        <p:cTn id="200" dur="3000"/>
                                        <p:tgtEl>
                                          <p:spTgt spid="24"/>
                                        </p:tgtEl>
                                      </p:cBhvr>
                                    </p:animEffect>
                                    <p:anim calcmode="lin" valueType="num">
                                      <p:cBhvr>
                                        <p:cTn id="201" dur="3000" fill="hold"/>
                                        <p:tgtEl>
                                          <p:spTgt spid="24"/>
                                        </p:tgtEl>
                                        <p:attrNameLst>
                                          <p:attrName>style.rotation</p:attrName>
                                        </p:attrNameLst>
                                      </p:cBhvr>
                                      <p:tavLst>
                                        <p:tav tm="0">
                                          <p:val>
                                            <p:fltVal val="720"/>
                                          </p:val>
                                        </p:tav>
                                        <p:tav tm="100000">
                                          <p:val>
                                            <p:fltVal val="0"/>
                                          </p:val>
                                        </p:tav>
                                      </p:tavLst>
                                    </p:anim>
                                    <p:anim calcmode="lin" valueType="num">
                                      <p:cBhvr>
                                        <p:cTn id="202" dur="3000" fill="hold"/>
                                        <p:tgtEl>
                                          <p:spTgt spid="24"/>
                                        </p:tgtEl>
                                        <p:attrNameLst>
                                          <p:attrName>ppt_h</p:attrName>
                                        </p:attrNameLst>
                                      </p:cBhvr>
                                      <p:tavLst>
                                        <p:tav tm="0">
                                          <p:val>
                                            <p:fltVal val="0"/>
                                          </p:val>
                                        </p:tav>
                                        <p:tav tm="100000">
                                          <p:val>
                                            <p:strVal val="#ppt_h"/>
                                          </p:val>
                                        </p:tav>
                                      </p:tavLst>
                                    </p:anim>
                                    <p:anim calcmode="lin" valueType="num">
                                      <p:cBhvr>
                                        <p:cTn id="203" dur="3000" fill="hold"/>
                                        <p:tgtEl>
                                          <p:spTgt spid="24"/>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9"/>
                                        </p:tgtEl>
                                        <p:attrNameLst>
                                          <p:attrName>ppt_x</p:attrName>
                                        </p:attrNameLst>
                                      </p:cBhvr>
                                      <p:tavLst>
                                        <p:tav tm="0">
                                          <p:val>
                                            <p:strVal val="ppt_x"/>
                                          </p:val>
                                        </p:tav>
                                        <p:tav tm="100000">
                                          <p:val>
                                            <p:strVal val="0-ppt_w/2"/>
                                          </p:val>
                                        </p:tav>
                                      </p:tavLst>
                                    </p:anim>
                                    <p:anim calcmode="lin" valueType="num">
                                      <p:cBhvr additive="base">
                                        <p:cTn id="207" dur="3000"/>
                                        <p:tgtEl>
                                          <p:spTgt spid="9"/>
                                        </p:tgtEl>
                                        <p:attrNameLst>
                                          <p:attrName>ppt_y</p:attrName>
                                        </p:attrNameLst>
                                      </p:cBhvr>
                                      <p:tavLst>
                                        <p:tav tm="0">
                                          <p:val>
                                            <p:strVal val="ppt_y"/>
                                          </p:val>
                                        </p:tav>
                                        <p:tav tm="100000">
                                          <p:val>
                                            <p:strVal val="0-ppt_h/2"/>
                                          </p:val>
                                        </p:tav>
                                      </p:tavLst>
                                    </p:anim>
                                    <p:set>
                                      <p:cBhvr>
                                        <p:cTn id="208" dur="1" fill="hold">
                                          <p:stCondLst>
                                            <p:cond delay="2999"/>
                                          </p:stCondLst>
                                        </p:cTn>
                                        <p:tgtEl>
                                          <p:spTgt spid="9"/>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12"/>
                                        </p:tgtEl>
                                        <p:attrNameLst>
                                          <p:attrName>ppt_x</p:attrName>
                                        </p:attrNameLst>
                                      </p:cBhvr>
                                      <p:tavLst>
                                        <p:tav tm="0">
                                          <p:val>
                                            <p:strVal val="ppt_x"/>
                                          </p:val>
                                        </p:tav>
                                        <p:tav tm="100000">
                                          <p:val>
                                            <p:strVal val="0-ppt_w/2"/>
                                          </p:val>
                                        </p:tav>
                                      </p:tavLst>
                                    </p:anim>
                                    <p:anim calcmode="lin" valueType="num">
                                      <p:cBhvr additive="base">
                                        <p:cTn id="211" dur="3000"/>
                                        <p:tgtEl>
                                          <p:spTgt spid="12"/>
                                        </p:tgtEl>
                                        <p:attrNameLst>
                                          <p:attrName>ppt_y</p:attrName>
                                        </p:attrNameLst>
                                      </p:cBhvr>
                                      <p:tavLst>
                                        <p:tav tm="0">
                                          <p:val>
                                            <p:strVal val="ppt_y"/>
                                          </p:val>
                                        </p:tav>
                                        <p:tav tm="100000">
                                          <p:val>
                                            <p:strVal val="0-ppt_h/2"/>
                                          </p:val>
                                        </p:tav>
                                      </p:tavLst>
                                    </p:anim>
                                    <p:set>
                                      <p:cBhvr>
                                        <p:cTn id="212" dur="1" fill="hold">
                                          <p:stCondLst>
                                            <p:cond delay="2999"/>
                                          </p:stCondLst>
                                        </p:cTn>
                                        <p:tgtEl>
                                          <p:spTgt spid="12"/>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0-ppt_w/2"/>
                                          </p:val>
                                        </p:tav>
                                      </p:tavLst>
                                    </p:anim>
                                    <p:anim calcmode="lin" valueType="num">
                                      <p:cBhvr additive="base">
                                        <p:cTn id="215" dur="3000"/>
                                        <p:tgtEl>
                                          <p:spTgt spid="14"/>
                                        </p:tgtEl>
                                        <p:attrNameLst>
                                          <p:attrName>ppt_y</p:attrName>
                                        </p:attrNameLst>
                                      </p:cBhvr>
                                      <p:tavLst>
                                        <p:tav tm="0">
                                          <p:val>
                                            <p:strVal val="ppt_y"/>
                                          </p:val>
                                        </p:tav>
                                        <p:tav tm="100000">
                                          <p:val>
                                            <p:strVal val="0-ppt_h/2"/>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6"/>
                                        </p:tgtEl>
                                        <p:attrNameLst>
                                          <p:attrName>ppt_x</p:attrName>
                                        </p:attrNameLst>
                                      </p:cBhvr>
                                      <p:tavLst>
                                        <p:tav tm="0">
                                          <p:val>
                                            <p:strVal val="ppt_x"/>
                                          </p:val>
                                        </p:tav>
                                        <p:tav tm="100000">
                                          <p:val>
                                            <p:strVal val="0-ppt_w/2"/>
                                          </p:val>
                                        </p:tav>
                                      </p:tavLst>
                                    </p:anim>
                                    <p:anim calcmode="lin" valueType="num">
                                      <p:cBhvr additive="base">
                                        <p:cTn id="219" dur="3000"/>
                                        <p:tgtEl>
                                          <p:spTgt spid="16"/>
                                        </p:tgtEl>
                                        <p:attrNameLst>
                                          <p:attrName>ppt_y</p:attrName>
                                        </p:attrNameLst>
                                      </p:cBhvr>
                                      <p:tavLst>
                                        <p:tav tm="0">
                                          <p:val>
                                            <p:strVal val="ppt_y"/>
                                          </p:val>
                                        </p:tav>
                                        <p:tav tm="100000">
                                          <p:val>
                                            <p:strVal val="0-ppt_h/2"/>
                                          </p:val>
                                        </p:tav>
                                      </p:tavLst>
                                    </p:anim>
                                    <p:set>
                                      <p:cBhvr>
                                        <p:cTn id="220" dur="1" fill="hold">
                                          <p:stCondLst>
                                            <p:cond delay="2999"/>
                                          </p:stCondLst>
                                        </p:cTn>
                                        <p:tgtEl>
                                          <p:spTgt spid="16"/>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7"/>
                                        </p:tgtEl>
                                        <p:attrNameLst>
                                          <p:attrName>ppt_x</p:attrName>
                                        </p:attrNameLst>
                                      </p:cBhvr>
                                      <p:tavLst>
                                        <p:tav tm="0">
                                          <p:val>
                                            <p:strVal val="ppt_x"/>
                                          </p:val>
                                        </p:tav>
                                        <p:tav tm="100000">
                                          <p:val>
                                            <p:strVal val="0-ppt_w/2"/>
                                          </p:val>
                                        </p:tav>
                                      </p:tavLst>
                                    </p:anim>
                                    <p:anim calcmode="lin" valueType="num">
                                      <p:cBhvr additive="base">
                                        <p:cTn id="223" dur="3000"/>
                                        <p:tgtEl>
                                          <p:spTgt spid="17"/>
                                        </p:tgtEl>
                                        <p:attrNameLst>
                                          <p:attrName>ppt_y</p:attrName>
                                        </p:attrNameLst>
                                      </p:cBhvr>
                                      <p:tavLst>
                                        <p:tav tm="0">
                                          <p:val>
                                            <p:strVal val="ppt_y"/>
                                          </p:val>
                                        </p:tav>
                                        <p:tav tm="100000">
                                          <p:val>
                                            <p:strVal val="0-ppt_h/2"/>
                                          </p:val>
                                        </p:tav>
                                      </p:tavLst>
                                    </p:anim>
                                    <p:set>
                                      <p:cBhvr>
                                        <p:cTn id="224" dur="1" fill="hold">
                                          <p:stCondLst>
                                            <p:cond delay="2999"/>
                                          </p:stCondLst>
                                        </p:cTn>
                                        <p:tgtEl>
                                          <p:spTgt spid="17"/>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8"/>
                                        </p:tgtEl>
                                        <p:attrNameLst>
                                          <p:attrName>ppt_x</p:attrName>
                                        </p:attrNameLst>
                                      </p:cBhvr>
                                      <p:tavLst>
                                        <p:tav tm="0">
                                          <p:val>
                                            <p:strVal val="ppt_x"/>
                                          </p:val>
                                        </p:tav>
                                        <p:tav tm="100000">
                                          <p:val>
                                            <p:strVal val="0-ppt_w/2"/>
                                          </p:val>
                                        </p:tav>
                                      </p:tavLst>
                                    </p:anim>
                                    <p:anim calcmode="lin" valueType="num">
                                      <p:cBhvr additive="base">
                                        <p:cTn id="227" dur="3000"/>
                                        <p:tgtEl>
                                          <p:spTgt spid="18"/>
                                        </p:tgtEl>
                                        <p:attrNameLst>
                                          <p:attrName>ppt_y</p:attrName>
                                        </p:attrNameLst>
                                      </p:cBhvr>
                                      <p:tavLst>
                                        <p:tav tm="0">
                                          <p:val>
                                            <p:strVal val="ppt_y"/>
                                          </p:val>
                                        </p:tav>
                                        <p:tav tm="100000">
                                          <p:val>
                                            <p:strVal val="0-ppt_h/2"/>
                                          </p:val>
                                        </p:tav>
                                      </p:tavLst>
                                    </p:anim>
                                    <p:set>
                                      <p:cBhvr>
                                        <p:cTn id="228" dur="1" fill="hold">
                                          <p:stCondLst>
                                            <p:cond delay="2999"/>
                                          </p:stCondLst>
                                        </p:cTn>
                                        <p:tgtEl>
                                          <p:spTgt spid="18"/>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22"/>
                                        </p:tgtEl>
                                        <p:attrNameLst>
                                          <p:attrName>ppt_x</p:attrName>
                                        </p:attrNameLst>
                                      </p:cBhvr>
                                      <p:tavLst>
                                        <p:tav tm="0">
                                          <p:val>
                                            <p:strVal val="ppt_x"/>
                                          </p:val>
                                        </p:tav>
                                        <p:tav tm="100000">
                                          <p:val>
                                            <p:strVal val="0-ppt_w/2"/>
                                          </p:val>
                                        </p:tav>
                                      </p:tavLst>
                                    </p:anim>
                                    <p:anim calcmode="lin" valueType="num">
                                      <p:cBhvr additive="base">
                                        <p:cTn id="231" dur="3000"/>
                                        <p:tgtEl>
                                          <p:spTgt spid="22"/>
                                        </p:tgtEl>
                                        <p:attrNameLst>
                                          <p:attrName>ppt_y</p:attrName>
                                        </p:attrNameLst>
                                      </p:cBhvr>
                                      <p:tavLst>
                                        <p:tav tm="0">
                                          <p:val>
                                            <p:strVal val="ppt_y"/>
                                          </p:val>
                                        </p:tav>
                                        <p:tav tm="100000">
                                          <p:val>
                                            <p:strVal val="0-ppt_h/2"/>
                                          </p:val>
                                        </p:tav>
                                      </p:tavLst>
                                    </p:anim>
                                    <p:set>
                                      <p:cBhvr>
                                        <p:cTn id="232" dur="1" fill="hold">
                                          <p:stCondLst>
                                            <p:cond delay="2999"/>
                                          </p:stCondLst>
                                        </p:cTn>
                                        <p:tgtEl>
                                          <p:spTgt spid="22"/>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1+ppt_w/2"/>
                                          </p:val>
                                        </p:tav>
                                      </p:tavLst>
                                    </p:anim>
                                    <p:anim calcmode="lin" valueType="num">
                                      <p:cBhvr additive="base">
                                        <p:cTn id="235" dur="3000"/>
                                        <p:tgtEl>
                                          <p:spTgt spid="11"/>
                                        </p:tgtEl>
                                        <p:attrNameLst>
                                          <p:attrName>ppt_y</p:attrName>
                                        </p:attrNameLst>
                                      </p:cBhvr>
                                      <p:tavLst>
                                        <p:tav tm="0">
                                          <p:val>
                                            <p:strVal val="ppt_y"/>
                                          </p:val>
                                        </p:tav>
                                        <p:tav tm="100000">
                                          <p:val>
                                            <p:strVal val="0-ppt_h/2"/>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13"/>
                                        </p:tgtEl>
                                        <p:attrNameLst>
                                          <p:attrName>ppt_x</p:attrName>
                                        </p:attrNameLst>
                                      </p:cBhvr>
                                      <p:tavLst>
                                        <p:tav tm="0">
                                          <p:val>
                                            <p:strVal val="ppt_x"/>
                                          </p:val>
                                        </p:tav>
                                        <p:tav tm="100000">
                                          <p:val>
                                            <p:strVal val="1+ppt_w/2"/>
                                          </p:val>
                                        </p:tav>
                                      </p:tavLst>
                                    </p:anim>
                                    <p:anim calcmode="lin" valueType="num">
                                      <p:cBhvr additive="base">
                                        <p:cTn id="239" dur="3000"/>
                                        <p:tgtEl>
                                          <p:spTgt spid="13"/>
                                        </p:tgtEl>
                                        <p:attrNameLst>
                                          <p:attrName>ppt_y</p:attrName>
                                        </p:attrNameLst>
                                      </p:cBhvr>
                                      <p:tavLst>
                                        <p:tav tm="0">
                                          <p:val>
                                            <p:strVal val="ppt_y"/>
                                          </p:val>
                                        </p:tav>
                                        <p:tav tm="100000">
                                          <p:val>
                                            <p:strVal val="0-ppt_h/2"/>
                                          </p:val>
                                        </p:tav>
                                      </p:tavLst>
                                    </p:anim>
                                    <p:set>
                                      <p:cBhvr>
                                        <p:cTn id="240" dur="1" fill="hold">
                                          <p:stCondLst>
                                            <p:cond delay="2999"/>
                                          </p:stCondLst>
                                        </p:cTn>
                                        <p:tgtEl>
                                          <p:spTgt spid="13"/>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5"/>
                                        </p:tgtEl>
                                        <p:attrNameLst>
                                          <p:attrName>ppt_x</p:attrName>
                                        </p:attrNameLst>
                                      </p:cBhvr>
                                      <p:tavLst>
                                        <p:tav tm="0">
                                          <p:val>
                                            <p:strVal val="ppt_x"/>
                                          </p:val>
                                        </p:tav>
                                        <p:tav tm="100000">
                                          <p:val>
                                            <p:strVal val="1+ppt_w/2"/>
                                          </p:val>
                                        </p:tav>
                                      </p:tavLst>
                                    </p:anim>
                                    <p:anim calcmode="lin" valueType="num">
                                      <p:cBhvr additive="base">
                                        <p:cTn id="243" dur="3000"/>
                                        <p:tgtEl>
                                          <p:spTgt spid="15"/>
                                        </p:tgtEl>
                                        <p:attrNameLst>
                                          <p:attrName>ppt_y</p:attrName>
                                        </p:attrNameLst>
                                      </p:cBhvr>
                                      <p:tavLst>
                                        <p:tav tm="0">
                                          <p:val>
                                            <p:strVal val="ppt_y"/>
                                          </p:val>
                                        </p:tav>
                                        <p:tav tm="100000">
                                          <p:val>
                                            <p:strVal val="0-ppt_h/2"/>
                                          </p:val>
                                        </p:tav>
                                      </p:tavLst>
                                    </p:anim>
                                    <p:set>
                                      <p:cBhvr>
                                        <p:cTn id="244" dur="1" fill="hold">
                                          <p:stCondLst>
                                            <p:cond delay="2999"/>
                                          </p:stCondLst>
                                        </p:cTn>
                                        <p:tgtEl>
                                          <p:spTgt spid="15"/>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9"/>
                                        </p:tgtEl>
                                        <p:attrNameLst>
                                          <p:attrName>ppt_x</p:attrName>
                                        </p:attrNameLst>
                                      </p:cBhvr>
                                      <p:tavLst>
                                        <p:tav tm="0">
                                          <p:val>
                                            <p:strVal val="ppt_x"/>
                                          </p:val>
                                        </p:tav>
                                        <p:tav tm="100000">
                                          <p:val>
                                            <p:strVal val="1+ppt_w/2"/>
                                          </p:val>
                                        </p:tav>
                                      </p:tavLst>
                                    </p:anim>
                                    <p:anim calcmode="lin" valueType="num">
                                      <p:cBhvr additive="base">
                                        <p:cTn id="247" dur="3000"/>
                                        <p:tgtEl>
                                          <p:spTgt spid="19"/>
                                        </p:tgtEl>
                                        <p:attrNameLst>
                                          <p:attrName>ppt_y</p:attrName>
                                        </p:attrNameLst>
                                      </p:cBhvr>
                                      <p:tavLst>
                                        <p:tav tm="0">
                                          <p:val>
                                            <p:strVal val="ppt_y"/>
                                          </p:val>
                                        </p:tav>
                                        <p:tav tm="100000">
                                          <p:val>
                                            <p:strVal val="0-ppt_h/2"/>
                                          </p:val>
                                        </p:tav>
                                      </p:tavLst>
                                    </p:anim>
                                    <p:set>
                                      <p:cBhvr>
                                        <p:cTn id="248" dur="1" fill="hold">
                                          <p:stCondLst>
                                            <p:cond delay="2999"/>
                                          </p:stCondLst>
                                        </p:cTn>
                                        <p:tgtEl>
                                          <p:spTgt spid="19"/>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20"/>
                                        </p:tgtEl>
                                        <p:attrNameLst>
                                          <p:attrName>ppt_x</p:attrName>
                                        </p:attrNameLst>
                                      </p:cBhvr>
                                      <p:tavLst>
                                        <p:tav tm="0">
                                          <p:val>
                                            <p:strVal val="ppt_x"/>
                                          </p:val>
                                        </p:tav>
                                        <p:tav tm="100000">
                                          <p:val>
                                            <p:strVal val="1+ppt_w/2"/>
                                          </p:val>
                                        </p:tav>
                                      </p:tavLst>
                                    </p:anim>
                                    <p:anim calcmode="lin" valueType="num">
                                      <p:cBhvr additive="base">
                                        <p:cTn id="251" dur="3000"/>
                                        <p:tgtEl>
                                          <p:spTgt spid="20"/>
                                        </p:tgtEl>
                                        <p:attrNameLst>
                                          <p:attrName>ppt_y</p:attrName>
                                        </p:attrNameLst>
                                      </p:cBhvr>
                                      <p:tavLst>
                                        <p:tav tm="0">
                                          <p:val>
                                            <p:strVal val="ppt_y"/>
                                          </p:val>
                                        </p:tav>
                                        <p:tav tm="100000">
                                          <p:val>
                                            <p:strVal val="0-ppt_h/2"/>
                                          </p:val>
                                        </p:tav>
                                      </p:tavLst>
                                    </p:anim>
                                    <p:set>
                                      <p:cBhvr>
                                        <p:cTn id="252" dur="1" fill="hold">
                                          <p:stCondLst>
                                            <p:cond delay="2999"/>
                                          </p:stCondLst>
                                        </p:cTn>
                                        <p:tgtEl>
                                          <p:spTgt spid="20"/>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21"/>
                                        </p:tgtEl>
                                        <p:attrNameLst>
                                          <p:attrName>ppt_x</p:attrName>
                                        </p:attrNameLst>
                                      </p:cBhvr>
                                      <p:tavLst>
                                        <p:tav tm="0">
                                          <p:val>
                                            <p:strVal val="ppt_x"/>
                                          </p:val>
                                        </p:tav>
                                        <p:tav tm="100000">
                                          <p:val>
                                            <p:strVal val="1+ppt_w/2"/>
                                          </p:val>
                                        </p:tav>
                                      </p:tavLst>
                                    </p:anim>
                                    <p:anim calcmode="lin" valueType="num">
                                      <p:cBhvr additive="base">
                                        <p:cTn id="255" dur="3000"/>
                                        <p:tgtEl>
                                          <p:spTgt spid="21"/>
                                        </p:tgtEl>
                                        <p:attrNameLst>
                                          <p:attrName>ppt_y</p:attrName>
                                        </p:attrNameLst>
                                      </p:cBhvr>
                                      <p:tavLst>
                                        <p:tav tm="0">
                                          <p:val>
                                            <p:strVal val="ppt_y"/>
                                          </p:val>
                                        </p:tav>
                                        <p:tav tm="100000">
                                          <p:val>
                                            <p:strVal val="0-ppt_h/2"/>
                                          </p:val>
                                        </p:tav>
                                      </p:tavLst>
                                    </p:anim>
                                    <p:set>
                                      <p:cBhvr>
                                        <p:cTn id="256" dur="1" fill="hold">
                                          <p:stCondLst>
                                            <p:cond delay="2999"/>
                                          </p:stCondLst>
                                        </p:cTn>
                                        <p:tgtEl>
                                          <p:spTgt spid="21"/>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24"/>
                                        </p:tgtEl>
                                        <p:attrNameLst>
                                          <p:attrName>ppt_x</p:attrName>
                                        </p:attrNameLst>
                                      </p:cBhvr>
                                      <p:tavLst>
                                        <p:tav tm="0">
                                          <p:val>
                                            <p:strVal val="ppt_x"/>
                                          </p:val>
                                        </p:tav>
                                        <p:tav tm="100000">
                                          <p:val>
                                            <p:strVal val="1+ppt_w/2"/>
                                          </p:val>
                                        </p:tav>
                                      </p:tavLst>
                                    </p:anim>
                                    <p:anim calcmode="lin" valueType="num">
                                      <p:cBhvr additive="base">
                                        <p:cTn id="259" dur="3000"/>
                                        <p:tgtEl>
                                          <p:spTgt spid="24"/>
                                        </p:tgtEl>
                                        <p:attrNameLst>
                                          <p:attrName>ppt_y</p:attrName>
                                        </p:attrNameLst>
                                      </p:cBhvr>
                                      <p:tavLst>
                                        <p:tav tm="0">
                                          <p:val>
                                            <p:strVal val="ppt_y"/>
                                          </p:val>
                                        </p:tav>
                                        <p:tav tm="100000">
                                          <p:val>
                                            <p:strVal val="0-ppt_h/2"/>
                                          </p:val>
                                        </p:tav>
                                      </p:tavLst>
                                    </p:anim>
                                    <p:set>
                                      <p:cBhvr>
                                        <p:cTn id="260" dur="1" fill="hold">
                                          <p:stCondLst>
                                            <p:cond delay="2999"/>
                                          </p:stCondLst>
                                        </p:cTn>
                                        <p:tgtEl>
                                          <p:spTgt spid="24"/>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P spid="24" grpId="1" animBg="1"/>
      <p:bldP spid="24" grpId="2" animBg="1"/>
      <p:bldP spid="24" grpId="3"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tx2">
                  <a:lumMod val="90000"/>
                </a:schemeClr>
              </a:gs>
              <a:gs pos="50000">
                <a:schemeClr val="bg2">
                  <a:lumMod val="75000"/>
                  <a:shade val="67500"/>
                  <a:satMod val="115000"/>
                </a:schemeClr>
              </a:gs>
              <a:gs pos="100000">
                <a:schemeClr val="bg2">
                  <a:lumMod val="75000"/>
                  <a:shade val="100000"/>
                  <a:satMod val="115000"/>
                </a:schemeClr>
              </a:gs>
            </a:gsLst>
            <a:lin ang="16200000" scaled="1"/>
            <a:tileRect/>
          </a:gradFill>
        </p:spPr>
        <p:txBody>
          <a:bodyPr/>
          <a:lstStyle/>
          <a:p>
            <a:endParaRPr lang="es-ES" dirty="0"/>
          </a:p>
        </p:txBody>
      </p:sp>
      <p:pic>
        <p:nvPicPr>
          <p:cNvPr id="4" name="3 Marcador de contenido" descr="Campbells Cove Opera House.JPG"/>
          <p:cNvPicPr>
            <a:picLocks noGrp="1" noChangeAspect="1"/>
          </p:cNvPicPr>
          <p:nvPr>
            <p:ph idx="1"/>
          </p:nvPr>
        </p:nvPicPr>
        <p:blipFill>
          <a:blip r:embed="rId2"/>
          <a:stretch>
            <a:fillRect/>
          </a:stretch>
        </p:blipFill>
        <p:spPr>
          <a:xfrm>
            <a:off x="0" y="0"/>
            <a:ext cx="9144000" cy="6858000"/>
          </a:xfrm>
        </p:spPr>
      </p:pic>
      <p:sp>
        <p:nvSpPr>
          <p:cNvPr id="5" name="4 Luna"/>
          <p:cNvSpPr/>
          <p:nvPr/>
        </p:nvSpPr>
        <p:spPr>
          <a:xfrm>
            <a:off x="4572000"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928662"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928726"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429224"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286512"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928726" y="0"/>
            <a:ext cx="10644262" cy="728665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9"/>
                                        </p:tgtEl>
                                        <p:attrNameLst>
                                          <p:attrName>ppt_x</p:attrName>
                                        </p:attrNameLst>
                                      </p:cBhvr>
                                      <p:tavLst>
                                        <p:tav tm="0">
                                          <p:val>
                                            <p:strVal val="ppt_x"/>
                                          </p:val>
                                        </p:tav>
                                        <p:tav tm="100000">
                                          <p:val>
                                            <p:strVal val="ppt_x+ppt_w/2"/>
                                          </p:val>
                                        </p:tav>
                                      </p:tavLst>
                                    </p:anim>
                                    <p:anim calcmode="lin" valueType="num">
                                      <p:cBhvr>
                                        <p:cTn id="41" dur="3000"/>
                                        <p:tgtEl>
                                          <p:spTgt spid="9"/>
                                        </p:tgtEl>
                                        <p:attrNameLst>
                                          <p:attrName>ppt_y</p:attrName>
                                        </p:attrNameLst>
                                      </p:cBhvr>
                                      <p:tavLst>
                                        <p:tav tm="0">
                                          <p:val>
                                            <p:strVal val="ppt_y"/>
                                          </p:val>
                                        </p:tav>
                                        <p:tav tm="100000">
                                          <p:val>
                                            <p:strVal val="ppt_y"/>
                                          </p:val>
                                        </p:tav>
                                      </p:tavLst>
                                    </p:anim>
                                    <p:anim calcmode="lin" valueType="num">
                                      <p:cBhvr>
                                        <p:cTn id="42" dur="3000"/>
                                        <p:tgtEl>
                                          <p:spTgt spid="9"/>
                                        </p:tgtEl>
                                        <p:attrNameLst>
                                          <p:attrName>ppt_w</p:attrName>
                                        </p:attrNameLst>
                                      </p:cBhvr>
                                      <p:tavLst>
                                        <p:tav tm="0">
                                          <p:val>
                                            <p:strVal val="ppt_w"/>
                                          </p:val>
                                        </p:tav>
                                        <p:tav tm="100000">
                                          <p:val>
                                            <p:fltVal val="0"/>
                                          </p:val>
                                        </p:tav>
                                      </p:tavLst>
                                    </p:anim>
                                    <p:anim calcmode="lin" valueType="num">
                                      <p:cBhvr>
                                        <p:cTn id="43" dur="3000"/>
                                        <p:tgtEl>
                                          <p:spTgt spid="9"/>
                                        </p:tgtEl>
                                        <p:attrNameLst>
                                          <p:attrName>ppt_h</p:attrName>
                                        </p:attrNameLst>
                                      </p:cBhvr>
                                      <p:tavLst>
                                        <p:tav tm="0">
                                          <p:val>
                                            <p:strVal val="ppt_h"/>
                                          </p:val>
                                        </p:tav>
                                        <p:tav tm="100000">
                                          <p:val>
                                            <p:strVal val="ppt_h"/>
                                          </p:val>
                                        </p:tav>
                                      </p:tavLst>
                                    </p:anim>
                                    <p:set>
                                      <p:cBhvr>
                                        <p:cTn id="44" dur="1" fill="hold">
                                          <p:stCondLst>
                                            <p:cond delay="2999"/>
                                          </p:stCondLst>
                                        </p:cTn>
                                        <p:tgtEl>
                                          <p:spTgt spid="9"/>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0"/>
                                        </p:tgtEl>
                                        <p:attrNameLst>
                                          <p:attrName>ppt_x</p:attrName>
                                        </p:attrNameLst>
                                      </p:cBhvr>
                                      <p:tavLst>
                                        <p:tav tm="0">
                                          <p:val>
                                            <p:strVal val="ppt_x"/>
                                          </p:val>
                                        </p:tav>
                                        <p:tav tm="100000">
                                          <p:val>
                                            <p:strVal val="ppt_x+ppt_w/2"/>
                                          </p:val>
                                        </p:tav>
                                      </p:tavLst>
                                    </p:anim>
                                    <p:anim calcmode="lin" valueType="num">
                                      <p:cBhvr>
                                        <p:cTn id="47" dur="3000"/>
                                        <p:tgtEl>
                                          <p:spTgt spid="10"/>
                                        </p:tgtEl>
                                        <p:attrNameLst>
                                          <p:attrName>ppt_y</p:attrName>
                                        </p:attrNameLst>
                                      </p:cBhvr>
                                      <p:tavLst>
                                        <p:tav tm="0">
                                          <p:val>
                                            <p:strVal val="ppt_y"/>
                                          </p:val>
                                        </p:tav>
                                        <p:tav tm="100000">
                                          <p:val>
                                            <p:strVal val="ppt_y"/>
                                          </p:val>
                                        </p:tav>
                                      </p:tavLst>
                                    </p:anim>
                                    <p:anim calcmode="lin" valueType="num">
                                      <p:cBhvr>
                                        <p:cTn id="48" dur="3000"/>
                                        <p:tgtEl>
                                          <p:spTgt spid="10"/>
                                        </p:tgtEl>
                                        <p:attrNameLst>
                                          <p:attrName>ppt_w</p:attrName>
                                        </p:attrNameLst>
                                      </p:cBhvr>
                                      <p:tavLst>
                                        <p:tav tm="0">
                                          <p:val>
                                            <p:strVal val="ppt_w"/>
                                          </p:val>
                                        </p:tav>
                                        <p:tav tm="100000">
                                          <p:val>
                                            <p:fltVal val="0"/>
                                          </p:val>
                                        </p:tav>
                                      </p:tavLst>
                                    </p:anim>
                                    <p:anim calcmode="lin" valueType="num">
                                      <p:cBhvr>
                                        <p:cTn id="49" dur="3000"/>
                                        <p:tgtEl>
                                          <p:spTgt spid="10"/>
                                        </p:tgtEl>
                                        <p:attrNameLst>
                                          <p:attrName>ppt_h</p:attrName>
                                        </p:attrNameLst>
                                      </p:cBhvr>
                                      <p:tavLst>
                                        <p:tav tm="0">
                                          <p:val>
                                            <p:strVal val="ppt_h"/>
                                          </p:val>
                                        </p:tav>
                                        <p:tav tm="100000">
                                          <p:val>
                                            <p:strVal val="ppt_h"/>
                                          </p:val>
                                        </p:tav>
                                      </p:tavLst>
                                    </p:anim>
                                    <p:set>
                                      <p:cBhvr>
                                        <p:cTn id="50" dur="1" fill="hold">
                                          <p:stCondLst>
                                            <p:cond delay="2999"/>
                                          </p:stCondLst>
                                        </p:cTn>
                                        <p:tgtEl>
                                          <p:spTgt spid="10"/>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6"/>
                                        </p:tgtEl>
                                        <p:attrNameLst>
                                          <p:attrName>ppt_x</p:attrName>
                                        </p:attrNameLst>
                                      </p:cBhvr>
                                      <p:tavLst>
                                        <p:tav tm="0">
                                          <p:val>
                                            <p:strVal val="ppt_x"/>
                                          </p:val>
                                        </p:tav>
                                        <p:tav tm="100000">
                                          <p:val>
                                            <p:strVal val="ppt_x-ppt_w/2"/>
                                          </p:val>
                                        </p:tav>
                                      </p:tavLst>
                                    </p:anim>
                                    <p:anim calcmode="lin" valueType="num">
                                      <p:cBhvr>
                                        <p:cTn id="53" dur="3000"/>
                                        <p:tgtEl>
                                          <p:spTgt spid="6"/>
                                        </p:tgtEl>
                                        <p:attrNameLst>
                                          <p:attrName>ppt_y</p:attrName>
                                        </p:attrNameLst>
                                      </p:cBhvr>
                                      <p:tavLst>
                                        <p:tav tm="0">
                                          <p:val>
                                            <p:strVal val="ppt_y"/>
                                          </p:val>
                                        </p:tav>
                                        <p:tav tm="100000">
                                          <p:val>
                                            <p:strVal val="ppt_y"/>
                                          </p:val>
                                        </p:tav>
                                      </p:tavLst>
                                    </p:anim>
                                    <p:anim calcmode="lin" valueType="num">
                                      <p:cBhvr>
                                        <p:cTn id="54" dur="3000"/>
                                        <p:tgtEl>
                                          <p:spTgt spid="6"/>
                                        </p:tgtEl>
                                        <p:attrNameLst>
                                          <p:attrName>ppt_w</p:attrName>
                                        </p:attrNameLst>
                                      </p:cBhvr>
                                      <p:tavLst>
                                        <p:tav tm="0">
                                          <p:val>
                                            <p:strVal val="ppt_w"/>
                                          </p:val>
                                        </p:tav>
                                        <p:tav tm="100000">
                                          <p:val>
                                            <p:fltVal val="0"/>
                                          </p:val>
                                        </p:tav>
                                      </p:tavLst>
                                    </p:anim>
                                    <p:anim calcmode="lin" valueType="num">
                                      <p:cBhvr>
                                        <p:cTn id="55" dur="3000"/>
                                        <p:tgtEl>
                                          <p:spTgt spid="6"/>
                                        </p:tgtEl>
                                        <p:attrNameLst>
                                          <p:attrName>ppt_h</p:attrName>
                                        </p:attrNameLst>
                                      </p:cBhvr>
                                      <p:tavLst>
                                        <p:tav tm="0">
                                          <p:val>
                                            <p:strVal val="ppt_h"/>
                                          </p:val>
                                        </p:tav>
                                        <p:tav tm="100000">
                                          <p:val>
                                            <p:strVal val="ppt_h"/>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7"/>
                                        </p:tgtEl>
                                        <p:attrNameLst>
                                          <p:attrName>ppt_x</p:attrName>
                                        </p:attrNameLst>
                                      </p:cBhvr>
                                      <p:tavLst>
                                        <p:tav tm="0">
                                          <p:val>
                                            <p:strVal val="ppt_x"/>
                                          </p:val>
                                        </p:tav>
                                        <p:tav tm="100000">
                                          <p:val>
                                            <p:strVal val="ppt_x-ppt_w/2"/>
                                          </p:val>
                                        </p:tav>
                                      </p:tavLst>
                                    </p:anim>
                                    <p:anim calcmode="lin" valueType="num">
                                      <p:cBhvr>
                                        <p:cTn id="59" dur="3000"/>
                                        <p:tgtEl>
                                          <p:spTgt spid="7"/>
                                        </p:tgtEl>
                                        <p:attrNameLst>
                                          <p:attrName>ppt_y</p:attrName>
                                        </p:attrNameLst>
                                      </p:cBhvr>
                                      <p:tavLst>
                                        <p:tav tm="0">
                                          <p:val>
                                            <p:strVal val="ppt_y"/>
                                          </p:val>
                                        </p:tav>
                                        <p:tav tm="100000">
                                          <p:val>
                                            <p:strVal val="ppt_y"/>
                                          </p:val>
                                        </p:tav>
                                      </p:tavLst>
                                    </p:anim>
                                    <p:anim calcmode="lin" valueType="num">
                                      <p:cBhvr>
                                        <p:cTn id="60" dur="3000"/>
                                        <p:tgtEl>
                                          <p:spTgt spid="7"/>
                                        </p:tgtEl>
                                        <p:attrNameLst>
                                          <p:attrName>ppt_w</p:attrName>
                                        </p:attrNameLst>
                                      </p:cBhvr>
                                      <p:tavLst>
                                        <p:tav tm="0">
                                          <p:val>
                                            <p:strVal val="ppt_w"/>
                                          </p:val>
                                        </p:tav>
                                        <p:tav tm="100000">
                                          <p:val>
                                            <p:fltVal val="0"/>
                                          </p:val>
                                        </p:tav>
                                      </p:tavLst>
                                    </p:anim>
                                    <p:anim calcmode="lin" valueType="num">
                                      <p:cBhvr>
                                        <p:cTn id="61" dur="3000"/>
                                        <p:tgtEl>
                                          <p:spTgt spid="7"/>
                                        </p:tgtEl>
                                        <p:attrNameLst>
                                          <p:attrName>ppt_h</p:attrName>
                                        </p:attrNameLst>
                                      </p:cBhvr>
                                      <p:tavLst>
                                        <p:tav tm="0">
                                          <p:val>
                                            <p:strVal val="ppt_h"/>
                                          </p:val>
                                        </p:tav>
                                        <p:tav tm="100000">
                                          <p:val>
                                            <p:strVal val="ppt_h"/>
                                          </p:val>
                                        </p:tav>
                                      </p:tavLst>
                                    </p:anim>
                                    <p:set>
                                      <p:cBhvr>
                                        <p:cTn id="62" dur="1" fill="hold">
                                          <p:stCondLst>
                                            <p:cond delay="2999"/>
                                          </p:stCondLst>
                                        </p:cTn>
                                        <p:tgtEl>
                                          <p:spTgt spid="7"/>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000099"/>
              </a:gs>
              <a:gs pos="50000">
                <a:schemeClr val="tx1">
                  <a:lumMod val="75000"/>
                  <a:shade val="67500"/>
                  <a:satMod val="115000"/>
                </a:schemeClr>
              </a:gs>
              <a:gs pos="100000">
                <a:schemeClr val="tx1">
                  <a:lumMod val="75000"/>
                  <a:shade val="100000"/>
                  <a:satMod val="115000"/>
                </a:schemeClr>
              </a:gs>
            </a:gsLst>
            <a:lin ang="5400000" scaled="1"/>
            <a:tileRect/>
          </a:gradFill>
        </p:spPr>
        <p:txBody>
          <a:bodyPr/>
          <a:lstStyle/>
          <a:p>
            <a:endParaRPr lang="es-ES" dirty="0"/>
          </a:p>
        </p:txBody>
      </p:sp>
      <p:pic>
        <p:nvPicPr>
          <p:cNvPr id="4" name="3 Marcador de contenido" descr="Opéra-de-Sydney.jpg"/>
          <p:cNvPicPr>
            <a:picLocks noGrp="1" noChangeAspect="1"/>
          </p:cNvPicPr>
          <p:nvPr>
            <p:ph idx="1"/>
          </p:nvPr>
        </p:nvPicPr>
        <p:blipFill>
          <a:blip r:embed="rId2"/>
          <a:stretch>
            <a:fillRect/>
          </a:stretch>
        </p:blipFill>
        <p:spPr>
          <a:xfrm>
            <a:off x="0" y="0"/>
            <a:ext cx="9144000" cy="6858000"/>
          </a:xfrm>
          <a:gradFill>
            <a:gsLst>
              <a:gs pos="21000">
                <a:srgbClr val="000099"/>
              </a:gs>
              <a:gs pos="50000">
                <a:schemeClr val="tx1">
                  <a:lumMod val="95000"/>
                  <a:shade val="67500"/>
                  <a:satMod val="115000"/>
                </a:schemeClr>
              </a:gs>
              <a:gs pos="100000">
                <a:schemeClr val="tx1">
                  <a:lumMod val="95000"/>
                  <a:shade val="100000"/>
                  <a:satMod val="115000"/>
                </a:schemeClr>
              </a:gs>
            </a:gsLst>
            <a:path path="circle">
              <a:fillToRect l="50000" t="50000" r="50000" b="50000"/>
            </a:path>
          </a:gradFill>
        </p:spPr>
      </p:pic>
      <p:sp>
        <p:nvSpPr>
          <p:cNvPr id="5" name="4 Luna"/>
          <p:cNvSpPr/>
          <p:nvPr/>
        </p:nvSpPr>
        <p:spPr>
          <a:xfrm rot="5400000">
            <a:off x="2786061" y="-2786060"/>
            <a:ext cx="3571876" cy="9144000"/>
          </a:xfrm>
          <a:prstGeom prst="moon">
            <a:avLst>
              <a:gd name="adj" fmla="val 19011"/>
            </a:avLst>
          </a:prstGeom>
          <a:gradFill flip="none" rotWithShape="1">
            <a:gsLst>
              <a:gs pos="25000">
                <a:srgbClr val="000099"/>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flipH="1">
            <a:off x="2893219" y="607219"/>
            <a:ext cx="3357562" cy="9144000"/>
          </a:xfrm>
          <a:prstGeom prst="moon">
            <a:avLst>
              <a:gd name="adj" fmla="val 19011"/>
            </a:avLst>
          </a:prstGeom>
          <a:gradFill flip="none" rotWithShape="1">
            <a:gsLst>
              <a:gs pos="21000">
                <a:srgbClr val="000099"/>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86062" y="-1857392"/>
            <a:ext cx="3571876" cy="9144000"/>
          </a:xfrm>
          <a:prstGeom prst="moon">
            <a:avLst>
              <a:gd name="adj" fmla="val 19011"/>
            </a:avLst>
          </a:prstGeom>
          <a:gradFill flip="none" rotWithShape="1">
            <a:gsLst>
              <a:gs pos="25000">
                <a:srgbClr val="000099"/>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flipH="1">
            <a:off x="2893219" y="-250037"/>
            <a:ext cx="3357562" cy="9144000"/>
          </a:xfrm>
          <a:prstGeom prst="moon">
            <a:avLst>
              <a:gd name="adj" fmla="val 19011"/>
            </a:avLst>
          </a:prstGeom>
          <a:gradFill flip="none" rotWithShape="1">
            <a:gsLst>
              <a:gs pos="25000">
                <a:srgbClr val="000099"/>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2786062" y="-857260"/>
            <a:ext cx="3571876" cy="9144000"/>
          </a:xfrm>
          <a:prstGeom prst="moon">
            <a:avLst>
              <a:gd name="adj" fmla="val 19011"/>
            </a:avLst>
          </a:prstGeom>
          <a:gradFill flip="none" rotWithShape="1">
            <a:gsLst>
              <a:gs pos="25000">
                <a:srgbClr val="000099"/>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flipH="1">
            <a:off x="2893219" y="-1107293"/>
            <a:ext cx="3357562" cy="9144000"/>
          </a:xfrm>
          <a:prstGeom prst="moon">
            <a:avLst>
              <a:gd name="adj" fmla="val 19011"/>
            </a:avLst>
          </a:prstGeom>
          <a:gradFill flip="none" rotWithShape="1">
            <a:gsLst>
              <a:gs pos="25000">
                <a:srgbClr val="000099"/>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
                                          </p:val>
                                        </p:tav>
                                        <p:tav tm="100000">
                                          <p:val>
                                            <p:strVal val="#ppt_w"/>
                                          </p:val>
                                        </p:tav>
                                      </p:tavLst>
                                    </p:anim>
                                    <p:anim calcmode="lin" valueType="num">
                                      <p:cBhvr>
                                        <p:cTn id="11" dur="3000" fill="hold"/>
                                        <p:tgtEl>
                                          <p:spTgt spid="5"/>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ppt_w"/>
                                          </p:val>
                                        </p:tav>
                                        <p:tav tm="100000">
                                          <p:val>
                                            <p:strVal val="#ppt_w"/>
                                          </p:val>
                                        </p:tav>
                                      </p:tavLst>
                                    </p:anim>
                                    <p:anim calcmode="lin" valueType="num">
                                      <p:cBhvr>
                                        <p:cTn id="15" dur="3000" fill="hold"/>
                                        <p:tgtEl>
                                          <p:spTgt spid="7"/>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ppt_w</p:attrName>
                                        </p:attrNameLst>
                                      </p:cBhvr>
                                      <p:tavLst>
                                        <p:tav tm="0">
                                          <p:val>
                                            <p:strVal val="#ppt_w"/>
                                          </p:val>
                                        </p:tav>
                                        <p:tav tm="100000">
                                          <p:val>
                                            <p:strVal val="#ppt_w"/>
                                          </p:val>
                                        </p:tav>
                                      </p:tavLst>
                                    </p:anim>
                                    <p:anim calcmode="lin" valueType="num">
                                      <p:cBhvr>
                                        <p:cTn id="19" dur="3000" fill="hold"/>
                                        <p:tgtEl>
                                          <p:spTgt spid="9"/>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strVal val="#ppt_w"/>
                                          </p:val>
                                        </p:tav>
                                        <p:tav tm="100000">
                                          <p:val>
                                            <p:strVal val="#ppt_w"/>
                                          </p:val>
                                        </p:tav>
                                      </p:tavLst>
                                    </p:anim>
                                    <p:anim calcmode="lin" valueType="num">
                                      <p:cBhvr>
                                        <p:cTn id="23" dur="3000" fill="hold"/>
                                        <p:tgtEl>
                                          <p:spTgt spid="10"/>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ppt_w"/>
                                          </p:val>
                                        </p:tav>
                                        <p:tav tm="100000">
                                          <p:val>
                                            <p:strVal val="#ppt_w"/>
                                          </p:val>
                                        </p:tav>
                                      </p:tavLst>
                                    </p:anim>
                                    <p:anim calcmode="lin" valueType="num">
                                      <p:cBhvr>
                                        <p:cTn id="27" dur="3000" fill="hold"/>
                                        <p:tgtEl>
                                          <p:spTgt spid="8"/>
                                        </p:tgtEl>
                                        <p:attrNameLst>
                                          <p:attrName>ppt_h</p:attrName>
                                        </p:attrNameLst>
                                      </p:cBhvr>
                                      <p:tavLst>
                                        <p:tav tm="0" fmla="#ppt_h*sin(2.5*pi*$)">
                                          <p:val>
                                            <p:fltVal val="0"/>
                                          </p:val>
                                        </p:tav>
                                        <p:tav tm="100000">
                                          <p:val>
                                            <p:fltVal val="1"/>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strVal val="#ppt_w"/>
                                          </p:val>
                                        </p:tav>
                                        <p:tav tm="100000">
                                          <p:val>
                                            <p:strVal val="#ppt_w"/>
                                          </p:val>
                                        </p:tav>
                                      </p:tavLst>
                                    </p:anim>
                                    <p:anim calcmode="lin" valueType="num">
                                      <p:cBhvr>
                                        <p:cTn id="31" dur="3000" fill="hold"/>
                                        <p:tgtEl>
                                          <p:spTgt spid="6"/>
                                        </p:tgtEl>
                                        <p:attrNameLst>
                                          <p:attrName>ppt_h</p:attrName>
                                        </p:attrNameLst>
                                      </p:cBhvr>
                                      <p:tavLst>
                                        <p:tav tm="0" fmla="#ppt_h*sin(2.5*pi*$)">
                                          <p:val>
                                            <p:fltVal val="0"/>
                                          </p:val>
                                        </p:tav>
                                        <p:tav tm="100000">
                                          <p:val>
                                            <p:fltVal val="1"/>
                                          </p:val>
                                        </p:tav>
                                      </p:tavLst>
                                    </p:anim>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ppt_x"/>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ppt_x"/>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ppt_x"/>
                                          </p:val>
                                        </p:tav>
                                        <p:tav tm="100000">
                                          <p:val>
                                            <p:strVal val="#ppt_x"/>
                                          </p:val>
                                        </p:tav>
                                      </p:tavLst>
                                    </p:anim>
                                    <p:anim calcmode="lin" valueType="num">
                                      <p:cBhvr additive="base">
                                        <p:cTn id="55" dur="3000" fill="hold"/>
                                        <p:tgtEl>
                                          <p:spTgt spid="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ppt_x"/>
                                          </p:val>
                                        </p:tav>
                                      </p:tavLst>
                                    </p:anim>
                                    <p:anim calcmode="lin" valueType="num">
                                      <p:cBhvr additive="base">
                                        <p:cTn id="71" dur="3000"/>
                                        <p:tgtEl>
                                          <p:spTgt spid="10"/>
                                        </p:tgtEl>
                                        <p:attrNameLst>
                                          <p:attrName>ppt_y</p:attrName>
                                        </p:attrNameLst>
                                      </p:cBhvr>
                                      <p:tavLst>
                                        <p:tav tm="0">
                                          <p:val>
                                            <p:strVal val="ppt_y"/>
                                          </p:val>
                                        </p:tav>
                                        <p:tav tm="100000">
                                          <p:val>
                                            <p:strVal val="0-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ppt_x"/>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ppt_x"/>
                                          </p:val>
                                        </p:tav>
                                      </p:tavLst>
                                    </p:anim>
                                    <p:anim calcmode="lin" valueType="num">
                                      <p:cBhvr additive="base">
                                        <p:cTn id="79" dur="3000"/>
                                        <p:tgtEl>
                                          <p:spTgt spid="6"/>
                                        </p:tgtEl>
                                        <p:attrNameLst>
                                          <p:attrName>ppt_y</p:attrName>
                                        </p:attrNameLst>
                                      </p:cBhvr>
                                      <p:tavLst>
                                        <p:tav tm="0">
                                          <p:val>
                                            <p:strVal val="ppt_y"/>
                                          </p:val>
                                        </p:tav>
                                        <p:tav tm="100000">
                                          <p:val>
                                            <p:strVal val="0-ppt_h/2"/>
                                          </p:val>
                                        </p:tav>
                                      </p:tavLst>
                                    </p:anim>
                                    <p:set>
                                      <p:cBhvr>
                                        <p:cTn id="80" dur="1" fill="hold">
                                          <p:stCondLst>
                                            <p:cond delay="2999"/>
                                          </p:stCondLst>
                                        </p:cTn>
                                        <p:tgtEl>
                                          <p:spTgt spid="6"/>
                                        </p:tgtEl>
                                        <p:attrNameLst>
                                          <p:attrName>style.visibility</p:attrName>
                                        </p:attrNameLst>
                                      </p:cBhvr>
                                      <p:to>
                                        <p:strVal val="hidden"/>
                                      </p:to>
                                    </p:set>
                                  </p:childTnLst>
                                </p:cTn>
                              </p:par>
                              <p:par>
                                <p:cTn id="81" presetID="23" presetClass="entr" presetSubtype="272"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2/3*#ppt_w"/>
                                          </p:val>
                                        </p:tav>
                                        <p:tav tm="100000">
                                          <p:val>
                                            <p:strVal val="#ppt_w"/>
                                          </p:val>
                                        </p:tav>
                                      </p:tavLst>
                                    </p:anim>
                                    <p:anim calcmode="lin" valueType="num">
                                      <p:cBhvr>
                                        <p:cTn id="84" dur="3000" fill="hold"/>
                                        <p:tgtEl>
                                          <p:spTgt spid="4"/>
                                        </p:tgtEl>
                                        <p:attrNameLst>
                                          <p:attrName>ppt_h</p:attrName>
                                        </p:attrNameLst>
                                      </p:cBhvr>
                                      <p:tavLst>
                                        <p:tav tm="0">
                                          <p:val>
                                            <p:strVal val="2/3*#ppt_h"/>
                                          </p:val>
                                        </p:tav>
                                        <p:tav tm="100000">
                                          <p:val>
                                            <p:strVal val="#ppt_h"/>
                                          </p:val>
                                        </p:tav>
                                      </p:tavLst>
                                    </p:anim>
                                  </p:childTnLst>
                                </p:cTn>
                              </p:par>
                              <p:par>
                                <p:cTn id="85" presetID="16" presetClass="entr" presetSubtype="4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Horizontal)">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4 Marcador de contenido" descr="a9b9981d.pn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000100" y="714356"/>
            <a:ext cx="4429155" cy="2308324"/>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La Casa de la Ópera de Sídney es una construcción expresionista con un diseño radicalmente innovador, conformado por una serie de grandes conchas prefabricadas, cada una tomada de la misma semiesfera, que forman los tejados de la estructura. El Teatro de la Ópera cubre 1,8 hectáreas (4,5 acres de tierra). Tiene 183 metros (605 pies) de largo y alrededor de 120 metros (388 pies) de anchura máxima. </a:t>
            </a:r>
            <a:endParaRPr lang="es-ES" dirty="0">
              <a:solidFill>
                <a:srgbClr val="FFC000"/>
              </a:solidFill>
              <a:effectLst>
                <a:outerShdw blurRad="38100" dist="38100" dir="2700000" algn="tl">
                  <a:srgbClr val="000000">
                    <a:alpha val="43137"/>
                  </a:srgbClr>
                </a:outerShdw>
              </a:effectLst>
              <a:latin typeface="Agency FB" pitchFamily="34" charset="0"/>
            </a:endParaRPr>
          </a:p>
        </p:txBody>
      </p:sp>
      <p:sp>
        <p:nvSpPr>
          <p:cNvPr id="6" name="5 CuadroTexto"/>
          <p:cNvSpPr txBox="1"/>
          <p:nvPr/>
        </p:nvSpPr>
        <p:spPr>
          <a:xfrm>
            <a:off x="3857620" y="3500438"/>
            <a:ext cx="4357718" cy="2585323"/>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Se apoya en 580 pilares hundidos hasta una profundidad de 25 metros bajo el nivel del mar. Su fuente de alimentación tiene una capacidad equivalente al consumo eléctrico de una ciudad de 25.000 personas. La energía es distribuida por 645 kilómetros de cable .Aunque a las estructuras de los tejados de la Casa de Ópera de Sídney se las denomina comúnmente como cáscaras ,éstas de hecho no lo son  en el sentido arquitectónico de la palabra, </a:t>
            </a:r>
            <a:endParaRPr lang="es-ES" dirty="0">
              <a:solidFill>
                <a:srgbClr val="FFC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2" dur="2000"/>
                                        <p:tgtEl>
                                          <p:spTgt spid="5"/>
                                        </p:tgtEl>
                                      </p:cBhvr>
                                    </p:animEffect>
                                  </p:childTnLst>
                                </p:cTn>
                              </p:par>
                            </p:childTnLst>
                          </p:cTn>
                        </p:par>
                        <p:par>
                          <p:cTn id="13" fill="hold">
                            <p:stCondLst>
                              <p:cond delay="2000"/>
                            </p:stCondLst>
                            <p:childTnLst>
                              <p:par>
                                <p:cTn id="14" presetID="29"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2">
              <a:lumMod val="75000"/>
            </a:schemeClr>
          </a:solidFill>
        </p:spPr>
        <p:txBody>
          <a:bodyPr/>
          <a:lstStyle/>
          <a:p>
            <a:endParaRPr lang="es-ES" dirty="0"/>
          </a:p>
        </p:txBody>
      </p:sp>
      <p:pic>
        <p:nvPicPr>
          <p:cNvPr id="4" name="3 Marcador de contenido" descr="seaplanes-opera-house-sydney-australia-1668324620.jpg"/>
          <p:cNvPicPr>
            <a:picLocks noGrp="1" noChangeAspect="1"/>
          </p:cNvPicPr>
          <p:nvPr>
            <p:ph idx="1"/>
          </p:nvPr>
        </p:nvPicPr>
        <p:blipFill>
          <a:blip r:embed="rId2"/>
          <a:stretch>
            <a:fillRect/>
          </a:stretch>
        </p:blipFill>
        <p:spPr>
          <a:xfrm>
            <a:off x="0" y="0"/>
            <a:ext cx="9144000" cy="6851309"/>
          </a:xfrm>
        </p:spPr>
      </p:pic>
      <p:sp>
        <p:nvSpPr>
          <p:cNvPr id="5" name="4 Cheurón"/>
          <p:cNvSpPr/>
          <p:nvPr/>
        </p:nvSpPr>
        <p:spPr>
          <a:xfrm>
            <a:off x="0" y="0"/>
            <a:ext cx="4643438" cy="6858000"/>
          </a:xfrm>
          <a:prstGeom prst="chevron">
            <a:avLst>
              <a:gd name="adj" fmla="val 92767"/>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72000" y="0"/>
            <a:ext cx="4572000" cy="6858000"/>
          </a:xfrm>
          <a:prstGeom prst="chevron">
            <a:avLst>
              <a:gd name="adj" fmla="val 92666"/>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500098" y="0"/>
            <a:ext cx="4643438" cy="6858000"/>
          </a:xfrm>
          <a:prstGeom prst="chevron">
            <a:avLst>
              <a:gd name="adj" fmla="val 92767"/>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072066" y="0"/>
            <a:ext cx="4572000" cy="6858000"/>
          </a:xfrm>
          <a:prstGeom prst="chevron">
            <a:avLst>
              <a:gd name="adj" fmla="val 92666"/>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000164" y="0"/>
            <a:ext cx="4643438" cy="6858000"/>
          </a:xfrm>
          <a:prstGeom prst="chevron">
            <a:avLst>
              <a:gd name="adj" fmla="val 92767"/>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572132" y="0"/>
            <a:ext cx="4572000" cy="6858000"/>
          </a:xfrm>
          <a:prstGeom prst="chevron">
            <a:avLst>
              <a:gd name="adj" fmla="val 92666"/>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500230" y="0"/>
            <a:ext cx="4643438" cy="6858000"/>
          </a:xfrm>
          <a:prstGeom prst="chevron">
            <a:avLst>
              <a:gd name="adj" fmla="val 92767"/>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6072198" y="0"/>
            <a:ext cx="4572000" cy="6858000"/>
          </a:xfrm>
          <a:prstGeom prst="chevron">
            <a:avLst>
              <a:gd name="adj" fmla="val 92666"/>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1143040" y="-357214"/>
            <a:ext cx="11787270" cy="800105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3000"/>
                                        <p:tgtEl>
                                          <p:spTgt spid="5"/>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3000"/>
                                        <p:tgtEl>
                                          <p:spTgt spid="7"/>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linds(horizontal)">
                                      <p:cBhvr>
                                        <p:cTn id="48" dur="3000"/>
                                        <p:tgtEl>
                                          <p:spTgt spid="9"/>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linds(horizontal)">
                                      <p:cBhvr>
                                        <p:cTn id="51" dur="3000"/>
                                        <p:tgtEl>
                                          <p:spTgt spid="11"/>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blinds(horizontal)">
                                      <p:cBhvr>
                                        <p:cTn id="54" dur="3000"/>
                                        <p:tgtEl>
                                          <p:spTgt spid="6"/>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linds(horizontal)">
                                      <p:cBhvr>
                                        <p:cTn id="57" dur="3000"/>
                                        <p:tgtEl>
                                          <p:spTgt spid="8"/>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linds(horizontal)">
                                      <p:cBhvr>
                                        <p:cTn id="60" dur="3000"/>
                                        <p:tgtEl>
                                          <p:spTgt spid="10"/>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linds(horizontal)">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16" presetClass="exit" presetSubtype="42" fill="hold" grpId="3" nodeType="withEffect">
                                  <p:stCondLst>
                                    <p:cond delay="0"/>
                                  </p:stCondLst>
                                  <p:childTnLst>
                                    <p:animEffect transition="out" filter="barn(outHorizontal)">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16" presetClass="exit" presetSubtype="42" fill="hold" grpId="3" nodeType="withEffect">
                                  <p:stCondLst>
                                    <p:cond delay="0"/>
                                  </p:stCondLst>
                                  <p:childTnLst>
                                    <p:animEffect transition="out" filter="barn(outHorizontal)">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6" presetClass="exit" presetSubtype="42" fill="hold" grpId="3" nodeType="withEffect">
                                  <p:stCondLst>
                                    <p:cond delay="0"/>
                                  </p:stCondLst>
                                  <p:childTnLst>
                                    <p:animEffect transition="out" filter="barn(outHorizontal)">
                                      <p:cBhvr>
                                        <p:cTn id="104" dur="3000"/>
                                        <p:tgtEl>
                                          <p:spTgt spid="9"/>
                                        </p:tgtEl>
                                      </p:cBhvr>
                                    </p:animEffect>
                                    <p:set>
                                      <p:cBhvr>
                                        <p:cTn id="105" dur="1" fill="hold">
                                          <p:stCondLst>
                                            <p:cond delay="2999"/>
                                          </p:stCondLst>
                                        </p:cTn>
                                        <p:tgtEl>
                                          <p:spTgt spid="9"/>
                                        </p:tgtEl>
                                        <p:attrNameLst>
                                          <p:attrName>style.visibility</p:attrName>
                                        </p:attrNameLst>
                                      </p:cBhvr>
                                      <p:to>
                                        <p:strVal val="hidden"/>
                                      </p:to>
                                    </p:set>
                                  </p:childTnLst>
                                </p:cTn>
                              </p:par>
                              <p:par>
                                <p:cTn id="106" presetID="16" presetClass="exit" presetSubtype="42" fill="hold" grpId="3" nodeType="withEffect">
                                  <p:stCondLst>
                                    <p:cond delay="0"/>
                                  </p:stCondLst>
                                  <p:childTnLst>
                                    <p:animEffect transition="out" filter="barn(outHorizontal)">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3000"/>
                                        <p:tgtEl>
                                          <p:spTgt spid="6"/>
                                        </p:tgtEl>
                                      </p:cBhvr>
                                    </p:animEffect>
                                    <p:set>
                                      <p:cBhvr>
                                        <p:cTn id="111" dur="1" fill="hold">
                                          <p:stCondLst>
                                            <p:cond delay="2999"/>
                                          </p:stCondLst>
                                        </p:cTn>
                                        <p:tgtEl>
                                          <p:spTgt spid="6"/>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3000"/>
                                        <p:tgtEl>
                                          <p:spTgt spid="8"/>
                                        </p:tgtEl>
                                      </p:cBhvr>
                                    </p:animEffect>
                                    <p:set>
                                      <p:cBhvr>
                                        <p:cTn id="114" dur="1" fill="hold">
                                          <p:stCondLst>
                                            <p:cond delay="2999"/>
                                          </p:stCondLst>
                                        </p:cTn>
                                        <p:tgtEl>
                                          <p:spTgt spid="8"/>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3000"/>
                                        <p:tgtEl>
                                          <p:spTgt spid="10"/>
                                        </p:tgtEl>
                                      </p:cBhvr>
                                    </p:animEffect>
                                    <p:set>
                                      <p:cBhvr>
                                        <p:cTn id="117" dur="1" fill="hold">
                                          <p:stCondLst>
                                            <p:cond delay="2999"/>
                                          </p:stCondLst>
                                        </p:cTn>
                                        <p:tgtEl>
                                          <p:spTgt spid="10"/>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099"/>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4" name="3 Imagen" descr="IMG_5133-1024x768.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3857620" y="0"/>
            <a:ext cx="714380"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428992" y="357166"/>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929190" y="28572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000364" y="714356"/>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357818" y="64291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715008" y="92867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643174" y="100010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214546" y="135729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143636" y="1214422"/>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1785918" y="171448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572264" y="1571612"/>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285852" y="2214554"/>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072330" y="200024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857224" y="2571744"/>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572396" y="242886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500958" y="3143272"/>
            <a:ext cx="714380"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072330" y="350043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643702" y="385762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6286512" y="414338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5857884" y="450057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429256" y="485776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4929190" y="5357826"/>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500562" y="5715016"/>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857224" y="328614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214414" y="3571876"/>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643042" y="3929066"/>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000232" y="421481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428860" y="450057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2857488" y="4857760"/>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357554" y="5286388"/>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3857620" y="5715016"/>
            <a:ext cx="642942" cy="714356"/>
          </a:xfrm>
          <a:prstGeom prst="parallelogram">
            <a:avLst>
              <a:gd name="adj" fmla="val 62334"/>
            </a:avLst>
          </a:prstGeom>
          <a:gradFill flip="none" rotWithShape="1">
            <a:gsLst>
              <a:gs pos="0">
                <a:schemeClr val="tx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childTnLst>
                          </p:cTn>
                        </p:par>
                        <p:par>
                          <p:cTn id="200" fill="hold">
                            <p:stCondLst>
                              <p:cond delay="3000"/>
                            </p:stCondLst>
                            <p:childTnLst>
                              <p:par>
                                <p:cTn id="201" presetID="2" presetClass="exit" presetSubtype="6"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1+ppt_w/2"/>
                                          </p:val>
                                        </p:tav>
                                      </p:tavLst>
                                    </p:anim>
                                    <p:anim calcmode="lin" valueType="num">
                                      <p:cBhvr additive="base">
                                        <p:cTn id="207" dur="3000"/>
                                        <p:tgtEl>
                                          <p:spTgt spid="7"/>
                                        </p:tgtEl>
                                        <p:attrNameLst>
                                          <p:attrName>ppt_y</p:attrName>
                                        </p:attrNameLst>
                                      </p:cBhvr>
                                      <p:tavLst>
                                        <p:tav tm="0">
                                          <p:val>
                                            <p:strVal val="ppt_y"/>
                                          </p:val>
                                        </p:tav>
                                        <p:tav tm="100000">
                                          <p:val>
                                            <p:strVal val="1+ppt_h/2"/>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1+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1+ppt_w/2"/>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1+ppt_w/2"/>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0-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0-ppt_h/2"/>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0-ppt_h/2"/>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0-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0-ppt_w/2"/>
                                          </p:val>
                                        </p:tav>
                                      </p:tavLst>
                                    </p:anim>
                                    <p:anim calcmode="lin" valueType="num">
                                      <p:cBhvr additive="base">
                                        <p:cTn id="251" dur="3000"/>
                                        <p:tgtEl>
                                          <p:spTgt spid="25"/>
                                        </p:tgtEl>
                                        <p:attrNameLst>
                                          <p:attrName>ppt_y</p:attrName>
                                        </p:attrNameLst>
                                      </p:cBhvr>
                                      <p:tavLst>
                                        <p:tav tm="0">
                                          <p:val>
                                            <p:strVal val="ppt_y"/>
                                          </p:val>
                                        </p:tav>
                                        <p:tav tm="100000">
                                          <p:val>
                                            <p:strVal val="0-ppt_h/2"/>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0-ppt_w/2"/>
                                          </p:val>
                                        </p:tav>
                                      </p:tavLst>
                                    </p:anim>
                                    <p:anim calcmode="lin" valueType="num">
                                      <p:cBhvr additive="base">
                                        <p:cTn id="255" dur="3000"/>
                                        <p:tgtEl>
                                          <p:spTgt spid="26"/>
                                        </p:tgtEl>
                                        <p:attrNameLst>
                                          <p:attrName>ppt_y</p:attrName>
                                        </p:attrNameLst>
                                      </p:cBhvr>
                                      <p:tavLst>
                                        <p:tav tm="0">
                                          <p:val>
                                            <p:strVal val="ppt_y"/>
                                          </p:val>
                                        </p:tav>
                                        <p:tav tm="100000">
                                          <p:val>
                                            <p:strVal val="0-ppt_h/2"/>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0-ppt_w/2"/>
                                          </p:val>
                                        </p:tav>
                                      </p:tavLst>
                                    </p:anim>
                                    <p:anim calcmode="lin" valueType="num">
                                      <p:cBhvr additive="base">
                                        <p:cTn id="259" dur="3000"/>
                                        <p:tgtEl>
                                          <p:spTgt spid="27"/>
                                        </p:tgtEl>
                                        <p:attrNameLst>
                                          <p:attrName>ppt_y</p:attrName>
                                        </p:attrNameLst>
                                      </p:cBhvr>
                                      <p:tavLst>
                                        <p:tav tm="0">
                                          <p:val>
                                            <p:strVal val="ppt_y"/>
                                          </p:val>
                                        </p:tav>
                                        <p:tav tm="100000">
                                          <p:val>
                                            <p:strVal val="0-ppt_h/2"/>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0-ppt_w/2"/>
                                          </p:val>
                                        </p:tav>
                                      </p:tavLst>
                                    </p:anim>
                                    <p:anim calcmode="lin" valueType="num">
                                      <p:cBhvr additive="base">
                                        <p:cTn id="263" dur="3000"/>
                                        <p:tgtEl>
                                          <p:spTgt spid="28"/>
                                        </p:tgtEl>
                                        <p:attrNameLst>
                                          <p:attrName>ppt_y</p:attrName>
                                        </p:attrNameLst>
                                      </p:cBhvr>
                                      <p:tavLst>
                                        <p:tav tm="0">
                                          <p:val>
                                            <p:strVal val="ppt_y"/>
                                          </p:val>
                                        </p:tav>
                                        <p:tav tm="100000">
                                          <p:val>
                                            <p:strVal val="0-ppt_h/2"/>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0-ppt_w/2"/>
                                          </p:val>
                                        </p:tav>
                                      </p:tavLst>
                                    </p:anim>
                                    <p:anim calcmode="lin" valueType="num">
                                      <p:cBhvr additive="base">
                                        <p:cTn id="267" dur="3000"/>
                                        <p:tgtEl>
                                          <p:spTgt spid="6"/>
                                        </p:tgtEl>
                                        <p:attrNameLst>
                                          <p:attrName>ppt_y</p:attrName>
                                        </p:attrNameLst>
                                      </p:cBhvr>
                                      <p:tavLst>
                                        <p:tav tm="0">
                                          <p:val>
                                            <p:strVal val="ppt_y"/>
                                          </p:val>
                                        </p:tav>
                                        <p:tav tm="100000">
                                          <p:val>
                                            <p:strVal val="1+ppt_h/2"/>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8"/>
                                        </p:tgtEl>
                                        <p:attrNameLst>
                                          <p:attrName>ppt_x</p:attrName>
                                        </p:attrNameLst>
                                      </p:cBhvr>
                                      <p:tavLst>
                                        <p:tav tm="0">
                                          <p:val>
                                            <p:strVal val="ppt_x"/>
                                          </p:val>
                                        </p:tav>
                                        <p:tav tm="100000">
                                          <p:val>
                                            <p:strVal val="0-ppt_w/2"/>
                                          </p:val>
                                        </p:tav>
                                      </p:tavLst>
                                    </p:anim>
                                    <p:anim calcmode="lin" valueType="num">
                                      <p:cBhvr additive="base">
                                        <p:cTn id="271" dur="3000"/>
                                        <p:tgtEl>
                                          <p:spTgt spid="8"/>
                                        </p:tgtEl>
                                        <p:attrNameLst>
                                          <p:attrName>ppt_y</p:attrName>
                                        </p:attrNameLst>
                                      </p:cBhvr>
                                      <p:tavLst>
                                        <p:tav tm="0">
                                          <p:val>
                                            <p:strVal val="ppt_y"/>
                                          </p:val>
                                        </p:tav>
                                        <p:tav tm="100000">
                                          <p:val>
                                            <p:strVal val="1+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10"/>
                                        </p:tgtEl>
                                        <p:attrNameLst>
                                          <p:attrName>ppt_x</p:attrName>
                                        </p:attrNameLst>
                                      </p:cBhvr>
                                      <p:tavLst>
                                        <p:tav tm="0">
                                          <p:val>
                                            <p:strVal val="ppt_x"/>
                                          </p:val>
                                        </p:tav>
                                        <p:tav tm="100000">
                                          <p:val>
                                            <p:strVal val="0-ppt_w/2"/>
                                          </p:val>
                                        </p:tav>
                                      </p:tavLst>
                                    </p:anim>
                                    <p:anim calcmode="lin" valueType="num">
                                      <p:cBhvr additive="base">
                                        <p:cTn id="275" dur="3000"/>
                                        <p:tgtEl>
                                          <p:spTgt spid="10"/>
                                        </p:tgtEl>
                                        <p:attrNameLst>
                                          <p:attrName>ppt_y</p:attrName>
                                        </p:attrNameLst>
                                      </p:cBhvr>
                                      <p:tavLst>
                                        <p:tav tm="0">
                                          <p:val>
                                            <p:strVal val="ppt_y"/>
                                          </p:val>
                                        </p:tav>
                                        <p:tav tm="100000">
                                          <p:val>
                                            <p:strVal val="1+ppt_h/2"/>
                                          </p:val>
                                        </p:tav>
                                      </p:tavLst>
                                    </p:anim>
                                    <p:set>
                                      <p:cBhvr>
                                        <p:cTn id="276" dur="1" fill="hold">
                                          <p:stCondLst>
                                            <p:cond delay="2999"/>
                                          </p:stCondLst>
                                        </p:cTn>
                                        <p:tgtEl>
                                          <p:spTgt spid="1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0-ppt_w/2"/>
                                          </p:val>
                                        </p:tav>
                                      </p:tavLst>
                                    </p:anim>
                                    <p:anim calcmode="lin" valueType="num">
                                      <p:cBhvr additive="base">
                                        <p:cTn id="279" dur="3000"/>
                                        <p:tgtEl>
                                          <p:spTgt spid="11"/>
                                        </p:tgtEl>
                                        <p:attrNameLst>
                                          <p:attrName>ppt_y</p:attrName>
                                        </p:attrNameLst>
                                      </p:cBhvr>
                                      <p:tavLst>
                                        <p:tav tm="0">
                                          <p:val>
                                            <p:strVal val="ppt_y"/>
                                          </p:val>
                                        </p:tav>
                                        <p:tav tm="100000">
                                          <p:val>
                                            <p:strVal val="1+ppt_h/2"/>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0-ppt_w/2"/>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1+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8"/>
                                        </p:tgtEl>
                                        <p:attrNameLst>
                                          <p:attrName>ppt_x</p:attrName>
                                        </p:attrNameLst>
                                      </p:cBhvr>
                                      <p:tavLst>
                                        <p:tav tm="0">
                                          <p:val>
                                            <p:strVal val="ppt_x"/>
                                          </p:val>
                                        </p:tav>
                                        <p:tav tm="100000">
                                          <p:val>
                                            <p:strVal val="0-ppt_w/2"/>
                                          </p:val>
                                        </p:tav>
                                      </p:tavLst>
                                    </p:anim>
                                    <p:anim calcmode="lin" valueType="num">
                                      <p:cBhvr additive="base">
                                        <p:cTn id="291" dur="3000"/>
                                        <p:tgtEl>
                                          <p:spTgt spid="18"/>
                                        </p:tgtEl>
                                        <p:attrNameLst>
                                          <p:attrName>ppt_y</p:attrName>
                                        </p:attrNameLst>
                                      </p:cBhvr>
                                      <p:tavLst>
                                        <p:tav tm="0">
                                          <p:val>
                                            <p:strVal val="ppt_y"/>
                                          </p:val>
                                        </p:tav>
                                        <p:tav tm="100000">
                                          <p:val>
                                            <p:strVal val="1+ppt_h/2"/>
                                          </p:val>
                                        </p:tav>
                                      </p:tavLst>
                                    </p:anim>
                                    <p:set>
                                      <p:cBhvr>
                                        <p:cTn id="292" dur="1" fill="hold">
                                          <p:stCondLst>
                                            <p:cond delay="2999"/>
                                          </p:stCondLst>
                                        </p:cTn>
                                        <p:tgtEl>
                                          <p:spTgt spid="18"/>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0-ppt_w/2"/>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1+ppt_w/2"/>
                                          </p:val>
                                        </p:tav>
                                      </p:tavLst>
                                    </p:anim>
                                    <p:anim calcmode="lin" valueType="num">
                                      <p:cBhvr additive="base">
                                        <p:cTn id="299" dur="3000"/>
                                        <p:tgtEl>
                                          <p:spTgt spid="29"/>
                                        </p:tgtEl>
                                        <p:attrNameLst>
                                          <p:attrName>ppt_y</p:attrName>
                                        </p:attrNameLst>
                                      </p:cBhvr>
                                      <p:tavLst>
                                        <p:tav tm="0">
                                          <p:val>
                                            <p:strVal val="ppt_y"/>
                                          </p:val>
                                        </p:tav>
                                        <p:tav tm="100000">
                                          <p:val>
                                            <p:strVal val="0-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1+ppt_w/2"/>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1+ppt_w/2"/>
                                          </p:val>
                                        </p:tav>
                                      </p:tavLst>
                                    </p:anim>
                                    <p:anim calcmode="lin" valueType="num">
                                      <p:cBhvr additive="base">
                                        <p:cTn id="307" dur="3000"/>
                                        <p:tgtEl>
                                          <p:spTgt spid="31"/>
                                        </p:tgtEl>
                                        <p:attrNameLst>
                                          <p:attrName>ppt_y</p:attrName>
                                        </p:attrNameLst>
                                      </p:cBhvr>
                                      <p:tavLst>
                                        <p:tav tm="0">
                                          <p:val>
                                            <p:strVal val="ppt_y"/>
                                          </p:val>
                                        </p:tav>
                                        <p:tav tm="100000">
                                          <p:val>
                                            <p:strVal val="0-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1+ppt_w/2"/>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1+ppt_w/2"/>
                                          </p:val>
                                        </p:tav>
                                      </p:tavLst>
                                    </p:anim>
                                    <p:anim calcmode="lin" valueType="num">
                                      <p:cBhvr additive="base">
                                        <p:cTn id="315" dur="3000"/>
                                        <p:tgtEl>
                                          <p:spTgt spid="33"/>
                                        </p:tgtEl>
                                        <p:attrNameLst>
                                          <p:attrName>ppt_y</p:attrName>
                                        </p:attrNameLst>
                                      </p:cBhvr>
                                      <p:tavLst>
                                        <p:tav tm="0">
                                          <p:val>
                                            <p:strVal val="ppt_y"/>
                                          </p:val>
                                        </p:tav>
                                        <p:tav tm="100000">
                                          <p:val>
                                            <p:strVal val="0-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1+ppt_w/2"/>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1+ppt_w/2"/>
                                          </p:val>
                                        </p:tav>
                                      </p:tavLst>
                                    </p:anim>
                                    <p:anim calcmode="lin" valueType="num">
                                      <p:cBhvr additive="base">
                                        <p:cTn id="323" dur="3000"/>
                                        <p:tgtEl>
                                          <p:spTgt spid="35"/>
                                        </p:tgtEl>
                                        <p:attrNameLst>
                                          <p:attrName>ppt_y</p:attrName>
                                        </p:attrNameLst>
                                      </p:cBhvr>
                                      <p:tavLst>
                                        <p:tav tm="0">
                                          <p:val>
                                            <p:strVal val="ppt_y"/>
                                          </p:val>
                                        </p:tav>
                                        <p:tav tm="100000">
                                          <p:val>
                                            <p:strVal val="0-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1+ppt_w/2"/>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5"/>
                                        </p:tgtEl>
                                        <p:attrNameLst>
                                          <p:attrName>ppt_w</p:attrName>
                                        </p:attrNameLst>
                                      </p:cBhvr>
                                      <p:tavLst>
                                        <p:tav tm="0">
                                          <p:val>
                                            <p:strVal val="ppt_w"/>
                                          </p:val>
                                        </p:tav>
                                        <p:tav tm="100000">
                                          <p:val>
                                            <p:strVal val="ppt_w"/>
                                          </p:val>
                                        </p:tav>
                                      </p:tavLst>
                                    </p:anim>
                                    <p:anim calcmode="lin" valueType="num">
                                      <p:cBhvr>
                                        <p:cTn id="33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7"/>
                                        </p:tgtEl>
                                        <p:attrNameLst>
                                          <p:attrName>ppt_w</p:attrName>
                                        </p:attrNameLst>
                                      </p:cBhvr>
                                      <p:tavLst>
                                        <p:tav tm="0">
                                          <p:val>
                                            <p:strVal val="ppt_w"/>
                                          </p:val>
                                        </p:tav>
                                        <p:tav tm="100000">
                                          <p:val>
                                            <p:strVal val="ppt_w"/>
                                          </p:val>
                                        </p:tav>
                                      </p:tavLst>
                                    </p:anim>
                                    <p:anim calcmode="lin" valueType="num">
                                      <p:cBhvr>
                                        <p:cTn id="33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7"/>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9"/>
                                        </p:tgtEl>
                                        <p:attrNameLst>
                                          <p:attrName>ppt_w</p:attrName>
                                        </p:attrNameLst>
                                      </p:cBhvr>
                                      <p:tavLst>
                                        <p:tav tm="0">
                                          <p:val>
                                            <p:strVal val="ppt_w"/>
                                          </p:val>
                                        </p:tav>
                                        <p:tav tm="100000">
                                          <p:val>
                                            <p:strVal val="ppt_w"/>
                                          </p:val>
                                        </p:tav>
                                      </p:tavLst>
                                    </p:anim>
                                    <p:anim calcmode="lin" valueType="num">
                                      <p:cBhvr>
                                        <p:cTn id="3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2"/>
                                        </p:tgtEl>
                                        <p:attrNameLst>
                                          <p:attrName>ppt_w</p:attrName>
                                        </p:attrNameLst>
                                      </p:cBhvr>
                                      <p:tavLst>
                                        <p:tav tm="0">
                                          <p:val>
                                            <p:strVal val="ppt_w"/>
                                          </p:val>
                                        </p:tav>
                                        <p:tav tm="100000">
                                          <p:val>
                                            <p:strVal val="ppt_w"/>
                                          </p:val>
                                        </p:tav>
                                      </p:tavLst>
                                    </p:anim>
                                    <p:anim calcmode="lin" valueType="num">
                                      <p:cBhvr>
                                        <p:cTn id="3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3"/>
                                        </p:tgtEl>
                                        <p:attrNameLst>
                                          <p:attrName>ppt_w</p:attrName>
                                        </p:attrNameLst>
                                      </p:cBhvr>
                                      <p:tavLst>
                                        <p:tav tm="0">
                                          <p:val>
                                            <p:strVal val="ppt_w"/>
                                          </p:val>
                                        </p:tav>
                                        <p:tav tm="100000">
                                          <p:val>
                                            <p:strVal val="ppt_w"/>
                                          </p:val>
                                        </p:tav>
                                      </p:tavLst>
                                    </p:anim>
                                    <p:anim calcmode="lin" valueType="num">
                                      <p:cBhvr>
                                        <p:cTn id="34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5"/>
                                        </p:tgtEl>
                                        <p:attrNameLst>
                                          <p:attrName>ppt_w</p:attrName>
                                        </p:attrNameLst>
                                      </p:cBhvr>
                                      <p:tavLst>
                                        <p:tav tm="0">
                                          <p:val>
                                            <p:strVal val="ppt_w"/>
                                          </p:val>
                                        </p:tav>
                                        <p:tav tm="100000">
                                          <p:val>
                                            <p:strVal val="ppt_w"/>
                                          </p:val>
                                        </p:tav>
                                      </p:tavLst>
                                    </p:anim>
                                    <p:anim calcmode="lin" valueType="num">
                                      <p:cBhvr>
                                        <p:cTn id="35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5"/>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7"/>
                                        </p:tgtEl>
                                        <p:attrNameLst>
                                          <p:attrName>ppt_w</p:attrName>
                                        </p:attrNameLst>
                                      </p:cBhvr>
                                      <p:tavLst>
                                        <p:tav tm="0">
                                          <p:val>
                                            <p:strVal val="ppt_w"/>
                                          </p:val>
                                        </p:tav>
                                        <p:tav tm="100000">
                                          <p:val>
                                            <p:strVal val="ppt_w"/>
                                          </p:val>
                                        </p:tav>
                                      </p:tavLst>
                                    </p:anim>
                                    <p:anim calcmode="lin" valueType="num">
                                      <p:cBhvr>
                                        <p:cTn id="35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19"/>
                                        </p:tgtEl>
                                        <p:attrNameLst>
                                          <p:attrName>ppt_w</p:attrName>
                                        </p:attrNameLst>
                                      </p:cBhvr>
                                      <p:tavLst>
                                        <p:tav tm="0">
                                          <p:val>
                                            <p:strVal val="ppt_w"/>
                                          </p:val>
                                        </p:tav>
                                        <p:tav tm="100000">
                                          <p:val>
                                            <p:strVal val="ppt_w"/>
                                          </p:val>
                                        </p:tav>
                                      </p:tavLst>
                                    </p:anim>
                                    <p:anim calcmode="lin" valueType="num">
                                      <p:cBhvr>
                                        <p:cTn id="35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19"/>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
                                        </p:tgtEl>
                                        <p:attrNameLst>
                                          <p:attrName>ppt_w</p:attrName>
                                        </p:attrNameLst>
                                      </p:cBhvr>
                                      <p:tavLst>
                                        <p:tav tm="0">
                                          <p:val>
                                            <p:strVal val="ppt_w"/>
                                          </p:val>
                                        </p:tav>
                                        <p:tav tm="100000">
                                          <p:val>
                                            <p:strVal val="ppt_w"/>
                                          </p:val>
                                        </p:tav>
                                      </p:tavLst>
                                    </p:anim>
                                    <p:anim calcmode="lin" valueType="num">
                                      <p:cBhvr>
                                        <p:cTn id="3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8"/>
                                        </p:tgtEl>
                                        <p:attrNameLst>
                                          <p:attrName>ppt_w</p:attrName>
                                        </p:attrNameLst>
                                      </p:cBhvr>
                                      <p:tavLst>
                                        <p:tav tm="0">
                                          <p:val>
                                            <p:strVal val="ppt_w"/>
                                          </p:val>
                                        </p:tav>
                                        <p:tav tm="100000">
                                          <p:val>
                                            <p:strVal val="ppt_w"/>
                                          </p:val>
                                        </p:tav>
                                      </p:tavLst>
                                    </p:anim>
                                    <p:anim calcmode="lin" valueType="num">
                                      <p:cBhvr>
                                        <p:cTn id="36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8"/>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10"/>
                                        </p:tgtEl>
                                        <p:attrNameLst>
                                          <p:attrName>ppt_w</p:attrName>
                                        </p:attrNameLst>
                                      </p:cBhvr>
                                      <p:tavLst>
                                        <p:tav tm="0">
                                          <p:val>
                                            <p:strVal val="ppt_w"/>
                                          </p:val>
                                        </p:tav>
                                        <p:tav tm="100000">
                                          <p:val>
                                            <p:strVal val="ppt_w"/>
                                          </p:val>
                                        </p:tav>
                                      </p:tavLst>
                                    </p:anim>
                                    <p:anim calcmode="lin" valueType="num">
                                      <p:cBhvr>
                                        <p:cTn id="37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10"/>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11"/>
                                        </p:tgtEl>
                                        <p:attrNameLst>
                                          <p:attrName>ppt_w</p:attrName>
                                        </p:attrNameLst>
                                      </p:cBhvr>
                                      <p:tavLst>
                                        <p:tav tm="0">
                                          <p:val>
                                            <p:strVal val="ppt_w"/>
                                          </p:val>
                                        </p:tav>
                                        <p:tav tm="100000">
                                          <p:val>
                                            <p:strVal val="ppt_w"/>
                                          </p:val>
                                        </p:tav>
                                      </p:tavLst>
                                    </p:anim>
                                    <p:anim calcmode="lin" valueType="num">
                                      <p:cBhvr>
                                        <p:cTn id="3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1"/>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14"/>
                                        </p:tgtEl>
                                        <p:attrNameLst>
                                          <p:attrName>ppt_w</p:attrName>
                                        </p:attrNameLst>
                                      </p:cBhvr>
                                      <p:tavLst>
                                        <p:tav tm="0">
                                          <p:val>
                                            <p:strVal val="ppt_w"/>
                                          </p:val>
                                        </p:tav>
                                        <p:tav tm="100000">
                                          <p:val>
                                            <p:strVal val="ppt_w"/>
                                          </p:val>
                                        </p:tav>
                                      </p:tavLst>
                                    </p:anim>
                                    <p:anim calcmode="lin" valueType="num">
                                      <p:cBhvr>
                                        <p:cTn id="37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14"/>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16"/>
                                        </p:tgtEl>
                                        <p:attrNameLst>
                                          <p:attrName>ppt_w</p:attrName>
                                        </p:attrNameLst>
                                      </p:cBhvr>
                                      <p:tavLst>
                                        <p:tav tm="0">
                                          <p:val>
                                            <p:strVal val="ppt_w"/>
                                          </p:val>
                                        </p:tav>
                                        <p:tav tm="100000">
                                          <p:val>
                                            <p:strVal val="ppt_w"/>
                                          </p:val>
                                        </p:tav>
                                      </p:tavLst>
                                    </p:anim>
                                    <p:anim calcmode="lin" valueType="num">
                                      <p:cBhvr>
                                        <p:cTn id="3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1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18"/>
                                        </p:tgtEl>
                                        <p:attrNameLst>
                                          <p:attrName>ppt_w</p:attrName>
                                        </p:attrNameLst>
                                      </p:cBhvr>
                                      <p:tavLst>
                                        <p:tav tm="0">
                                          <p:val>
                                            <p:strVal val="ppt_w"/>
                                          </p:val>
                                        </p:tav>
                                        <p:tav tm="100000">
                                          <p:val>
                                            <p:strVal val="ppt_w"/>
                                          </p:val>
                                        </p:tav>
                                      </p:tavLst>
                                    </p:anim>
                                    <p:anim calcmode="lin" valueType="num">
                                      <p:cBhvr>
                                        <p:cTn id="3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18"/>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3"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3"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3"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3"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3"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3"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3"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grpId="3"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grpId="3"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grpId="3"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grpId="3"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grpId="3"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grpId="3"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grpId="3"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72"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2/3*#ppt_w"/>
                                          </p:val>
                                        </p:tav>
                                        <p:tav tm="100000">
                                          <p:val>
                                            <p:strVal val="#ppt_w"/>
                                          </p:val>
                                        </p:tav>
                                      </p:tavLst>
                                    </p:anim>
                                    <p:anim calcmode="lin" valueType="num">
                                      <p:cBhvr>
                                        <p:cTn id="460" dur="3000" fill="hold"/>
                                        <p:tgtEl>
                                          <p:spTgt spid="4"/>
                                        </p:tgtEl>
                                        <p:attrNameLst>
                                          <p:attrName>ppt_h</p:attrName>
                                        </p:attrNameLst>
                                      </p:cBhvr>
                                      <p:tavLst>
                                        <p:tav tm="0">
                                          <p:val>
                                            <p:strVal val="2/3*#ppt_h"/>
                                          </p:val>
                                        </p:tav>
                                        <p:tav tm="100000">
                                          <p:val>
                                            <p:strVal val="#ppt_h"/>
                                          </p:val>
                                        </p:tav>
                                      </p:tavLst>
                                    </p:anim>
                                  </p:childTnLst>
                                </p:cTn>
                              </p:par>
                              <p:par>
                                <p:cTn id="461" presetID="8" presetClass="entr" presetSubtype="32"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diamond(out)">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p:spPr>
        <p:txBody>
          <a:bodyPr/>
          <a:lstStyle/>
          <a:p>
            <a:endParaRPr lang="es-ES" dirty="0"/>
          </a:p>
        </p:txBody>
      </p:sp>
      <p:pic>
        <p:nvPicPr>
          <p:cNvPr id="4" name="3 Imagen" descr="dsc_0284.jpg"/>
          <p:cNvPicPr>
            <a:picLocks noChangeAspect="1"/>
          </p:cNvPicPr>
          <p:nvPr/>
        </p:nvPicPr>
        <p:blipFill>
          <a:blip r:embed="rId2"/>
          <a:stretch>
            <a:fillRect/>
          </a:stretch>
        </p:blipFill>
        <p:spPr>
          <a:xfrm>
            <a:off x="-26789" y="0"/>
            <a:ext cx="9170789" cy="6858000"/>
          </a:xfrm>
          <a:prstGeom prst="rect">
            <a:avLst/>
          </a:prstGeom>
        </p:spPr>
      </p:pic>
      <p:sp>
        <p:nvSpPr>
          <p:cNvPr id="5" name="4 Lágrima"/>
          <p:cNvSpPr/>
          <p:nvPr/>
        </p:nvSpPr>
        <p:spPr>
          <a:xfrm rot="18713627">
            <a:off x="3486151" y="3771923"/>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8" y="488247"/>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4" y="2056458"/>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6" y="2131297"/>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9" y="820436"/>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4" y="913674"/>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9" y="3123700"/>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3" y="3297119"/>
            <a:ext cx="2357454" cy="2357430"/>
          </a:xfrm>
          <a:prstGeom prst="teardrop">
            <a:avLst/>
          </a:prstGeom>
          <a:gradFill flip="none" rotWithShape="1">
            <a:gsLst>
              <a:gs pos="0">
                <a:schemeClr val="tx1">
                  <a:shade val="30000"/>
                  <a:satMod val="115000"/>
                  <a:alpha val="18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4 Marcador de contenido" descr="a9b9981d.pn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928662" y="714356"/>
            <a:ext cx="4429156" cy="2308324"/>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Las cáscaras están recubiertas con 1.056.006 azulejos de colores blanco brillante y crema mate, formando un tenue patrón en "V" invertida (</a:t>
            </a:r>
            <a:r>
              <a:rPr lang="es-ES" dirty="0" err="1" smtClean="0">
                <a:solidFill>
                  <a:srgbClr val="FFC000"/>
                </a:solidFill>
                <a:effectLst>
                  <a:outerShdw blurRad="38100" dist="38100" dir="2700000" algn="tl">
                    <a:srgbClr val="000000">
                      <a:alpha val="43137"/>
                    </a:srgbClr>
                  </a:outerShdw>
                </a:effectLst>
                <a:latin typeface="Agency FB" pitchFamily="34" charset="0"/>
              </a:rPr>
              <a:t>chevrón</a:t>
            </a:r>
            <a:r>
              <a:rPr lang="es-ES" dirty="0" smtClean="0">
                <a:solidFill>
                  <a:srgbClr val="FFC000"/>
                </a:solidFill>
                <a:effectLst>
                  <a:outerShdw blurRad="38100" dist="38100" dir="2700000" algn="tl">
                    <a:srgbClr val="000000">
                      <a:alpha val="43137"/>
                    </a:srgbClr>
                  </a:outerShdw>
                </a:effectLst>
                <a:latin typeface="Agency FB" pitchFamily="34" charset="0"/>
              </a:rPr>
              <a:t>); aunque vistas desde la distancia parecen de color blanco uniforme. Los azulejos fueron fabricados por la empresa sueca </a:t>
            </a:r>
            <a:r>
              <a:rPr lang="es-ES" dirty="0" err="1" smtClean="0">
                <a:solidFill>
                  <a:srgbClr val="FFC000"/>
                </a:solidFill>
                <a:effectLst>
                  <a:outerShdw blurRad="38100" dist="38100" dir="2700000" algn="tl">
                    <a:srgbClr val="000000">
                      <a:alpha val="43137"/>
                    </a:srgbClr>
                  </a:outerShdw>
                </a:effectLst>
                <a:latin typeface="Agency FB" pitchFamily="34" charset="0"/>
              </a:rPr>
              <a:t>Höganäs</a:t>
            </a:r>
            <a:r>
              <a:rPr lang="es-ES" dirty="0" smtClean="0">
                <a:solidFill>
                  <a:srgbClr val="FFC000"/>
                </a:solidFill>
                <a:effectLst>
                  <a:outerShdw blurRad="38100" dist="38100" dir="2700000" algn="tl">
                    <a:srgbClr val="000000">
                      <a:alpha val="43137"/>
                    </a:srgbClr>
                  </a:outerShdw>
                </a:effectLst>
                <a:latin typeface="Agency FB" pitchFamily="34" charset="0"/>
              </a:rPr>
              <a:t> AB y aunque están diseñados para que se limpien solos, se realiza un mantenimiento periódico de limpieza y reemplazo</a:t>
            </a:r>
          </a:p>
        </p:txBody>
      </p:sp>
      <p:sp>
        <p:nvSpPr>
          <p:cNvPr id="6" name="5 CuadroTexto"/>
          <p:cNvSpPr txBox="1"/>
          <p:nvPr/>
        </p:nvSpPr>
        <p:spPr>
          <a:xfrm>
            <a:off x="3857620" y="3714752"/>
            <a:ext cx="4572032" cy="2308324"/>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Los dos grupos mayores de bóvedas que conforman el techo del teatro pertenecen cada uno al Salón de Conciertos (</a:t>
            </a:r>
            <a:r>
              <a:rPr lang="es-ES" dirty="0" err="1" smtClean="0">
                <a:solidFill>
                  <a:srgbClr val="FFC000"/>
                </a:solidFill>
                <a:effectLst>
                  <a:outerShdw blurRad="38100" dist="38100" dir="2700000" algn="tl">
                    <a:srgbClr val="000000">
                      <a:alpha val="43137"/>
                    </a:srgbClr>
                  </a:outerShdw>
                </a:effectLst>
                <a:latin typeface="Agency FB" pitchFamily="34" charset="0"/>
              </a:rPr>
              <a:t>Concert</a:t>
            </a:r>
            <a:r>
              <a:rPr lang="es-ES" dirty="0" smtClean="0">
                <a:solidFill>
                  <a:srgbClr val="FFC000"/>
                </a:solidFill>
                <a:effectLst>
                  <a:outerShdw blurRad="38100" dist="38100" dir="2700000" algn="tl">
                    <a:srgbClr val="000000">
                      <a:alpha val="43137"/>
                    </a:srgbClr>
                  </a:outerShdw>
                </a:effectLst>
                <a:latin typeface="Agency FB" pitchFamily="34" charset="0"/>
              </a:rPr>
              <a:t> Hall) y al del Teatro de la Ópera (Opera </a:t>
            </a:r>
            <a:r>
              <a:rPr lang="es-ES" dirty="0" err="1" smtClean="0">
                <a:solidFill>
                  <a:srgbClr val="FFC000"/>
                </a:solidFill>
                <a:effectLst>
                  <a:outerShdw blurRad="38100" dist="38100" dir="2700000" algn="tl">
                    <a:srgbClr val="000000">
                      <a:alpha val="43137"/>
                    </a:srgbClr>
                  </a:outerShdw>
                </a:effectLst>
                <a:latin typeface="Agency FB" pitchFamily="34" charset="0"/>
              </a:rPr>
              <a:t>Theater</a:t>
            </a:r>
            <a:r>
              <a:rPr lang="es-ES" dirty="0" smtClean="0">
                <a:solidFill>
                  <a:srgbClr val="FFC000"/>
                </a:solidFill>
                <a:effectLst>
                  <a:outerShdw blurRad="38100" dist="38100" dir="2700000" algn="tl">
                    <a:srgbClr val="000000">
                      <a:alpha val="43137"/>
                    </a:srgbClr>
                  </a:outerShdw>
                </a:effectLst>
                <a:latin typeface="Agency FB" pitchFamily="34" charset="0"/>
              </a:rPr>
              <a:t>). Los otros salones tienen como techo las agrupaciones más pequeñas de bóvedas. La escala de las cáscaras fue elegida para reflejar las necesidades de altura en el interior, con espacios bajos en la entrada que se elevan sobre las zonas de asientos hasta llegar a las altas torres de escena.</a:t>
            </a: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2" dur="2000"/>
                                        <p:tgtEl>
                                          <p:spTgt spid="5"/>
                                        </p:tgtEl>
                                      </p:cBhvr>
                                    </p:animEffect>
                                  </p:childTnLst>
                                </p:cTn>
                              </p:par>
                            </p:childTnLst>
                          </p:cTn>
                        </p:par>
                        <p:par>
                          <p:cTn id="13" fill="hold">
                            <p:stCondLst>
                              <p:cond delay="2000"/>
                            </p:stCondLst>
                            <p:childTnLst>
                              <p:par>
                                <p:cTn id="14" presetID="29"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86A3A"/>
              </a:gs>
              <a:gs pos="50000">
                <a:srgbClr val="55311B">
                  <a:shade val="67500"/>
                  <a:satMod val="115000"/>
                </a:srgbClr>
              </a:gs>
              <a:gs pos="100000">
                <a:srgbClr val="55311B">
                  <a:shade val="100000"/>
                  <a:satMod val="115000"/>
                </a:srgbClr>
              </a:gs>
            </a:gsLst>
            <a:lin ang="0" scaled="1"/>
            <a:tileRect/>
          </a:gradFill>
        </p:spPr>
        <p:txBody>
          <a:bodyPr/>
          <a:lstStyle/>
          <a:p>
            <a:endParaRPr lang="es-ES" dirty="0"/>
          </a:p>
        </p:txBody>
      </p:sp>
      <p:pic>
        <p:nvPicPr>
          <p:cNvPr id="4" name="3 Imagen" descr="sydney-2-alan-j-w-c.jpg"/>
          <p:cNvPicPr>
            <a:picLocks noChangeAspect="1"/>
          </p:cNvPicPr>
          <p:nvPr/>
        </p:nvPicPr>
        <p:blipFill>
          <a:blip r:embed="rId3"/>
          <a:stretch>
            <a:fillRect/>
          </a:stretch>
        </p:blipFill>
        <p:spPr>
          <a:xfrm>
            <a:off x="0" y="0"/>
            <a:ext cx="9161859" cy="6858000"/>
          </a:xfrm>
          <a:prstGeom prst="rect">
            <a:avLst/>
          </a:prstGeom>
        </p:spPr>
      </p:pic>
      <p:sp>
        <p:nvSpPr>
          <p:cNvPr id="5" name="4 Luna"/>
          <p:cNvSpPr/>
          <p:nvPr/>
        </p:nvSpPr>
        <p:spPr>
          <a:xfrm>
            <a:off x="0" y="0"/>
            <a:ext cx="4429124" cy="6858000"/>
          </a:xfrm>
          <a:prstGeom prst="moon">
            <a:avLst>
              <a:gd name="adj" fmla="val 38254"/>
            </a:avLst>
          </a:prstGeom>
          <a:gradFill flip="none" rotWithShape="1">
            <a:gsLst>
              <a:gs pos="0">
                <a:srgbClr val="B86A3A">
                  <a:shade val="30000"/>
                  <a:satMod val="115000"/>
                </a:srgbClr>
              </a:gs>
              <a:gs pos="50000">
                <a:srgbClr val="B86A3A">
                  <a:shade val="67500"/>
                  <a:satMod val="115000"/>
                </a:srgbClr>
              </a:gs>
              <a:gs pos="100000">
                <a:srgbClr val="B86A3A">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510086" y="0"/>
            <a:ext cx="4633914" cy="6858000"/>
          </a:xfrm>
          <a:prstGeom prst="moon">
            <a:avLst>
              <a:gd name="adj" fmla="val 38092"/>
            </a:avLst>
          </a:prstGeom>
          <a:gradFill flip="none" rotWithShape="1">
            <a:gsLst>
              <a:gs pos="0">
                <a:srgbClr val="B86A3A">
                  <a:shade val="30000"/>
                  <a:satMod val="115000"/>
                </a:srgbClr>
              </a:gs>
              <a:gs pos="50000">
                <a:srgbClr val="B86A3A">
                  <a:shade val="67500"/>
                  <a:satMod val="115000"/>
                </a:srgbClr>
              </a:gs>
              <a:gs pos="100000">
                <a:srgbClr val="B86A3A">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714348" y="0"/>
            <a:ext cx="3857652" cy="6858000"/>
          </a:xfrm>
          <a:prstGeom prst="moon">
            <a:avLst>
              <a:gd name="adj" fmla="val 38254"/>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286248" y="0"/>
            <a:ext cx="4276724" cy="6858000"/>
          </a:xfrm>
          <a:prstGeom prst="moon">
            <a:avLst>
              <a:gd name="adj" fmla="val 38092"/>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357290" y="0"/>
            <a:ext cx="3357586" cy="6858000"/>
          </a:xfrm>
          <a:prstGeom prst="moon">
            <a:avLst>
              <a:gd name="adj" fmla="val 38254"/>
            </a:avLst>
          </a:prstGeom>
          <a:gradFill flip="none" rotWithShape="1">
            <a:gsLst>
              <a:gs pos="0">
                <a:srgbClr val="EED2A0">
                  <a:shade val="30000"/>
                  <a:satMod val="115000"/>
                </a:srgbClr>
              </a:gs>
              <a:gs pos="50000">
                <a:srgbClr val="EED2A0">
                  <a:shade val="67500"/>
                  <a:satMod val="115000"/>
                </a:srgbClr>
              </a:gs>
              <a:gs pos="100000">
                <a:srgbClr val="EED2A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286248" y="0"/>
            <a:ext cx="3490906" cy="6858000"/>
          </a:xfrm>
          <a:prstGeom prst="moon">
            <a:avLst>
              <a:gd name="adj" fmla="val 38092"/>
            </a:avLst>
          </a:prstGeom>
          <a:gradFill flip="none" rotWithShape="1">
            <a:gsLst>
              <a:gs pos="0">
                <a:srgbClr val="EED2A0">
                  <a:shade val="30000"/>
                  <a:satMod val="115000"/>
                </a:srgbClr>
              </a:gs>
              <a:gs pos="50000">
                <a:srgbClr val="EED2A0">
                  <a:shade val="67500"/>
                  <a:satMod val="115000"/>
                </a:srgbClr>
              </a:gs>
              <a:gs pos="100000">
                <a:srgbClr val="EED2A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ppt_w</p:attrName>
                                        </p:attrNameLst>
                                      </p:cBhvr>
                                      <p:tavLst>
                                        <p:tav tm="0" fmla="#ppt_w*sin(2.5*pi*$)">
                                          <p:val>
                                            <p:fltVal val="0"/>
                                          </p:val>
                                        </p:tav>
                                        <p:tav tm="100000">
                                          <p:val>
                                            <p:fltVal val="1"/>
                                          </p:val>
                                        </p:tav>
                                      </p:tavLst>
                                    </p:anim>
                                    <p:anim calcmode="lin" valueType="num">
                                      <p:cBhvr>
                                        <p:cTn id="39" dur="3000" fill="hold"/>
                                        <p:tgtEl>
                                          <p:spTgt spid="7"/>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fmla="#ppt_w*sin(2.5*pi*$)">
                                          <p:val>
                                            <p:fltVal val="0"/>
                                          </p:val>
                                        </p:tav>
                                        <p:tav tm="100000">
                                          <p:val>
                                            <p:fltVal val="1"/>
                                          </p:val>
                                        </p:tav>
                                      </p:tavLst>
                                    </p:anim>
                                    <p:anim calcmode="lin" valueType="num">
                                      <p:cBhvr>
                                        <p:cTn id="51" dur="3000" fill="hold"/>
                                        <p:tgtEl>
                                          <p:spTgt spid="8"/>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5"/>
                                        </p:tgtEl>
                                        <p:attrNameLst>
                                          <p:attrName>ppt_x</p:attrName>
                                        </p:attrNameLst>
                                      </p:cBhvr>
                                      <p:tavLst>
                                        <p:tav tm="0">
                                          <p:val>
                                            <p:strVal val="ppt_x"/>
                                          </p:val>
                                        </p:tav>
                                        <p:tav tm="100000">
                                          <p:val>
                                            <p:strVal val="ppt_x-ppt_w/2"/>
                                          </p:val>
                                        </p:tav>
                                      </p:tavLst>
                                    </p:anim>
                                    <p:anim calcmode="lin" valueType="num">
                                      <p:cBhvr>
                                        <p:cTn id="59" dur="3000"/>
                                        <p:tgtEl>
                                          <p:spTgt spid="5"/>
                                        </p:tgtEl>
                                        <p:attrNameLst>
                                          <p:attrName>ppt_y</p:attrName>
                                        </p:attrNameLst>
                                      </p:cBhvr>
                                      <p:tavLst>
                                        <p:tav tm="0">
                                          <p:val>
                                            <p:strVal val="ppt_y"/>
                                          </p:val>
                                        </p:tav>
                                        <p:tav tm="100000">
                                          <p:val>
                                            <p:strVal val="ppt_y"/>
                                          </p:val>
                                        </p:tav>
                                      </p:tavLst>
                                    </p:anim>
                                    <p:anim calcmode="lin" valueType="num">
                                      <p:cBhvr>
                                        <p:cTn id="60" dur="3000"/>
                                        <p:tgtEl>
                                          <p:spTgt spid="5"/>
                                        </p:tgtEl>
                                        <p:attrNameLst>
                                          <p:attrName>ppt_w</p:attrName>
                                        </p:attrNameLst>
                                      </p:cBhvr>
                                      <p:tavLst>
                                        <p:tav tm="0">
                                          <p:val>
                                            <p:strVal val="ppt_w"/>
                                          </p:val>
                                        </p:tav>
                                        <p:tav tm="100000">
                                          <p:val>
                                            <p:fltVal val="0"/>
                                          </p:val>
                                        </p:tav>
                                      </p:tavLst>
                                    </p:anim>
                                    <p:anim calcmode="lin" valueType="num">
                                      <p:cBhvr>
                                        <p:cTn id="61" dur="3000"/>
                                        <p:tgtEl>
                                          <p:spTgt spid="5"/>
                                        </p:tgtEl>
                                        <p:attrNameLst>
                                          <p:attrName>ppt_h</p:attrName>
                                        </p:attrNameLst>
                                      </p:cBhvr>
                                      <p:tavLst>
                                        <p:tav tm="0">
                                          <p:val>
                                            <p:strVal val="ppt_h"/>
                                          </p:val>
                                        </p:tav>
                                        <p:tav tm="100000">
                                          <p:val>
                                            <p:strVal val="ppt_h"/>
                                          </p:val>
                                        </p:tav>
                                      </p:tavLst>
                                    </p:anim>
                                    <p:set>
                                      <p:cBhvr>
                                        <p:cTn id="62" dur="1" fill="hold">
                                          <p:stCondLst>
                                            <p:cond delay="2999"/>
                                          </p:stCondLst>
                                        </p:cTn>
                                        <p:tgtEl>
                                          <p:spTgt spid="5"/>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7"/>
                                        </p:tgtEl>
                                        <p:attrNameLst>
                                          <p:attrName>ppt_x</p:attrName>
                                        </p:attrNameLst>
                                      </p:cBhvr>
                                      <p:tavLst>
                                        <p:tav tm="0">
                                          <p:val>
                                            <p:strVal val="ppt_x"/>
                                          </p:val>
                                        </p:tav>
                                        <p:tav tm="100000">
                                          <p:val>
                                            <p:strVal val="ppt_x-ppt_w/2"/>
                                          </p:val>
                                        </p:tav>
                                      </p:tavLst>
                                    </p:anim>
                                    <p:anim calcmode="lin" valueType="num">
                                      <p:cBhvr>
                                        <p:cTn id="65" dur="3000"/>
                                        <p:tgtEl>
                                          <p:spTgt spid="7"/>
                                        </p:tgtEl>
                                        <p:attrNameLst>
                                          <p:attrName>ppt_y</p:attrName>
                                        </p:attrNameLst>
                                      </p:cBhvr>
                                      <p:tavLst>
                                        <p:tav tm="0">
                                          <p:val>
                                            <p:strVal val="ppt_y"/>
                                          </p:val>
                                        </p:tav>
                                        <p:tav tm="100000">
                                          <p:val>
                                            <p:strVal val="ppt_y"/>
                                          </p:val>
                                        </p:tav>
                                      </p:tavLst>
                                    </p:anim>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strVal val="ppt_h"/>
                                          </p:val>
                                        </p:tav>
                                      </p:tavLst>
                                    </p:anim>
                                    <p:set>
                                      <p:cBhvr>
                                        <p:cTn id="68" dur="1" fill="hold">
                                          <p:stCondLst>
                                            <p:cond delay="2999"/>
                                          </p:stCondLst>
                                        </p:cTn>
                                        <p:tgtEl>
                                          <p:spTgt spid="7"/>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9"/>
                                        </p:tgtEl>
                                        <p:attrNameLst>
                                          <p:attrName>ppt_x</p:attrName>
                                        </p:attrNameLst>
                                      </p:cBhvr>
                                      <p:tavLst>
                                        <p:tav tm="0">
                                          <p:val>
                                            <p:strVal val="ppt_x"/>
                                          </p:val>
                                        </p:tav>
                                        <p:tav tm="100000">
                                          <p:val>
                                            <p:strVal val="ppt_x-ppt_w/2"/>
                                          </p:val>
                                        </p:tav>
                                      </p:tavLst>
                                    </p:anim>
                                    <p:anim calcmode="lin" valueType="num">
                                      <p:cBhvr>
                                        <p:cTn id="71" dur="3000"/>
                                        <p:tgtEl>
                                          <p:spTgt spid="9"/>
                                        </p:tgtEl>
                                        <p:attrNameLst>
                                          <p:attrName>ppt_y</p:attrName>
                                        </p:attrNameLst>
                                      </p:cBhvr>
                                      <p:tavLst>
                                        <p:tav tm="0">
                                          <p:val>
                                            <p:strVal val="ppt_y"/>
                                          </p:val>
                                        </p:tav>
                                        <p:tav tm="100000">
                                          <p:val>
                                            <p:strVal val="ppt_y"/>
                                          </p:val>
                                        </p:tav>
                                      </p:tavLst>
                                    </p:anim>
                                    <p:anim calcmode="lin" valueType="num">
                                      <p:cBhvr>
                                        <p:cTn id="72" dur="3000"/>
                                        <p:tgtEl>
                                          <p:spTgt spid="9"/>
                                        </p:tgtEl>
                                        <p:attrNameLst>
                                          <p:attrName>ppt_w</p:attrName>
                                        </p:attrNameLst>
                                      </p:cBhvr>
                                      <p:tavLst>
                                        <p:tav tm="0">
                                          <p:val>
                                            <p:strVal val="ppt_w"/>
                                          </p:val>
                                        </p:tav>
                                        <p:tav tm="100000">
                                          <p:val>
                                            <p:fltVal val="0"/>
                                          </p:val>
                                        </p:tav>
                                      </p:tavLst>
                                    </p:anim>
                                    <p:anim calcmode="lin" valueType="num">
                                      <p:cBhvr>
                                        <p:cTn id="73" dur="3000"/>
                                        <p:tgtEl>
                                          <p:spTgt spid="9"/>
                                        </p:tgtEl>
                                        <p:attrNameLst>
                                          <p:attrName>ppt_h</p:attrName>
                                        </p:attrNameLst>
                                      </p:cBhvr>
                                      <p:tavLst>
                                        <p:tav tm="0">
                                          <p:val>
                                            <p:strVal val="ppt_h"/>
                                          </p:val>
                                        </p:tav>
                                        <p:tav tm="100000">
                                          <p:val>
                                            <p:strVal val="ppt_h"/>
                                          </p:val>
                                        </p:tav>
                                      </p:tavLst>
                                    </p:anim>
                                    <p:set>
                                      <p:cBhvr>
                                        <p:cTn id="74" dur="1" fill="hold">
                                          <p:stCondLst>
                                            <p:cond delay="2999"/>
                                          </p:stCondLst>
                                        </p:cTn>
                                        <p:tgtEl>
                                          <p:spTgt spid="9"/>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6"/>
                                        </p:tgtEl>
                                        <p:attrNameLst>
                                          <p:attrName>ppt_x</p:attrName>
                                        </p:attrNameLst>
                                      </p:cBhvr>
                                      <p:tavLst>
                                        <p:tav tm="0">
                                          <p:val>
                                            <p:strVal val="ppt_x"/>
                                          </p:val>
                                        </p:tav>
                                        <p:tav tm="100000">
                                          <p:val>
                                            <p:strVal val="ppt_x+ppt_w/2"/>
                                          </p:val>
                                        </p:tav>
                                      </p:tavLst>
                                    </p:anim>
                                    <p:anim calcmode="lin" valueType="num">
                                      <p:cBhvr>
                                        <p:cTn id="77" dur="3000"/>
                                        <p:tgtEl>
                                          <p:spTgt spid="6"/>
                                        </p:tgtEl>
                                        <p:attrNameLst>
                                          <p:attrName>ppt_y</p:attrName>
                                        </p:attrNameLst>
                                      </p:cBhvr>
                                      <p:tavLst>
                                        <p:tav tm="0">
                                          <p:val>
                                            <p:strVal val="ppt_y"/>
                                          </p:val>
                                        </p:tav>
                                        <p:tav tm="100000">
                                          <p:val>
                                            <p:strVal val="ppt_y"/>
                                          </p:val>
                                        </p:tav>
                                      </p:tavLst>
                                    </p:anim>
                                    <p:anim calcmode="lin" valueType="num">
                                      <p:cBhvr>
                                        <p:cTn id="78" dur="3000"/>
                                        <p:tgtEl>
                                          <p:spTgt spid="6"/>
                                        </p:tgtEl>
                                        <p:attrNameLst>
                                          <p:attrName>ppt_w</p:attrName>
                                        </p:attrNameLst>
                                      </p:cBhvr>
                                      <p:tavLst>
                                        <p:tav tm="0">
                                          <p:val>
                                            <p:strVal val="ppt_w"/>
                                          </p:val>
                                        </p:tav>
                                        <p:tav tm="100000">
                                          <p:val>
                                            <p:fltVal val="0"/>
                                          </p:val>
                                        </p:tav>
                                      </p:tavLst>
                                    </p:anim>
                                    <p:anim calcmode="lin" valueType="num">
                                      <p:cBhvr>
                                        <p:cTn id="79" dur="3000"/>
                                        <p:tgtEl>
                                          <p:spTgt spid="6"/>
                                        </p:tgtEl>
                                        <p:attrNameLst>
                                          <p:attrName>ppt_h</p:attrName>
                                        </p:attrNameLst>
                                      </p:cBhvr>
                                      <p:tavLst>
                                        <p:tav tm="0">
                                          <p:val>
                                            <p:strVal val="ppt_h"/>
                                          </p:val>
                                        </p:tav>
                                        <p:tav tm="100000">
                                          <p:val>
                                            <p:strVal val="ppt_h"/>
                                          </p:val>
                                        </p:tav>
                                      </p:tavLst>
                                    </p:anim>
                                    <p:set>
                                      <p:cBhvr>
                                        <p:cTn id="80" dur="1" fill="hold">
                                          <p:stCondLst>
                                            <p:cond delay="2999"/>
                                          </p:stCondLst>
                                        </p:cTn>
                                        <p:tgtEl>
                                          <p:spTgt spid="6"/>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ppt_w/2"/>
                                          </p:val>
                                        </p:tav>
                                      </p:tavLst>
                                    </p:anim>
                                    <p:anim calcmode="lin" valueType="num">
                                      <p:cBhvr>
                                        <p:cTn id="83" dur="3000"/>
                                        <p:tgtEl>
                                          <p:spTgt spid="8"/>
                                        </p:tgtEl>
                                        <p:attrNameLst>
                                          <p:attrName>ppt_y</p:attrName>
                                        </p:attrNameLst>
                                      </p:cBhvr>
                                      <p:tavLst>
                                        <p:tav tm="0">
                                          <p:val>
                                            <p:strVal val="ppt_y"/>
                                          </p:val>
                                        </p:tav>
                                        <p:tav tm="100000">
                                          <p:val>
                                            <p:strVal val="ppt_y"/>
                                          </p:val>
                                        </p:tav>
                                      </p:tavLst>
                                    </p:anim>
                                    <p:anim calcmode="lin" valueType="num">
                                      <p:cBhvr>
                                        <p:cTn id="84" dur="3000"/>
                                        <p:tgtEl>
                                          <p:spTgt spid="8"/>
                                        </p:tgtEl>
                                        <p:attrNameLst>
                                          <p:attrName>ppt_w</p:attrName>
                                        </p:attrNameLst>
                                      </p:cBhvr>
                                      <p:tavLst>
                                        <p:tav tm="0">
                                          <p:val>
                                            <p:strVal val="ppt_w"/>
                                          </p:val>
                                        </p:tav>
                                        <p:tav tm="100000">
                                          <p:val>
                                            <p:fltVal val="0"/>
                                          </p:val>
                                        </p:tav>
                                      </p:tavLst>
                                    </p:anim>
                                    <p:anim calcmode="lin" valueType="num">
                                      <p:cBhvr>
                                        <p:cTn id="85" dur="3000"/>
                                        <p:tgtEl>
                                          <p:spTgt spid="8"/>
                                        </p:tgtEl>
                                        <p:attrNameLst>
                                          <p:attrName>ppt_h</p:attrName>
                                        </p:attrNameLst>
                                      </p:cBhvr>
                                      <p:tavLst>
                                        <p:tav tm="0">
                                          <p:val>
                                            <p:strVal val="ppt_h"/>
                                          </p:val>
                                        </p:tav>
                                        <p:tav tm="100000">
                                          <p:val>
                                            <p:strVal val="ppt_h"/>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0"/>
                                        </p:tgtEl>
                                        <p:attrNameLst>
                                          <p:attrName>ppt_x</p:attrName>
                                        </p:attrNameLst>
                                      </p:cBhvr>
                                      <p:tavLst>
                                        <p:tav tm="0">
                                          <p:val>
                                            <p:strVal val="ppt_x"/>
                                          </p:val>
                                        </p:tav>
                                        <p:tav tm="100000">
                                          <p:val>
                                            <p:strVal val="ppt_x+ppt_w/2"/>
                                          </p:val>
                                        </p:tav>
                                      </p:tavLst>
                                    </p:anim>
                                    <p:anim calcmode="lin" valueType="num">
                                      <p:cBhvr>
                                        <p:cTn id="89" dur="3000"/>
                                        <p:tgtEl>
                                          <p:spTgt spid="10"/>
                                        </p:tgtEl>
                                        <p:attrNameLst>
                                          <p:attrName>ppt_y</p:attrName>
                                        </p:attrNameLst>
                                      </p:cBhvr>
                                      <p:tavLst>
                                        <p:tav tm="0">
                                          <p:val>
                                            <p:strVal val="ppt_y"/>
                                          </p:val>
                                        </p:tav>
                                        <p:tav tm="100000">
                                          <p:val>
                                            <p:strVal val="ppt_y"/>
                                          </p:val>
                                        </p:tav>
                                      </p:tavLst>
                                    </p:anim>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strVal val="ppt_h"/>
                                          </p:val>
                                        </p:tav>
                                      </p:tavLst>
                                    </p:anim>
                                    <p:set>
                                      <p:cBhvr>
                                        <p:cTn id="92" dur="1" fill="hold">
                                          <p:stCondLst>
                                            <p:cond delay="2999"/>
                                          </p:stCondLst>
                                        </p:cTn>
                                        <p:tgtEl>
                                          <p:spTgt spid="10"/>
                                        </p:tgtEl>
                                        <p:attrNameLst>
                                          <p:attrName>style.visibility</p:attrName>
                                        </p:attrNameLst>
                                      </p:cBhvr>
                                      <p:to>
                                        <p:strVal val="hidden"/>
                                      </p:to>
                                    </p:set>
                                  </p:childTnLst>
                                </p:cTn>
                              </p:par>
                              <p:par>
                                <p:cTn id="93" presetID="17" presetClass="entr" presetSubtype="1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fltVal val="0"/>
                                          </p:val>
                                        </p:tav>
                                        <p:tav tm="100000">
                                          <p:val>
                                            <p:strVal val="#ppt_w"/>
                                          </p:val>
                                        </p:tav>
                                      </p:tavLst>
                                    </p:anim>
                                    <p:anim calcmode="lin" valueType="num">
                                      <p:cBhvr>
                                        <p:cTn id="96" dur="3000" fill="hold"/>
                                        <p:tgtEl>
                                          <p:spTgt spid="4"/>
                                        </p:tgtEl>
                                        <p:attrNameLst>
                                          <p:attrName>ppt_h</p:attrName>
                                        </p:attrNameLst>
                                      </p:cBhvr>
                                      <p:tavLst>
                                        <p:tav tm="0">
                                          <p:val>
                                            <p:strVal val="#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11B"/>
              </a:gs>
              <a:gs pos="50000">
                <a:srgbClr val="B86A3A">
                  <a:shade val="67500"/>
                  <a:satMod val="115000"/>
                </a:srgbClr>
              </a:gs>
              <a:gs pos="100000">
                <a:srgbClr val="B86A3A">
                  <a:shade val="100000"/>
                  <a:satMod val="115000"/>
                </a:srgbClr>
              </a:gs>
            </a:gsLst>
            <a:lin ang="5400000" scaled="1"/>
            <a:tileRect/>
          </a:gradFill>
        </p:spPr>
        <p:txBody>
          <a:bodyPr/>
          <a:lstStyle/>
          <a:p>
            <a:endParaRPr lang="es-ES" dirty="0"/>
          </a:p>
        </p:txBody>
      </p:sp>
      <p:pic>
        <p:nvPicPr>
          <p:cNvPr id="4" name="3 Imagen" descr="img_0268-the-inside-was-redesigned-and-just-one-room-has-the-original-design.jpg"/>
          <p:cNvPicPr>
            <a:picLocks noChangeAspect="1"/>
          </p:cNvPicPr>
          <p:nvPr/>
        </p:nvPicPr>
        <p:blipFill>
          <a:blip r:embed="rId2"/>
          <a:stretch>
            <a:fillRect/>
          </a:stretch>
        </p:blipFill>
        <p:spPr>
          <a:xfrm>
            <a:off x="0" y="6691"/>
            <a:ext cx="9144000" cy="6851309"/>
          </a:xfrm>
          <a:prstGeom prst="rect">
            <a:avLst/>
          </a:prstGeom>
        </p:spPr>
      </p:pic>
      <p:sp>
        <p:nvSpPr>
          <p:cNvPr id="5" name="4 Triángulo rectángulo"/>
          <p:cNvSpPr/>
          <p:nvPr/>
        </p:nvSpPr>
        <p:spPr>
          <a:xfrm>
            <a:off x="0" y="1143008"/>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000992" y="1143008"/>
            <a:ext cx="1143008"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71472" y="1857364"/>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1857364"/>
            <a:ext cx="1143008"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214414" y="2571744"/>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2571744"/>
            <a:ext cx="1143008"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785950" y="3214686"/>
            <a:ext cx="1142976" cy="1428760"/>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357422" y="3929066"/>
            <a:ext cx="1142976"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3000364" y="4714884"/>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357918" y="3143272"/>
            <a:ext cx="1143008"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715008" y="3857628"/>
            <a:ext cx="1143008"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5143504" y="4643446"/>
            <a:ext cx="1071570"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3643306" y="5500702"/>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4429124" y="5500702"/>
            <a:ext cx="1071570"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1+#ppt_w/2"/>
                                          </p:val>
                                        </p:tav>
                                        <p:tav tm="100000">
                                          <p:val>
                                            <p:strVal val="#ppt_x"/>
                                          </p:val>
                                        </p:tav>
                                      </p:tavLst>
                                    </p:anim>
                                    <p:anim calcmode="lin" valueType="num">
                                      <p:cBhvr additive="base">
                                        <p:cTn id="75" dur="3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1+#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1+#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0-#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0-#ppt_w/2"/>
                                          </p:val>
                                        </p:tav>
                                        <p:tav tm="100000">
                                          <p:val>
                                            <p:strVal val="#ppt_x"/>
                                          </p:val>
                                        </p:tav>
                                      </p:tavLst>
                                    </p:anim>
                                    <p:anim calcmode="lin" valueType="num">
                                      <p:cBhvr additive="base">
                                        <p:cTn id="99" dur="3000" fill="hold"/>
                                        <p:tgtEl>
                                          <p:spTgt spid="8"/>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3000"/>
                                        <p:tgtEl>
                                          <p:spTgt spid="5"/>
                                        </p:tgtEl>
                                      </p:cBhvr>
                                    </p:animEffect>
                                    <p:anim calcmode="lin" valueType="num">
                                      <p:cBhvr>
                                        <p:cTn id="123" dur="3000" fill="hold"/>
                                        <p:tgtEl>
                                          <p:spTgt spid="5"/>
                                        </p:tgtEl>
                                        <p:attrNameLst>
                                          <p:attrName>style.rotation</p:attrName>
                                        </p:attrNameLst>
                                      </p:cBhvr>
                                      <p:tavLst>
                                        <p:tav tm="0">
                                          <p:val>
                                            <p:fltVal val="720"/>
                                          </p:val>
                                        </p:tav>
                                        <p:tav tm="100000">
                                          <p:val>
                                            <p:fltVal val="0"/>
                                          </p:val>
                                        </p:tav>
                                      </p:tavLst>
                                    </p:anim>
                                    <p:anim calcmode="lin" valueType="num">
                                      <p:cBhvr>
                                        <p:cTn id="124" dur="3000" fill="hold"/>
                                        <p:tgtEl>
                                          <p:spTgt spid="5"/>
                                        </p:tgtEl>
                                        <p:attrNameLst>
                                          <p:attrName>ppt_h</p:attrName>
                                        </p:attrNameLst>
                                      </p:cBhvr>
                                      <p:tavLst>
                                        <p:tav tm="0">
                                          <p:val>
                                            <p:fltVal val="0"/>
                                          </p:val>
                                        </p:tav>
                                        <p:tav tm="100000">
                                          <p:val>
                                            <p:strVal val="#ppt_h"/>
                                          </p:val>
                                        </p:tav>
                                      </p:tavLst>
                                    </p:anim>
                                    <p:anim calcmode="lin" valueType="num">
                                      <p:cBhvr>
                                        <p:cTn id="125" dur="3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3000"/>
                                        <p:tgtEl>
                                          <p:spTgt spid="6"/>
                                        </p:tgtEl>
                                      </p:cBhvr>
                                    </p:animEffect>
                                    <p:anim calcmode="lin" valueType="num">
                                      <p:cBhvr>
                                        <p:cTn id="129" dur="3000" fill="hold"/>
                                        <p:tgtEl>
                                          <p:spTgt spid="6"/>
                                        </p:tgtEl>
                                        <p:attrNameLst>
                                          <p:attrName>style.rotation</p:attrName>
                                        </p:attrNameLst>
                                      </p:cBhvr>
                                      <p:tavLst>
                                        <p:tav tm="0">
                                          <p:val>
                                            <p:fltVal val="720"/>
                                          </p:val>
                                        </p:tav>
                                        <p:tav tm="100000">
                                          <p:val>
                                            <p:fltVal val="0"/>
                                          </p:val>
                                        </p:tav>
                                      </p:tavLst>
                                    </p:anim>
                                    <p:anim calcmode="lin" valueType="num">
                                      <p:cBhvr>
                                        <p:cTn id="130" dur="3000" fill="hold"/>
                                        <p:tgtEl>
                                          <p:spTgt spid="6"/>
                                        </p:tgtEl>
                                        <p:attrNameLst>
                                          <p:attrName>ppt_h</p:attrName>
                                        </p:attrNameLst>
                                      </p:cBhvr>
                                      <p:tavLst>
                                        <p:tav tm="0">
                                          <p:val>
                                            <p:fltVal val="0"/>
                                          </p:val>
                                        </p:tav>
                                        <p:tav tm="100000">
                                          <p:val>
                                            <p:strVal val="#ppt_h"/>
                                          </p:val>
                                        </p:tav>
                                      </p:tavLst>
                                    </p:anim>
                                    <p:anim calcmode="lin" valueType="num">
                                      <p:cBhvr>
                                        <p:cTn id="131" dur="3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3000"/>
                                        <p:tgtEl>
                                          <p:spTgt spid="7"/>
                                        </p:tgtEl>
                                      </p:cBhvr>
                                    </p:animEffect>
                                    <p:anim calcmode="lin" valueType="num">
                                      <p:cBhvr>
                                        <p:cTn id="135" dur="3000" fill="hold"/>
                                        <p:tgtEl>
                                          <p:spTgt spid="7"/>
                                        </p:tgtEl>
                                        <p:attrNameLst>
                                          <p:attrName>style.rotation</p:attrName>
                                        </p:attrNameLst>
                                      </p:cBhvr>
                                      <p:tavLst>
                                        <p:tav tm="0">
                                          <p:val>
                                            <p:fltVal val="720"/>
                                          </p:val>
                                        </p:tav>
                                        <p:tav tm="100000">
                                          <p:val>
                                            <p:fltVal val="0"/>
                                          </p:val>
                                        </p:tav>
                                      </p:tavLst>
                                    </p:anim>
                                    <p:anim calcmode="lin" valueType="num">
                                      <p:cBhvr>
                                        <p:cTn id="136" dur="3000" fill="hold"/>
                                        <p:tgtEl>
                                          <p:spTgt spid="7"/>
                                        </p:tgtEl>
                                        <p:attrNameLst>
                                          <p:attrName>ppt_h</p:attrName>
                                        </p:attrNameLst>
                                      </p:cBhvr>
                                      <p:tavLst>
                                        <p:tav tm="0">
                                          <p:val>
                                            <p:fltVal val="0"/>
                                          </p:val>
                                        </p:tav>
                                        <p:tav tm="100000">
                                          <p:val>
                                            <p:strVal val="#ppt_h"/>
                                          </p:val>
                                        </p:tav>
                                      </p:tavLst>
                                    </p:anim>
                                    <p:anim calcmode="lin" valueType="num">
                                      <p:cBhvr>
                                        <p:cTn id="137" dur="3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3000"/>
                                        <p:tgtEl>
                                          <p:spTgt spid="8"/>
                                        </p:tgtEl>
                                      </p:cBhvr>
                                    </p:animEffect>
                                    <p:anim calcmode="lin" valueType="num">
                                      <p:cBhvr>
                                        <p:cTn id="141" dur="3000" fill="hold"/>
                                        <p:tgtEl>
                                          <p:spTgt spid="8"/>
                                        </p:tgtEl>
                                        <p:attrNameLst>
                                          <p:attrName>style.rotation</p:attrName>
                                        </p:attrNameLst>
                                      </p:cBhvr>
                                      <p:tavLst>
                                        <p:tav tm="0">
                                          <p:val>
                                            <p:fltVal val="720"/>
                                          </p:val>
                                        </p:tav>
                                        <p:tav tm="100000">
                                          <p:val>
                                            <p:fltVal val="0"/>
                                          </p:val>
                                        </p:tav>
                                      </p:tavLst>
                                    </p:anim>
                                    <p:anim calcmode="lin" valueType="num">
                                      <p:cBhvr>
                                        <p:cTn id="142" dur="3000" fill="hold"/>
                                        <p:tgtEl>
                                          <p:spTgt spid="8"/>
                                        </p:tgtEl>
                                        <p:attrNameLst>
                                          <p:attrName>ppt_h</p:attrName>
                                        </p:attrNameLst>
                                      </p:cBhvr>
                                      <p:tavLst>
                                        <p:tav tm="0">
                                          <p:val>
                                            <p:fltVal val="0"/>
                                          </p:val>
                                        </p:tav>
                                        <p:tav tm="100000">
                                          <p:val>
                                            <p:strVal val="#ppt_h"/>
                                          </p:val>
                                        </p:tav>
                                      </p:tavLst>
                                    </p:anim>
                                    <p:anim calcmode="lin" valueType="num">
                                      <p:cBhvr>
                                        <p:cTn id="143" dur="3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3000"/>
                                        <p:tgtEl>
                                          <p:spTgt spid="9"/>
                                        </p:tgtEl>
                                      </p:cBhvr>
                                    </p:animEffect>
                                    <p:anim calcmode="lin" valueType="num">
                                      <p:cBhvr>
                                        <p:cTn id="147" dur="3000" fill="hold"/>
                                        <p:tgtEl>
                                          <p:spTgt spid="9"/>
                                        </p:tgtEl>
                                        <p:attrNameLst>
                                          <p:attrName>style.rotation</p:attrName>
                                        </p:attrNameLst>
                                      </p:cBhvr>
                                      <p:tavLst>
                                        <p:tav tm="0">
                                          <p:val>
                                            <p:fltVal val="720"/>
                                          </p:val>
                                        </p:tav>
                                        <p:tav tm="100000">
                                          <p:val>
                                            <p:fltVal val="0"/>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anim calcmode="lin" valueType="num">
                                      <p:cBhvr>
                                        <p:cTn id="149" dur="3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style.rotation</p:attrName>
                                        </p:attrNameLst>
                                      </p:cBhvr>
                                      <p:tavLst>
                                        <p:tav tm="0">
                                          <p:val>
                                            <p:fltVal val="720"/>
                                          </p:val>
                                        </p:tav>
                                        <p:tav tm="100000">
                                          <p:val>
                                            <p:fltVal val="0"/>
                                          </p:val>
                                        </p:tav>
                                      </p:tavLst>
                                    </p:anim>
                                    <p:anim calcmode="lin" valueType="num">
                                      <p:cBhvr>
                                        <p:cTn id="154" dur="3000" fill="hold"/>
                                        <p:tgtEl>
                                          <p:spTgt spid="10"/>
                                        </p:tgtEl>
                                        <p:attrNameLst>
                                          <p:attrName>ppt_h</p:attrName>
                                        </p:attrNameLst>
                                      </p:cBhvr>
                                      <p:tavLst>
                                        <p:tav tm="0">
                                          <p:val>
                                            <p:fltVal val="0"/>
                                          </p:val>
                                        </p:tav>
                                        <p:tav tm="100000">
                                          <p:val>
                                            <p:strVal val="#ppt_h"/>
                                          </p:val>
                                        </p:tav>
                                      </p:tavLst>
                                    </p:anim>
                                    <p:anim calcmode="lin" valueType="num">
                                      <p:cBhvr>
                                        <p:cTn id="155" dur="3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3000"/>
                                        <p:tgtEl>
                                          <p:spTgt spid="11"/>
                                        </p:tgtEl>
                                      </p:cBhvr>
                                    </p:animEffect>
                                    <p:anim calcmode="lin" valueType="num">
                                      <p:cBhvr>
                                        <p:cTn id="159" dur="3000" fill="hold"/>
                                        <p:tgtEl>
                                          <p:spTgt spid="11"/>
                                        </p:tgtEl>
                                        <p:attrNameLst>
                                          <p:attrName>style.rotation</p:attrName>
                                        </p:attrNameLst>
                                      </p:cBhvr>
                                      <p:tavLst>
                                        <p:tav tm="0">
                                          <p:val>
                                            <p:fltVal val="720"/>
                                          </p:val>
                                        </p:tav>
                                        <p:tav tm="100000">
                                          <p:val>
                                            <p:fltVal val="0"/>
                                          </p:val>
                                        </p:tav>
                                      </p:tavLst>
                                    </p:anim>
                                    <p:anim calcmode="lin" valueType="num">
                                      <p:cBhvr>
                                        <p:cTn id="160" dur="3000" fill="hold"/>
                                        <p:tgtEl>
                                          <p:spTgt spid="11"/>
                                        </p:tgtEl>
                                        <p:attrNameLst>
                                          <p:attrName>ppt_h</p:attrName>
                                        </p:attrNameLst>
                                      </p:cBhvr>
                                      <p:tavLst>
                                        <p:tav tm="0">
                                          <p:val>
                                            <p:fltVal val="0"/>
                                          </p:val>
                                        </p:tav>
                                        <p:tav tm="100000">
                                          <p:val>
                                            <p:strVal val="#ppt_h"/>
                                          </p:val>
                                        </p:tav>
                                      </p:tavLst>
                                    </p:anim>
                                    <p:anim calcmode="lin" valueType="num">
                                      <p:cBhvr>
                                        <p:cTn id="161" dur="3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3000"/>
                                        <p:tgtEl>
                                          <p:spTgt spid="12"/>
                                        </p:tgtEl>
                                      </p:cBhvr>
                                    </p:animEffect>
                                    <p:anim calcmode="lin" valueType="num">
                                      <p:cBhvr>
                                        <p:cTn id="165" dur="3000" fill="hold"/>
                                        <p:tgtEl>
                                          <p:spTgt spid="12"/>
                                        </p:tgtEl>
                                        <p:attrNameLst>
                                          <p:attrName>style.rotation</p:attrName>
                                        </p:attrNameLst>
                                      </p:cBhvr>
                                      <p:tavLst>
                                        <p:tav tm="0">
                                          <p:val>
                                            <p:fltVal val="720"/>
                                          </p:val>
                                        </p:tav>
                                        <p:tav tm="100000">
                                          <p:val>
                                            <p:fltVal val="0"/>
                                          </p:val>
                                        </p:tav>
                                      </p:tavLst>
                                    </p:anim>
                                    <p:anim calcmode="lin" valueType="num">
                                      <p:cBhvr>
                                        <p:cTn id="166" dur="3000" fill="hold"/>
                                        <p:tgtEl>
                                          <p:spTgt spid="12"/>
                                        </p:tgtEl>
                                        <p:attrNameLst>
                                          <p:attrName>ppt_h</p:attrName>
                                        </p:attrNameLst>
                                      </p:cBhvr>
                                      <p:tavLst>
                                        <p:tav tm="0">
                                          <p:val>
                                            <p:fltVal val="0"/>
                                          </p:val>
                                        </p:tav>
                                        <p:tav tm="100000">
                                          <p:val>
                                            <p:strVal val="#ppt_h"/>
                                          </p:val>
                                        </p:tav>
                                      </p:tavLst>
                                    </p:anim>
                                    <p:anim calcmode="lin" valueType="num">
                                      <p:cBhvr>
                                        <p:cTn id="167" dur="3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3000"/>
                                        <p:tgtEl>
                                          <p:spTgt spid="13"/>
                                        </p:tgtEl>
                                      </p:cBhvr>
                                    </p:animEffect>
                                    <p:anim calcmode="lin" valueType="num">
                                      <p:cBhvr>
                                        <p:cTn id="171" dur="3000" fill="hold"/>
                                        <p:tgtEl>
                                          <p:spTgt spid="13"/>
                                        </p:tgtEl>
                                        <p:attrNameLst>
                                          <p:attrName>style.rotation</p:attrName>
                                        </p:attrNameLst>
                                      </p:cBhvr>
                                      <p:tavLst>
                                        <p:tav tm="0">
                                          <p:val>
                                            <p:fltVal val="720"/>
                                          </p:val>
                                        </p:tav>
                                        <p:tav tm="100000">
                                          <p:val>
                                            <p:fltVal val="0"/>
                                          </p:val>
                                        </p:tav>
                                      </p:tavLst>
                                    </p:anim>
                                    <p:anim calcmode="lin" valueType="num">
                                      <p:cBhvr>
                                        <p:cTn id="172" dur="3000" fill="hold"/>
                                        <p:tgtEl>
                                          <p:spTgt spid="13"/>
                                        </p:tgtEl>
                                        <p:attrNameLst>
                                          <p:attrName>ppt_h</p:attrName>
                                        </p:attrNameLst>
                                      </p:cBhvr>
                                      <p:tavLst>
                                        <p:tav tm="0">
                                          <p:val>
                                            <p:fltVal val="0"/>
                                          </p:val>
                                        </p:tav>
                                        <p:tav tm="100000">
                                          <p:val>
                                            <p:strVal val="#ppt_h"/>
                                          </p:val>
                                        </p:tav>
                                      </p:tavLst>
                                    </p:anim>
                                    <p:anim calcmode="lin" valueType="num">
                                      <p:cBhvr>
                                        <p:cTn id="173" dur="3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3000"/>
                                        <p:tgtEl>
                                          <p:spTgt spid="14"/>
                                        </p:tgtEl>
                                      </p:cBhvr>
                                    </p:animEffect>
                                    <p:anim calcmode="lin" valueType="num">
                                      <p:cBhvr>
                                        <p:cTn id="177" dur="3000" fill="hold"/>
                                        <p:tgtEl>
                                          <p:spTgt spid="14"/>
                                        </p:tgtEl>
                                        <p:attrNameLst>
                                          <p:attrName>style.rotation</p:attrName>
                                        </p:attrNameLst>
                                      </p:cBhvr>
                                      <p:tavLst>
                                        <p:tav tm="0">
                                          <p:val>
                                            <p:fltVal val="720"/>
                                          </p:val>
                                        </p:tav>
                                        <p:tav tm="100000">
                                          <p:val>
                                            <p:fltVal val="0"/>
                                          </p:val>
                                        </p:tav>
                                      </p:tavLst>
                                    </p:anim>
                                    <p:anim calcmode="lin" valueType="num">
                                      <p:cBhvr>
                                        <p:cTn id="178" dur="3000" fill="hold"/>
                                        <p:tgtEl>
                                          <p:spTgt spid="14"/>
                                        </p:tgtEl>
                                        <p:attrNameLst>
                                          <p:attrName>ppt_h</p:attrName>
                                        </p:attrNameLst>
                                      </p:cBhvr>
                                      <p:tavLst>
                                        <p:tav tm="0">
                                          <p:val>
                                            <p:fltVal val="0"/>
                                          </p:val>
                                        </p:tav>
                                        <p:tav tm="100000">
                                          <p:val>
                                            <p:strVal val="#ppt_h"/>
                                          </p:val>
                                        </p:tav>
                                      </p:tavLst>
                                    </p:anim>
                                    <p:anim calcmode="lin" valueType="num">
                                      <p:cBhvr>
                                        <p:cTn id="179" dur="3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3000"/>
                                        <p:tgtEl>
                                          <p:spTgt spid="15"/>
                                        </p:tgtEl>
                                      </p:cBhvr>
                                    </p:animEffect>
                                    <p:anim calcmode="lin" valueType="num">
                                      <p:cBhvr>
                                        <p:cTn id="183" dur="3000" fill="hold"/>
                                        <p:tgtEl>
                                          <p:spTgt spid="15"/>
                                        </p:tgtEl>
                                        <p:attrNameLst>
                                          <p:attrName>style.rotation</p:attrName>
                                        </p:attrNameLst>
                                      </p:cBhvr>
                                      <p:tavLst>
                                        <p:tav tm="0">
                                          <p:val>
                                            <p:fltVal val="720"/>
                                          </p:val>
                                        </p:tav>
                                        <p:tav tm="100000">
                                          <p:val>
                                            <p:fltVal val="0"/>
                                          </p:val>
                                        </p:tav>
                                      </p:tavLst>
                                    </p:anim>
                                    <p:anim calcmode="lin" valueType="num">
                                      <p:cBhvr>
                                        <p:cTn id="184" dur="3000" fill="hold"/>
                                        <p:tgtEl>
                                          <p:spTgt spid="15"/>
                                        </p:tgtEl>
                                        <p:attrNameLst>
                                          <p:attrName>ppt_h</p:attrName>
                                        </p:attrNameLst>
                                      </p:cBhvr>
                                      <p:tavLst>
                                        <p:tav tm="0">
                                          <p:val>
                                            <p:fltVal val="0"/>
                                          </p:val>
                                        </p:tav>
                                        <p:tav tm="100000">
                                          <p:val>
                                            <p:strVal val="#ppt_h"/>
                                          </p:val>
                                        </p:tav>
                                      </p:tavLst>
                                    </p:anim>
                                    <p:anim calcmode="lin" valueType="num">
                                      <p:cBhvr>
                                        <p:cTn id="185" dur="3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3000"/>
                                        <p:tgtEl>
                                          <p:spTgt spid="16"/>
                                        </p:tgtEl>
                                      </p:cBhvr>
                                    </p:animEffect>
                                    <p:anim calcmode="lin" valueType="num">
                                      <p:cBhvr>
                                        <p:cTn id="189" dur="3000" fill="hold"/>
                                        <p:tgtEl>
                                          <p:spTgt spid="16"/>
                                        </p:tgtEl>
                                        <p:attrNameLst>
                                          <p:attrName>style.rotation</p:attrName>
                                        </p:attrNameLst>
                                      </p:cBhvr>
                                      <p:tavLst>
                                        <p:tav tm="0">
                                          <p:val>
                                            <p:fltVal val="720"/>
                                          </p:val>
                                        </p:tav>
                                        <p:tav tm="100000">
                                          <p:val>
                                            <p:fltVal val="0"/>
                                          </p:val>
                                        </p:tav>
                                      </p:tavLst>
                                    </p:anim>
                                    <p:anim calcmode="lin" valueType="num">
                                      <p:cBhvr>
                                        <p:cTn id="190" dur="3000" fill="hold"/>
                                        <p:tgtEl>
                                          <p:spTgt spid="16"/>
                                        </p:tgtEl>
                                        <p:attrNameLst>
                                          <p:attrName>ppt_h</p:attrName>
                                        </p:attrNameLst>
                                      </p:cBhvr>
                                      <p:tavLst>
                                        <p:tav tm="0">
                                          <p:val>
                                            <p:fltVal val="0"/>
                                          </p:val>
                                        </p:tav>
                                        <p:tav tm="100000">
                                          <p:val>
                                            <p:strVal val="#ppt_h"/>
                                          </p:val>
                                        </p:tav>
                                      </p:tavLst>
                                    </p:anim>
                                    <p:anim calcmode="lin" valueType="num">
                                      <p:cBhvr>
                                        <p:cTn id="191" dur="3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3000"/>
                                        <p:tgtEl>
                                          <p:spTgt spid="17"/>
                                        </p:tgtEl>
                                      </p:cBhvr>
                                    </p:animEffect>
                                    <p:anim calcmode="lin" valueType="num">
                                      <p:cBhvr>
                                        <p:cTn id="195" dur="3000" fill="hold"/>
                                        <p:tgtEl>
                                          <p:spTgt spid="17"/>
                                        </p:tgtEl>
                                        <p:attrNameLst>
                                          <p:attrName>style.rotation</p:attrName>
                                        </p:attrNameLst>
                                      </p:cBhvr>
                                      <p:tavLst>
                                        <p:tav tm="0">
                                          <p:val>
                                            <p:fltVal val="720"/>
                                          </p:val>
                                        </p:tav>
                                        <p:tav tm="100000">
                                          <p:val>
                                            <p:fltVal val="0"/>
                                          </p:val>
                                        </p:tav>
                                      </p:tavLst>
                                    </p:anim>
                                    <p:anim calcmode="lin" valueType="num">
                                      <p:cBhvr>
                                        <p:cTn id="196" dur="3000" fill="hold"/>
                                        <p:tgtEl>
                                          <p:spTgt spid="17"/>
                                        </p:tgtEl>
                                        <p:attrNameLst>
                                          <p:attrName>ppt_h</p:attrName>
                                        </p:attrNameLst>
                                      </p:cBhvr>
                                      <p:tavLst>
                                        <p:tav tm="0">
                                          <p:val>
                                            <p:fltVal val="0"/>
                                          </p:val>
                                        </p:tav>
                                        <p:tav tm="100000">
                                          <p:val>
                                            <p:strVal val="#ppt_h"/>
                                          </p:val>
                                        </p:tav>
                                      </p:tavLst>
                                    </p:anim>
                                    <p:anim calcmode="lin" valueType="num">
                                      <p:cBhvr>
                                        <p:cTn id="197" dur="3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3000"/>
                                        <p:tgtEl>
                                          <p:spTgt spid="18"/>
                                        </p:tgtEl>
                                      </p:cBhvr>
                                    </p:animEffect>
                                    <p:anim calcmode="lin" valueType="num">
                                      <p:cBhvr>
                                        <p:cTn id="201" dur="3000" fill="hold"/>
                                        <p:tgtEl>
                                          <p:spTgt spid="18"/>
                                        </p:tgtEl>
                                        <p:attrNameLst>
                                          <p:attrName>style.rotation</p:attrName>
                                        </p:attrNameLst>
                                      </p:cBhvr>
                                      <p:tavLst>
                                        <p:tav tm="0">
                                          <p:val>
                                            <p:fltVal val="720"/>
                                          </p:val>
                                        </p:tav>
                                        <p:tav tm="100000">
                                          <p:val>
                                            <p:fltVal val="0"/>
                                          </p:val>
                                        </p:tav>
                                      </p:tavLst>
                                    </p:anim>
                                    <p:anim calcmode="lin" valueType="num">
                                      <p:cBhvr>
                                        <p:cTn id="202" dur="3000" fill="hold"/>
                                        <p:tgtEl>
                                          <p:spTgt spid="18"/>
                                        </p:tgtEl>
                                        <p:attrNameLst>
                                          <p:attrName>ppt_h</p:attrName>
                                        </p:attrNameLst>
                                      </p:cBhvr>
                                      <p:tavLst>
                                        <p:tav tm="0">
                                          <p:val>
                                            <p:fltVal val="0"/>
                                          </p:val>
                                        </p:tav>
                                        <p:tav tm="100000">
                                          <p:val>
                                            <p:strVal val="#ppt_h"/>
                                          </p:val>
                                        </p:tav>
                                      </p:tavLst>
                                    </p:anim>
                                    <p:anim calcmode="lin" valueType="num">
                                      <p:cBhvr>
                                        <p:cTn id="203" dur="3000" fill="hold"/>
                                        <p:tgtEl>
                                          <p:spTgt spid="18"/>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0-ppt_h/2"/>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0-ppt_w/2"/>
                                          </p:val>
                                        </p:tav>
                                      </p:tavLst>
                                    </p:anim>
                                    <p:anim calcmode="lin" valueType="num">
                                      <p:cBhvr additive="base">
                                        <p:cTn id="211" dur="3000"/>
                                        <p:tgtEl>
                                          <p:spTgt spid="7"/>
                                        </p:tgtEl>
                                        <p:attrNameLst>
                                          <p:attrName>ppt_y</p:attrName>
                                        </p:attrNameLst>
                                      </p:cBhvr>
                                      <p:tavLst>
                                        <p:tav tm="0">
                                          <p:val>
                                            <p:strVal val="ppt_y"/>
                                          </p:val>
                                        </p:tav>
                                        <p:tav tm="100000">
                                          <p:val>
                                            <p:strVal val="0-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0-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17"/>
                                        </p:tgtEl>
                                        <p:attrNameLst>
                                          <p:attrName>ppt_x</p:attrName>
                                        </p:attrNameLst>
                                      </p:cBhvr>
                                      <p:tavLst>
                                        <p:tav tm="0">
                                          <p:val>
                                            <p:strVal val="ppt_x"/>
                                          </p:val>
                                        </p:tav>
                                        <p:tav tm="100000">
                                          <p:val>
                                            <p:strVal val="0-ppt_w/2"/>
                                          </p:val>
                                        </p:tav>
                                      </p:tavLst>
                                    </p:anim>
                                    <p:anim calcmode="lin" valueType="num">
                                      <p:cBhvr additive="base">
                                        <p:cTn id="231" dur="3000"/>
                                        <p:tgtEl>
                                          <p:spTgt spid="17"/>
                                        </p:tgtEl>
                                        <p:attrNameLst>
                                          <p:attrName>ppt_y</p:attrName>
                                        </p:attrNameLst>
                                      </p:cBhvr>
                                      <p:tavLst>
                                        <p:tav tm="0">
                                          <p:val>
                                            <p:strVal val="ppt_y"/>
                                          </p:val>
                                        </p:tav>
                                        <p:tav tm="100000">
                                          <p:val>
                                            <p:strVal val="0-ppt_h/2"/>
                                          </p:val>
                                        </p:tav>
                                      </p:tavLst>
                                    </p:anim>
                                    <p:set>
                                      <p:cBhvr>
                                        <p:cTn id="232" dur="1" fill="hold">
                                          <p:stCondLst>
                                            <p:cond delay="2999"/>
                                          </p:stCondLst>
                                        </p:cTn>
                                        <p:tgtEl>
                                          <p:spTgt spid="1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p:spPr>
        <p:txBody>
          <a:bodyPr/>
          <a:lstStyle/>
          <a:p>
            <a:endParaRPr lang="es-ES" dirty="0"/>
          </a:p>
        </p:txBody>
      </p:sp>
      <p:pic>
        <p:nvPicPr>
          <p:cNvPr id="5" name="4 Imagen" descr="Imagen2.jpg"/>
          <p:cNvPicPr>
            <a:picLocks noChangeAspect="1"/>
          </p:cNvPicPr>
          <p:nvPr/>
        </p:nvPicPr>
        <p:blipFill>
          <a:blip r:embed="rId2"/>
          <a:stretch>
            <a:fillRect/>
          </a:stretch>
        </p:blipFill>
        <p:spPr>
          <a:xfrm>
            <a:off x="35580" y="0"/>
            <a:ext cx="9108420" cy="6858000"/>
          </a:xfrm>
          <a:prstGeom prst="rect">
            <a:avLst/>
          </a:prstGeom>
        </p:spPr>
      </p:pic>
      <p:sp>
        <p:nvSpPr>
          <p:cNvPr id="7" name="6 Luna"/>
          <p:cNvSpPr/>
          <p:nvPr/>
        </p:nvSpPr>
        <p:spPr>
          <a:xfrm>
            <a:off x="4572000"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928662"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928726"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429224"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000164" y="0"/>
            <a:ext cx="10572824"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7"/>
                                        </p:tgtEl>
                                        <p:attrNameLst>
                                          <p:attrName>ppt_x</p:attrName>
                                        </p:attrNameLst>
                                      </p:cBhvr>
                                      <p:tavLst>
                                        <p:tav tm="0">
                                          <p:val>
                                            <p:strVal val="ppt_x"/>
                                          </p:val>
                                        </p:tav>
                                        <p:tav tm="100000">
                                          <p:val>
                                            <p:strVal val="ppt_x+ppt_w/2"/>
                                          </p:val>
                                        </p:tav>
                                      </p:tavLst>
                                    </p:anim>
                                    <p:anim calcmode="lin" valueType="num">
                                      <p:cBhvr>
                                        <p:cTn id="35" dur="3000"/>
                                        <p:tgtEl>
                                          <p:spTgt spid="7"/>
                                        </p:tgtEl>
                                        <p:attrNameLst>
                                          <p:attrName>ppt_y</p:attrName>
                                        </p:attrNameLst>
                                      </p:cBhvr>
                                      <p:tavLst>
                                        <p:tav tm="0">
                                          <p:val>
                                            <p:strVal val="ppt_y"/>
                                          </p:val>
                                        </p:tav>
                                        <p:tav tm="100000">
                                          <p:val>
                                            <p:strVal val="ppt_y"/>
                                          </p:val>
                                        </p:tav>
                                      </p:tavLst>
                                    </p:anim>
                                    <p:anim calcmode="lin" valueType="num">
                                      <p:cBhvr>
                                        <p:cTn id="36" dur="3000"/>
                                        <p:tgtEl>
                                          <p:spTgt spid="7"/>
                                        </p:tgtEl>
                                        <p:attrNameLst>
                                          <p:attrName>ppt_w</p:attrName>
                                        </p:attrNameLst>
                                      </p:cBhvr>
                                      <p:tavLst>
                                        <p:tav tm="0">
                                          <p:val>
                                            <p:strVal val="ppt_w"/>
                                          </p:val>
                                        </p:tav>
                                        <p:tav tm="100000">
                                          <p:val>
                                            <p:fltVal val="0"/>
                                          </p:val>
                                        </p:tav>
                                      </p:tavLst>
                                    </p:anim>
                                    <p:anim calcmode="lin" valueType="num">
                                      <p:cBhvr>
                                        <p:cTn id="37" dur="3000"/>
                                        <p:tgtEl>
                                          <p:spTgt spid="7"/>
                                        </p:tgtEl>
                                        <p:attrNameLst>
                                          <p:attrName>ppt_h</p:attrName>
                                        </p:attrNameLst>
                                      </p:cBhvr>
                                      <p:tavLst>
                                        <p:tav tm="0">
                                          <p:val>
                                            <p:strVal val="ppt_h"/>
                                          </p:val>
                                        </p:tav>
                                        <p:tav tm="100000">
                                          <p:val>
                                            <p:strVal val="ppt_h"/>
                                          </p:val>
                                        </p:tav>
                                      </p:tavLst>
                                    </p:anim>
                                    <p:set>
                                      <p:cBhvr>
                                        <p:cTn id="38" dur="1" fill="hold">
                                          <p:stCondLst>
                                            <p:cond delay="2999"/>
                                          </p:stCondLst>
                                        </p:cTn>
                                        <p:tgtEl>
                                          <p:spTgt spid="7"/>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11"/>
                                        </p:tgtEl>
                                        <p:attrNameLst>
                                          <p:attrName>ppt_x</p:attrName>
                                        </p:attrNameLst>
                                      </p:cBhvr>
                                      <p:tavLst>
                                        <p:tav tm="0">
                                          <p:val>
                                            <p:strVal val="ppt_x"/>
                                          </p:val>
                                        </p:tav>
                                        <p:tav tm="100000">
                                          <p:val>
                                            <p:strVal val="ppt_x+ppt_w/2"/>
                                          </p:val>
                                        </p:tav>
                                      </p:tavLst>
                                    </p:anim>
                                    <p:anim calcmode="lin" valueType="num">
                                      <p:cBhvr>
                                        <p:cTn id="41" dur="3000"/>
                                        <p:tgtEl>
                                          <p:spTgt spid="11"/>
                                        </p:tgtEl>
                                        <p:attrNameLst>
                                          <p:attrName>ppt_y</p:attrName>
                                        </p:attrNameLst>
                                      </p:cBhvr>
                                      <p:tavLst>
                                        <p:tav tm="0">
                                          <p:val>
                                            <p:strVal val="ppt_y"/>
                                          </p:val>
                                        </p:tav>
                                        <p:tav tm="100000">
                                          <p:val>
                                            <p:strVal val="ppt_y"/>
                                          </p:val>
                                        </p:tav>
                                      </p:tavLst>
                                    </p:anim>
                                    <p:anim calcmode="lin" valueType="num">
                                      <p:cBhvr>
                                        <p:cTn id="42" dur="3000"/>
                                        <p:tgtEl>
                                          <p:spTgt spid="11"/>
                                        </p:tgtEl>
                                        <p:attrNameLst>
                                          <p:attrName>ppt_w</p:attrName>
                                        </p:attrNameLst>
                                      </p:cBhvr>
                                      <p:tavLst>
                                        <p:tav tm="0">
                                          <p:val>
                                            <p:strVal val="ppt_w"/>
                                          </p:val>
                                        </p:tav>
                                        <p:tav tm="100000">
                                          <p:val>
                                            <p:fltVal val="0"/>
                                          </p:val>
                                        </p:tav>
                                      </p:tavLst>
                                    </p:anim>
                                    <p:anim calcmode="lin" valueType="num">
                                      <p:cBhvr>
                                        <p:cTn id="43" dur="3000"/>
                                        <p:tgtEl>
                                          <p:spTgt spid="11"/>
                                        </p:tgtEl>
                                        <p:attrNameLst>
                                          <p:attrName>ppt_h</p:attrName>
                                        </p:attrNameLst>
                                      </p:cBhvr>
                                      <p:tavLst>
                                        <p:tav tm="0">
                                          <p:val>
                                            <p:strVal val="ppt_h"/>
                                          </p:val>
                                        </p:tav>
                                        <p:tav tm="100000">
                                          <p:val>
                                            <p:strVal val="ppt_h"/>
                                          </p:val>
                                        </p:tav>
                                      </p:tavLst>
                                    </p:anim>
                                    <p:set>
                                      <p:cBhvr>
                                        <p:cTn id="44" dur="1" fill="hold">
                                          <p:stCondLst>
                                            <p:cond delay="2999"/>
                                          </p:stCondLst>
                                        </p:cTn>
                                        <p:tgtEl>
                                          <p:spTgt spid="11"/>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2"/>
                                        </p:tgtEl>
                                        <p:attrNameLst>
                                          <p:attrName>ppt_x</p:attrName>
                                        </p:attrNameLst>
                                      </p:cBhvr>
                                      <p:tavLst>
                                        <p:tav tm="0">
                                          <p:val>
                                            <p:strVal val="ppt_x"/>
                                          </p:val>
                                        </p:tav>
                                        <p:tav tm="100000">
                                          <p:val>
                                            <p:strVal val="ppt_x+ppt_w/2"/>
                                          </p:val>
                                        </p:tav>
                                      </p:tavLst>
                                    </p:anim>
                                    <p:anim calcmode="lin" valueType="num">
                                      <p:cBhvr>
                                        <p:cTn id="47" dur="3000"/>
                                        <p:tgtEl>
                                          <p:spTgt spid="12"/>
                                        </p:tgtEl>
                                        <p:attrNameLst>
                                          <p:attrName>ppt_y</p:attrName>
                                        </p:attrNameLst>
                                      </p:cBhvr>
                                      <p:tavLst>
                                        <p:tav tm="0">
                                          <p:val>
                                            <p:strVal val="ppt_y"/>
                                          </p:val>
                                        </p:tav>
                                        <p:tav tm="100000">
                                          <p:val>
                                            <p:strVal val="ppt_y"/>
                                          </p:val>
                                        </p:tav>
                                      </p:tavLst>
                                    </p:anim>
                                    <p:anim calcmode="lin" valueType="num">
                                      <p:cBhvr>
                                        <p:cTn id="48" dur="3000"/>
                                        <p:tgtEl>
                                          <p:spTgt spid="12"/>
                                        </p:tgtEl>
                                        <p:attrNameLst>
                                          <p:attrName>ppt_w</p:attrName>
                                        </p:attrNameLst>
                                      </p:cBhvr>
                                      <p:tavLst>
                                        <p:tav tm="0">
                                          <p:val>
                                            <p:strVal val="ppt_w"/>
                                          </p:val>
                                        </p:tav>
                                        <p:tav tm="100000">
                                          <p:val>
                                            <p:fltVal val="0"/>
                                          </p:val>
                                        </p:tav>
                                      </p:tavLst>
                                    </p:anim>
                                    <p:anim calcmode="lin" valueType="num">
                                      <p:cBhvr>
                                        <p:cTn id="49" dur="3000"/>
                                        <p:tgtEl>
                                          <p:spTgt spid="12"/>
                                        </p:tgtEl>
                                        <p:attrNameLst>
                                          <p:attrName>ppt_h</p:attrName>
                                        </p:attrNameLst>
                                      </p:cBhvr>
                                      <p:tavLst>
                                        <p:tav tm="0">
                                          <p:val>
                                            <p:strVal val="ppt_h"/>
                                          </p:val>
                                        </p:tav>
                                        <p:tav tm="100000">
                                          <p:val>
                                            <p:strVal val="ppt_h"/>
                                          </p:val>
                                        </p:tav>
                                      </p:tavLst>
                                    </p:anim>
                                    <p:set>
                                      <p:cBhvr>
                                        <p:cTn id="50" dur="1" fill="hold">
                                          <p:stCondLst>
                                            <p:cond delay="2999"/>
                                          </p:stCondLst>
                                        </p:cTn>
                                        <p:tgtEl>
                                          <p:spTgt spid="12"/>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8"/>
                                        </p:tgtEl>
                                        <p:attrNameLst>
                                          <p:attrName>ppt_x</p:attrName>
                                        </p:attrNameLst>
                                      </p:cBhvr>
                                      <p:tavLst>
                                        <p:tav tm="0">
                                          <p:val>
                                            <p:strVal val="ppt_x"/>
                                          </p:val>
                                        </p:tav>
                                        <p:tav tm="100000">
                                          <p:val>
                                            <p:strVal val="ppt_x-ppt_w/2"/>
                                          </p:val>
                                        </p:tav>
                                      </p:tavLst>
                                    </p:anim>
                                    <p:anim calcmode="lin" valueType="num">
                                      <p:cBhvr>
                                        <p:cTn id="53" dur="3000"/>
                                        <p:tgtEl>
                                          <p:spTgt spid="8"/>
                                        </p:tgtEl>
                                        <p:attrNameLst>
                                          <p:attrName>ppt_y</p:attrName>
                                        </p:attrNameLst>
                                      </p:cBhvr>
                                      <p:tavLst>
                                        <p:tav tm="0">
                                          <p:val>
                                            <p:strVal val="ppt_y"/>
                                          </p:val>
                                        </p:tav>
                                        <p:tav tm="100000">
                                          <p:val>
                                            <p:strVal val="ppt_y"/>
                                          </p:val>
                                        </p:tav>
                                      </p:tavLst>
                                    </p:anim>
                                    <p:anim calcmode="lin" valueType="num">
                                      <p:cBhvr>
                                        <p:cTn id="54" dur="3000"/>
                                        <p:tgtEl>
                                          <p:spTgt spid="8"/>
                                        </p:tgtEl>
                                        <p:attrNameLst>
                                          <p:attrName>ppt_w</p:attrName>
                                        </p:attrNameLst>
                                      </p:cBhvr>
                                      <p:tavLst>
                                        <p:tav tm="0">
                                          <p:val>
                                            <p:strVal val="ppt_w"/>
                                          </p:val>
                                        </p:tav>
                                        <p:tav tm="100000">
                                          <p:val>
                                            <p:fltVal val="0"/>
                                          </p:val>
                                        </p:tav>
                                      </p:tavLst>
                                    </p:anim>
                                    <p:anim calcmode="lin" valueType="num">
                                      <p:cBhvr>
                                        <p:cTn id="55" dur="3000"/>
                                        <p:tgtEl>
                                          <p:spTgt spid="8"/>
                                        </p:tgtEl>
                                        <p:attrNameLst>
                                          <p:attrName>ppt_h</p:attrName>
                                        </p:attrNameLst>
                                      </p:cBhvr>
                                      <p:tavLst>
                                        <p:tav tm="0">
                                          <p:val>
                                            <p:strVal val="ppt_h"/>
                                          </p:val>
                                        </p:tav>
                                        <p:tav tm="100000">
                                          <p:val>
                                            <p:strVal val="ppt_h"/>
                                          </p:val>
                                        </p:tav>
                                      </p:tavLst>
                                    </p:anim>
                                    <p:set>
                                      <p:cBhvr>
                                        <p:cTn id="56" dur="1" fill="hold">
                                          <p:stCondLst>
                                            <p:cond delay="2999"/>
                                          </p:stCondLst>
                                        </p:cTn>
                                        <p:tgtEl>
                                          <p:spTgt spid="8"/>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10"/>
                                        </p:tgtEl>
                                        <p:attrNameLst>
                                          <p:attrName>ppt_x</p:attrName>
                                        </p:attrNameLst>
                                      </p:cBhvr>
                                      <p:tavLst>
                                        <p:tav tm="0">
                                          <p:val>
                                            <p:strVal val="ppt_x"/>
                                          </p:val>
                                        </p:tav>
                                        <p:tav tm="100000">
                                          <p:val>
                                            <p:strVal val="ppt_x-ppt_w/2"/>
                                          </p:val>
                                        </p:tav>
                                      </p:tavLst>
                                    </p:anim>
                                    <p:anim calcmode="lin" valueType="num">
                                      <p:cBhvr>
                                        <p:cTn id="65" dur="3000"/>
                                        <p:tgtEl>
                                          <p:spTgt spid="10"/>
                                        </p:tgtEl>
                                        <p:attrNameLst>
                                          <p:attrName>ppt_y</p:attrName>
                                        </p:attrNameLst>
                                      </p:cBhvr>
                                      <p:tavLst>
                                        <p:tav tm="0">
                                          <p:val>
                                            <p:strVal val="ppt_y"/>
                                          </p:val>
                                        </p:tav>
                                        <p:tav tm="100000">
                                          <p:val>
                                            <p:strVal val="ppt_y"/>
                                          </p:val>
                                        </p:tav>
                                      </p:tavLst>
                                    </p:anim>
                                    <p:anim calcmode="lin" valueType="num">
                                      <p:cBhvr>
                                        <p:cTn id="66" dur="3000"/>
                                        <p:tgtEl>
                                          <p:spTgt spid="10"/>
                                        </p:tgtEl>
                                        <p:attrNameLst>
                                          <p:attrName>ppt_w</p:attrName>
                                        </p:attrNameLst>
                                      </p:cBhvr>
                                      <p:tavLst>
                                        <p:tav tm="0">
                                          <p:val>
                                            <p:strVal val="ppt_w"/>
                                          </p:val>
                                        </p:tav>
                                        <p:tav tm="100000">
                                          <p:val>
                                            <p:fltVal val="0"/>
                                          </p:val>
                                        </p:tav>
                                      </p:tavLst>
                                    </p:anim>
                                    <p:anim calcmode="lin" valueType="num">
                                      <p:cBhvr>
                                        <p:cTn id="67" dur="3000"/>
                                        <p:tgtEl>
                                          <p:spTgt spid="10"/>
                                        </p:tgtEl>
                                        <p:attrNameLst>
                                          <p:attrName>ppt_h</p:attrName>
                                        </p:attrNameLst>
                                      </p:cBhvr>
                                      <p:tavLst>
                                        <p:tav tm="0">
                                          <p:val>
                                            <p:strVal val="ppt_h"/>
                                          </p:val>
                                        </p:tav>
                                        <p:tav tm="100000">
                                          <p:val>
                                            <p:strVal val="ppt_h"/>
                                          </p:val>
                                        </p:tav>
                                      </p:tavLst>
                                    </p:anim>
                                    <p:set>
                                      <p:cBhvr>
                                        <p:cTn id="68" dur="1" fill="hold">
                                          <p:stCondLst>
                                            <p:cond delay="2999"/>
                                          </p:stCondLst>
                                        </p:cTn>
                                        <p:tgtEl>
                                          <p:spTgt spid="10"/>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3000" fill="hold"/>
                                        <p:tgtEl>
                                          <p:spTgt spid="5"/>
                                        </p:tgtEl>
                                        <p:attrNameLst>
                                          <p:attrName>ppt_w</p:attrName>
                                        </p:attrNameLst>
                                      </p:cBhvr>
                                      <p:tavLst>
                                        <p:tav tm="0">
                                          <p:val>
                                            <p:fltVal val="0"/>
                                          </p:val>
                                        </p:tav>
                                        <p:tav tm="100000">
                                          <p:val>
                                            <p:strVal val="#ppt_w"/>
                                          </p:val>
                                        </p:tav>
                                      </p:tavLst>
                                    </p:anim>
                                    <p:anim calcmode="lin" valueType="num">
                                      <p:cBhvr>
                                        <p:cTn id="72" dur="3000" fill="hold"/>
                                        <p:tgtEl>
                                          <p:spTgt spid="5"/>
                                        </p:tgtEl>
                                        <p:attrNameLst>
                                          <p:attrName>ppt_h</p:attrName>
                                        </p:attrNameLst>
                                      </p:cBhvr>
                                      <p:tavLst>
                                        <p:tav tm="0">
                                          <p:val>
                                            <p:strVal val="#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barn(outVertical)">
                                      <p:cBhvr>
                                        <p:cTn id="7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4 Marcador de contenido" descr="a9b9981d.pn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142976" y="571480"/>
            <a:ext cx="4500593" cy="3139321"/>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Un grupo mucho más pequeño del sistema de cáscaras se encuentra a un lado de las entradas y de la escalinata monumental y del restaurante de </a:t>
            </a:r>
            <a:r>
              <a:rPr lang="es-ES" dirty="0" err="1" smtClean="0">
                <a:solidFill>
                  <a:srgbClr val="FFC000"/>
                </a:solidFill>
                <a:effectLst>
                  <a:outerShdw blurRad="38100" dist="38100" dir="2700000" algn="tl">
                    <a:srgbClr val="000000">
                      <a:alpha val="43137"/>
                    </a:srgbClr>
                  </a:outerShdw>
                </a:effectLst>
                <a:latin typeface="Agency FB" pitchFamily="34" charset="0"/>
              </a:rPr>
              <a:t>Bennelong</a:t>
            </a:r>
            <a:r>
              <a:rPr lang="es-ES" dirty="0" smtClean="0">
                <a:solidFill>
                  <a:srgbClr val="FFC000"/>
                </a:solidFill>
                <a:effectLst>
                  <a:outerShdw blurRad="38100" dist="38100" dir="2700000" algn="tl">
                    <a:srgbClr val="000000">
                      <a:alpha val="43137"/>
                    </a:srgbClr>
                  </a:outerShdw>
                </a:effectLst>
                <a:latin typeface="Agency FB" pitchFamily="34" charset="0"/>
              </a:rPr>
              <a:t>.</a:t>
            </a:r>
          </a:p>
          <a:p>
            <a:r>
              <a:rPr lang="es-ES" dirty="0" smtClean="0">
                <a:solidFill>
                  <a:srgbClr val="FFC000"/>
                </a:solidFill>
                <a:effectLst>
                  <a:outerShdw blurRad="38100" dist="38100" dir="2700000" algn="tl">
                    <a:srgbClr val="000000">
                      <a:alpha val="43137"/>
                    </a:srgbClr>
                  </a:outerShdw>
                </a:effectLst>
                <a:latin typeface="Agency FB" pitchFamily="34" charset="0"/>
              </a:rPr>
              <a:t>El interior del edificio está construido en granito rosa extraído de la región de </a:t>
            </a:r>
            <a:r>
              <a:rPr lang="es-ES" dirty="0" err="1" smtClean="0">
                <a:solidFill>
                  <a:srgbClr val="FFC000"/>
                </a:solidFill>
                <a:effectLst>
                  <a:outerShdw blurRad="38100" dist="38100" dir="2700000" algn="tl">
                    <a:srgbClr val="000000">
                      <a:alpha val="43137"/>
                    </a:srgbClr>
                  </a:outerShdw>
                </a:effectLst>
                <a:latin typeface="Agency FB" pitchFamily="34" charset="0"/>
              </a:rPr>
              <a:t>Tarana</a:t>
            </a:r>
            <a:r>
              <a:rPr lang="es-ES" dirty="0" smtClean="0">
                <a:solidFill>
                  <a:srgbClr val="FFC000"/>
                </a:solidFill>
                <a:effectLst>
                  <a:outerShdw blurRad="38100" dist="38100" dir="2700000" algn="tl">
                    <a:srgbClr val="000000">
                      <a:alpha val="43137"/>
                    </a:srgbClr>
                  </a:outerShdw>
                </a:effectLst>
                <a:latin typeface="Agency FB" pitchFamily="34" charset="0"/>
              </a:rPr>
              <a:t>, madera y contrachapado proveniente de Nueva Gales del Sur</a:t>
            </a:r>
          </a:p>
          <a:p>
            <a:r>
              <a:rPr lang="es-ES" dirty="0" smtClean="0">
                <a:solidFill>
                  <a:srgbClr val="FFC000"/>
                </a:solidFill>
                <a:effectLst>
                  <a:outerShdw blurRad="38100" dist="38100" dir="2700000" algn="tl">
                    <a:srgbClr val="000000">
                      <a:alpha val="43137"/>
                    </a:srgbClr>
                  </a:outerShdw>
                </a:effectLst>
                <a:latin typeface="Agency FB" pitchFamily="34" charset="0"/>
              </a:rPr>
              <a:t>La estación de acceso más cercana es Circular </a:t>
            </a:r>
            <a:r>
              <a:rPr lang="es-ES" dirty="0" err="1" smtClean="0">
                <a:solidFill>
                  <a:srgbClr val="FFC000"/>
                </a:solidFill>
                <a:effectLst>
                  <a:outerShdw blurRad="38100" dist="38100" dir="2700000" algn="tl">
                    <a:srgbClr val="000000">
                      <a:alpha val="43137"/>
                    </a:srgbClr>
                  </a:outerShdw>
                </a:effectLst>
                <a:latin typeface="Agency FB" pitchFamily="34" charset="0"/>
              </a:rPr>
              <a:t>Quay</a:t>
            </a:r>
            <a:r>
              <a:rPr lang="es-ES" dirty="0" smtClean="0">
                <a:solidFill>
                  <a:srgbClr val="FFC000"/>
                </a:solidFill>
                <a:effectLst>
                  <a:outerShdw blurRad="38100" dist="38100" dir="2700000" algn="tl">
                    <a:srgbClr val="000000">
                      <a:alpha val="43137"/>
                    </a:srgbClr>
                  </a:outerShdw>
                </a:effectLst>
                <a:latin typeface="Agency FB" pitchFamily="34" charset="0"/>
              </a:rPr>
              <a:t> </a:t>
            </a:r>
            <a:r>
              <a:rPr lang="es-ES" dirty="0" err="1" smtClean="0">
                <a:solidFill>
                  <a:srgbClr val="FFC000"/>
                </a:solidFill>
                <a:effectLst>
                  <a:outerShdw blurRad="38100" dist="38100" dir="2700000" algn="tl">
                    <a:srgbClr val="000000">
                      <a:alpha val="43137"/>
                    </a:srgbClr>
                  </a:outerShdw>
                </a:effectLst>
                <a:latin typeface="Agency FB" pitchFamily="34" charset="0"/>
              </a:rPr>
              <a:t>Station</a:t>
            </a:r>
            <a:r>
              <a:rPr lang="es-ES" dirty="0" smtClean="0">
                <a:solidFill>
                  <a:srgbClr val="FFC000"/>
                </a:solidFill>
                <a:effectLst>
                  <a:outerShdw blurRad="38100" dist="38100" dir="2700000" algn="tl">
                    <a:srgbClr val="000000">
                      <a:alpha val="43137"/>
                    </a:srgbClr>
                  </a:outerShdw>
                </a:effectLst>
                <a:latin typeface="Agency FB" pitchFamily="34" charset="0"/>
              </a:rPr>
              <a:t>. Otros accesos son la terminal del </a:t>
            </a:r>
            <a:r>
              <a:rPr lang="es-ES" dirty="0" err="1" smtClean="0">
                <a:solidFill>
                  <a:srgbClr val="FFC000"/>
                </a:solidFill>
                <a:effectLst>
                  <a:outerShdw blurRad="38100" dist="38100" dir="2700000" algn="tl">
                    <a:srgbClr val="000000">
                      <a:alpha val="43137"/>
                    </a:srgbClr>
                  </a:outerShdw>
                </a:effectLst>
                <a:latin typeface="Agency FB" pitchFamily="34" charset="0"/>
              </a:rPr>
              <a:t>ferry</a:t>
            </a:r>
            <a:r>
              <a:rPr lang="es-ES" dirty="0" smtClean="0">
                <a:solidFill>
                  <a:srgbClr val="FFC000"/>
                </a:solidFill>
                <a:effectLst>
                  <a:outerShdw blurRad="38100" dist="38100" dir="2700000" algn="tl">
                    <a:srgbClr val="000000">
                      <a:alpha val="43137"/>
                    </a:srgbClr>
                  </a:outerShdw>
                </a:effectLst>
                <a:latin typeface="Agency FB" pitchFamily="34" charset="0"/>
              </a:rPr>
              <a:t> y la terminal de autobús. Dentro de la ciudad está situado en el distrito de Central Business </a:t>
            </a:r>
            <a:r>
              <a:rPr lang="es-ES" dirty="0" err="1" smtClean="0">
                <a:solidFill>
                  <a:srgbClr val="FFC000"/>
                </a:solidFill>
                <a:effectLst>
                  <a:outerShdw blurRad="38100" dist="38100" dir="2700000" algn="tl">
                    <a:srgbClr val="000000">
                      <a:alpha val="43137"/>
                    </a:srgbClr>
                  </a:outerShdw>
                </a:effectLst>
                <a:latin typeface="Agency FB" pitchFamily="34" charset="0"/>
              </a:rPr>
              <a:t>District</a:t>
            </a:r>
            <a:r>
              <a:rPr lang="es-ES" dirty="0" smtClean="0">
                <a:solidFill>
                  <a:srgbClr val="FFC000"/>
                </a:solidFill>
                <a:effectLst>
                  <a:outerShdw blurRad="38100" dist="38100" dir="2700000" algn="tl">
                    <a:srgbClr val="000000">
                      <a:alpha val="43137"/>
                    </a:srgbClr>
                  </a:outerShdw>
                </a:effectLst>
                <a:latin typeface="Agency FB" pitchFamily="34" charset="0"/>
              </a:rPr>
              <a:t> (CBD).</a:t>
            </a:r>
          </a:p>
          <a:p>
            <a:endParaRPr lang="es-ES" dirty="0">
              <a:solidFill>
                <a:srgbClr val="FFC000"/>
              </a:solidFill>
              <a:effectLst>
                <a:outerShdw blurRad="38100" dist="38100" dir="2700000" algn="tl">
                  <a:srgbClr val="000000">
                    <a:alpha val="43137"/>
                  </a:srgbClr>
                </a:outerShdw>
              </a:effectLst>
              <a:latin typeface="Agency FB" pitchFamily="34" charset="0"/>
            </a:endParaRPr>
          </a:p>
        </p:txBody>
      </p:sp>
      <p:sp>
        <p:nvSpPr>
          <p:cNvPr id="6" name="5 CuadroTexto"/>
          <p:cNvSpPr txBox="1"/>
          <p:nvPr/>
        </p:nvSpPr>
        <p:spPr>
          <a:xfrm>
            <a:off x="4071934" y="3786190"/>
            <a:ext cx="4214842" cy="2031325"/>
          </a:xfrm>
          <a:prstGeom prst="rect">
            <a:avLst/>
          </a:prstGeom>
          <a:noFill/>
        </p:spPr>
        <p:txBody>
          <a:bodyPr wrap="square" rtlCol="0">
            <a:spAutoFit/>
          </a:bodyPr>
          <a:lstStyle/>
          <a:p>
            <a:r>
              <a:rPr lang="es-ES" dirty="0" smtClean="0">
                <a:solidFill>
                  <a:srgbClr val="FFC000"/>
                </a:solidFill>
                <a:effectLst>
                  <a:outerShdw blurRad="38100" dist="38100" dir="2700000" algn="tl">
                    <a:srgbClr val="000000">
                      <a:alpha val="43137"/>
                    </a:srgbClr>
                  </a:outerShdw>
                </a:effectLst>
                <a:latin typeface="Agency FB" pitchFamily="34" charset="0"/>
              </a:rPr>
              <a:t>La Casa de la Ópera de Sídney contiene cinco teatros, cinco estudios de ensayos, dos salas principales, cuatro restaurantes, seis bares y numerosas tiendas de recuerdos. Además de producciones de teatro, las instalaciones de la Casa de la Ópera de Sídney también se utilizan para otro tipo de funciones, tales como bodas, fiestas y conferencias.</a:t>
            </a:r>
            <a:endParaRPr lang="es-ES" dirty="0">
              <a:solidFill>
                <a:srgbClr val="FFC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2" dur="2000"/>
                                        <p:tgtEl>
                                          <p:spTgt spid="5"/>
                                        </p:tgtEl>
                                      </p:cBhvr>
                                    </p:animEffect>
                                  </p:childTnLst>
                                </p:cTn>
                              </p:par>
                            </p:childTnLst>
                          </p:cTn>
                        </p:par>
                        <p:par>
                          <p:cTn id="13" fill="hold">
                            <p:stCondLst>
                              <p:cond delay="2000"/>
                            </p:stCondLst>
                            <p:childTnLst>
                              <p:par>
                                <p:cTn id="14" presetID="29"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p:spPr>
        <p:txBody>
          <a:bodyPr/>
          <a:lstStyle/>
          <a:p>
            <a:endParaRPr lang="es-ES" dirty="0"/>
          </a:p>
        </p:txBody>
      </p:sp>
      <p:pic>
        <p:nvPicPr>
          <p:cNvPr id="4" name="3 Imagen" descr="IMG_1919.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5400000">
            <a:off x="2786061" y="-2786060"/>
            <a:ext cx="3571876" cy="9144000"/>
          </a:xfrm>
          <a:prstGeom prst="moon">
            <a:avLst>
              <a:gd name="adj" fmla="val 19011"/>
            </a:avLst>
          </a:prstGeom>
          <a:gradFill flip="none" rotWithShape="1">
            <a:gsLst>
              <a:gs pos="25000">
                <a:schemeClr val="bg2">
                  <a:lumMod val="60000"/>
                  <a:lumOff val="40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893219" y="607219"/>
            <a:ext cx="3357562" cy="9144000"/>
          </a:xfrm>
          <a:prstGeom prst="moon">
            <a:avLst>
              <a:gd name="adj" fmla="val 19011"/>
            </a:avLst>
          </a:prstGeom>
          <a:gradFill flip="none" rotWithShape="1">
            <a:gsLst>
              <a:gs pos="21000">
                <a:schemeClr val="bg2">
                  <a:lumMod val="60000"/>
                  <a:lumOff val="40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86062" y="-1857392"/>
            <a:ext cx="3571876" cy="9144000"/>
          </a:xfrm>
          <a:prstGeom prst="moon">
            <a:avLst>
              <a:gd name="adj" fmla="val 19011"/>
            </a:avLst>
          </a:prstGeom>
          <a:gradFill flip="none" rotWithShape="1">
            <a:gsLst>
              <a:gs pos="25000">
                <a:schemeClr val="bg2">
                  <a:lumMod val="60000"/>
                  <a:lumOff val="40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893219" y="-250037"/>
            <a:ext cx="3357562" cy="9144000"/>
          </a:xfrm>
          <a:prstGeom prst="moon">
            <a:avLst>
              <a:gd name="adj" fmla="val 19011"/>
            </a:avLst>
          </a:prstGeom>
          <a:gradFill flip="none" rotWithShape="1">
            <a:gsLst>
              <a:gs pos="25000">
                <a:schemeClr val="bg2">
                  <a:lumMod val="60000"/>
                  <a:lumOff val="40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86062" y="-857260"/>
            <a:ext cx="3571876" cy="9144000"/>
          </a:xfrm>
          <a:prstGeom prst="moon">
            <a:avLst>
              <a:gd name="adj" fmla="val 19011"/>
            </a:avLst>
          </a:prstGeom>
          <a:gradFill flip="none" rotWithShape="1">
            <a:gsLst>
              <a:gs pos="25000">
                <a:schemeClr val="bg2">
                  <a:lumMod val="60000"/>
                  <a:lumOff val="40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2893219" y="-1107293"/>
            <a:ext cx="3357562" cy="9144000"/>
          </a:xfrm>
          <a:prstGeom prst="moon">
            <a:avLst>
              <a:gd name="adj" fmla="val 19011"/>
            </a:avLst>
          </a:prstGeom>
          <a:gradFill flip="none" rotWithShape="1">
            <a:gsLst>
              <a:gs pos="25000">
                <a:schemeClr val="bg2">
                  <a:lumMod val="60000"/>
                  <a:lumOff val="40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
                                          </p:val>
                                        </p:tav>
                                        <p:tav tm="100000">
                                          <p:val>
                                            <p:strVal val="#ppt_w"/>
                                          </p:val>
                                        </p:tav>
                                      </p:tavLst>
                                    </p:anim>
                                    <p:anim calcmode="lin" valueType="num">
                                      <p:cBhvr>
                                        <p:cTn id="11" dur="3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0" fill="hold"/>
                                        <p:tgtEl>
                                          <p:spTgt spid="10"/>
                                        </p:tgtEl>
                                        <p:attrNameLst>
                                          <p:attrName>ppt_w</p:attrName>
                                        </p:attrNameLst>
                                      </p:cBhvr>
                                      <p:tavLst>
                                        <p:tav tm="0">
                                          <p:val>
                                            <p:strVal val="#ppt_w"/>
                                          </p:val>
                                        </p:tav>
                                        <p:tav tm="100000">
                                          <p:val>
                                            <p:strVal val="#ppt_w"/>
                                          </p:val>
                                        </p:tav>
                                      </p:tavLst>
                                    </p:anim>
                                    <p:anim calcmode="lin" valueType="num">
                                      <p:cBhvr>
                                        <p:cTn id="19" dur="3000" fill="hold"/>
                                        <p:tgtEl>
                                          <p:spTgt spid="10"/>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strVal val="#ppt_w"/>
                                          </p:val>
                                        </p:tav>
                                        <p:tav tm="100000">
                                          <p:val>
                                            <p:strVal val="#ppt_w"/>
                                          </p:val>
                                        </p:tav>
                                      </p:tavLst>
                                    </p:anim>
                                    <p:anim calcmode="lin" valueType="num">
                                      <p:cBhvr>
                                        <p:cTn id="23" dur="3000" fill="hold"/>
                                        <p:tgtEl>
                                          <p:spTgt spid="11"/>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
                                          </p:val>
                                        </p:tav>
                                        <p:tav tm="100000">
                                          <p:val>
                                            <p:strVal val="#ppt_w"/>
                                          </p:val>
                                        </p:tav>
                                      </p:tavLst>
                                    </p:anim>
                                    <p:anim calcmode="lin" valueType="num">
                                      <p:cBhvr>
                                        <p:cTn id="27" dur="3000" fill="hold"/>
                                        <p:tgtEl>
                                          <p:spTgt spid="9"/>
                                        </p:tgtEl>
                                        <p:attrNameLst>
                                          <p:attrName>ppt_h</p:attrName>
                                        </p:attrNameLst>
                                      </p:cBhvr>
                                      <p:tavLst>
                                        <p:tav tm="0" fmla="#ppt_h*sin(2.5*pi*$)">
                                          <p:val>
                                            <p:fltVal val="0"/>
                                          </p:val>
                                        </p:tav>
                                        <p:tav tm="100000">
                                          <p:val>
                                            <p:fltVal val="1"/>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ppt_w"/>
                                          </p:val>
                                        </p:tav>
                                        <p:tav tm="100000">
                                          <p:val>
                                            <p:strVal val="#ppt_w"/>
                                          </p:val>
                                        </p:tav>
                                      </p:tavLst>
                                    </p:anim>
                                    <p:anim calcmode="lin" valueType="num">
                                      <p:cBhvr>
                                        <p:cTn id="31" dur="3000" fill="hold"/>
                                        <p:tgtEl>
                                          <p:spTgt spid="7"/>
                                        </p:tgtEl>
                                        <p:attrNameLst>
                                          <p:attrName>ppt_h</p:attrName>
                                        </p:attrNameLst>
                                      </p:cBhvr>
                                      <p:tavLst>
                                        <p:tav tm="0" fmla="#ppt_h*sin(2.5*pi*$)">
                                          <p:val>
                                            <p:fltVal val="0"/>
                                          </p:val>
                                        </p:tav>
                                        <p:tav tm="100000">
                                          <p:val>
                                            <p:fltVal val="1"/>
                                          </p:val>
                                        </p:tav>
                                      </p:tavLst>
                                    </p:anim>
                                  </p:childTnLst>
                                </p:cTn>
                              </p:par>
                              <p:par>
                                <p:cTn id="32" presetID="2" presetClass="entr" presetSubtype="4"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4/3*#ppt_w"/>
                                          </p:val>
                                        </p:tav>
                                        <p:tav tm="100000">
                                          <p:val>
                                            <p:strVal val="#ppt_w"/>
                                          </p:val>
                                        </p:tav>
                                      </p:tavLst>
                                    </p:anim>
                                    <p:anim calcmode="lin" valueType="num">
                                      <p:cBhvr>
                                        <p:cTn id="84" dur="3000" fill="hold"/>
                                        <p:tgtEl>
                                          <p:spTgt spid="4"/>
                                        </p:tgtEl>
                                        <p:attrNameLst>
                                          <p:attrName>ppt_h</p:attrName>
                                        </p:attrNameLst>
                                      </p:cBhvr>
                                      <p:tavLst>
                                        <p:tav tm="0">
                                          <p:val>
                                            <p:strVal val="4/3*#ppt_h"/>
                                          </p:val>
                                        </p:tav>
                                        <p:tav tm="100000">
                                          <p:val>
                                            <p:strVal val="#ppt_h"/>
                                          </p:val>
                                        </p:tav>
                                      </p:tavLst>
                                    </p:anim>
                                  </p:childTnLst>
                                </p:cTn>
                              </p:par>
                              <p:par>
                                <p:cTn id="85" presetID="16" presetClass="entr" presetSubtype="4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Horizontal)">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ED2A0"/>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4" name="3 Imagen" descr="dscn2221.jpg"/>
          <p:cNvPicPr>
            <a:picLocks noChangeAspect="1"/>
          </p:cNvPicPr>
          <p:nvPr/>
        </p:nvPicPr>
        <p:blipFill>
          <a:blip r:embed="rId2"/>
          <a:stretch>
            <a:fillRect/>
          </a:stretch>
        </p:blipFill>
        <p:spPr>
          <a:xfrm>
            <a:off x="0" y="0"/>
            <a:ext cx="9167875" cy="6858000"/>
          </a:xfrm>
          <a:prstGeom prst="rect">
            <a:avLst/>
          </a:prstGeom>
        </p:spPr>
      </p:pic>
      <p:sp>
        <p:nvSpPr>
          <p:cNvPr id="6" name="5 Cheurón"/>
          <p:cNvSpPr/>
          <p:nvPr/>
        </p:nvSpPr>
        <p:spPr>
          <a:xfrm>
            <a:off x="0" y="0"/>
            <a:ext cx="4643438" cy="6858000"/>
          </a:xfrm>
          <a:prstGeom prst="chevron">
            <a:avLst>
              <a:gd name="adj" fmla="val 92767"/>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2666"/>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00098" y="0"/>
            <a:ext cx="4643438" cy="6858000"/>
          </a:xfrm>
          <a:prstGeom prst="chevron">
            <a:avLst>
              <a:gd name="adj" fmla="val 92767"/>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72066" y="0"/>
            <a:ext cx="4572000" cy="6858000"/>
          </a:xfrm>
          <a:prstGeom prst="chevron">
            <a:avLst>
              <a:gd name="adj" fmla="val 92666"/>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64" y="0"/>
            <a:ext cx="4643438" cy="6858000"/>
          </a:xfrm>
          <a:prstGeom prst="chevron">
            <a:avLst>
              <a:gd name="adj" fmla="val 92767"/>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572132" y="0"/>
            <a:ext cx="4572000" cy="6858000"/>
          </a:xfrm>
          <a:prstGeom prst="chevron">
            <a:avLst>
              <a:gd name="adj" fmla="val 92666"/>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500230" y="0"/>
            <a:ext cx="4643438" cy="6858000"/>
          </a:xfrm>
          <a:prstGeom prst="chevron">
            <a:avLst>
              <a:gd name="adj" fmla="val 92767"/>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072198" y="0"/>
            <a:ext cx="4572000" cy="6858000"/>
          </a:xfrm>
          <a:prstGeom prst="chevron">
            <a:avLst>
              <a:gd name="adj" fmla="val 92666"/>
            </a:avLst>
          </a:prstGeom>
          <a:gradFill flip="none" rotWithShape="1">
            <a:gsLst>
              <a:gs pos="32000">
                <a:schemeClr val="bg1"/>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1857420" y="0"/>
            <a:ext cx="11858708"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horizontal)">
                                      <p:cBhvr>
                                        <p:cTn id="42" dur="3000"/>
                                        <p:tgtEl>
                                          <p:spTgt spid="6"/>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horizontal)">
                                      <p:cBhvr>
                                        <p:cTn id="45" dur="3000"/>
                                        <p:tgtEl>
                                          <p:spTgt spid="8"/>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3000"/>
                                        <p:tgtEl>
                                          <p:spTgt spid="10"/>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3000"/>
                                        <p:tgtEl>
                                          <p:spTgt spid="12"/>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horizontal)">
                                      <p:cBhvr>
                                        <p:cTn id="54" dur="3000"/>
                                        <p:tgtEl>
                                          <p:spTgt spid="7"/>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3000"/>
                                        <p:tgtEl>
                                          <p:spTgt spid="9"/>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horizontal)">
                                      <p:cBhvr>
                                        <p:cTn id="60" dur="3000"/>
                                        <p:tgtEl>
                                          <p:spTgt spid="11"/>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horizontal)">
                                      <p:cBhvr>
                                        <p:cTn id="63" dur="3000"/>
                                        <p:tgtEl>
                                          <p:spTgt spid="13"/>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ppt_y"/>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1+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1+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ppt_y"/>
                                          </p:val>
                                        </p:tav>
                                      </p:tavLst>
                                    </p:anim>
                                    <p:set>
                                      <p:cBhvr>
                                        <p:cTn id="96" dur="1" fill="hold">
                                          <p:stCondLst>
                                            <p:cond delay="2999"/>
                                          </p:stCondLst>
                                        </p:cTn>
                                        <p:tgtEl>
                                          <p:spTgt spid="13"/>
                                        </p:tgtEl>
                                        <p:attrNameLst>
                                          <p:attrName>style.visibility</p:attrName>
                                        </p:attrNameLst>
                                      </p:cBhvr>
                                      <p:to>
                                        <p:strVal val="hidden"/>
                                      </p:to>
                                    </p:set>
                                  </p:childTnLst>
                                </p:cTn>
                              </p:par>
                              <p:par>
                                <p:cTn id="97" presetID="16" presetClass="exit" presetSubtype="42" fill="hold" grpId="3" nodeType="withEffect">
                                  <p:stCondLst>
                                    <p:cond delay="0"/>
                                  </p:stCondLst>
                                  <p:childTnLst>
                                    <p:animEffect transition="out" filter="barn(outHorizontal)">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6" presetClass="exit" presetSubtype="42" fill="hold" grpId="3" nodeType="withEffect">
                                  <p:stCondLst>
                                    <p:cond delay="0"/>
                                  </p:stCondLst>
                                  <p:childTnLst>
                                    <p:animEffect transition="out" filter="barn(outHorizontal)">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6" presetClass="exit" presetSubtype="42" fill="hold" grpId="3" nodeType="withEffect">
                                  <p:stCondLst>
                                    <p:cond delay="0"/>
                                  </p:stCondLst>
                                  <p:childTnLst>
                                    <p:animEffect transition="out" filter="barn(outHorizontal)">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6" presetClass="exit" presetSubtype="42" fill="hold" grpId="3" nodeType="withEffect">
                                  <p:stCondLst>
                                    <p:cond delay="0"/>
                                  </p:stCondLst>
                                  <p:childTnLst>
                                    <p:animEffect transition="out" filter="barn(outHorizontal)">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3000"/>
                                        <p:tgtEl>
                                          <p:spTgt spid="7"/>
                                        </p:tgtEl>
                                      </p:cBhvr>
                                    </p:animEffect>
                                    <p:set>
                                      <p:cBhvr>
                                        <p:cTn id="111" dur="1" fill="hold">
                                          <p:stCondLst>
                                            <p:cond delay="2999"/>
                                          </p:stCondLst>
                                        </p:cTn>
                                        <p:tgtEl>
                                          <p:spTgt spid="7"/>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36000">
                <a:schemeClr val="bg1">
                  <a:lumMod val="75000"/>
                  <a:lumOff val="25000"/>
                </a:schemeClr>
              </a:gs>
              <a:gs pos="7001">
                <a:srgbClr val="E6E6E6"/>
              </a:gs>
              <a:gs pos="32001">
                <a:srgbClr val="7D8496"/>
              </a:gs>
              <a:gs pos="47000">
                <a:srgbClr val="E6E6E6"/>
              </a:gs>
              <a:gs pos="85001">
                <a:srgbClr val="7D8496"/>
              </a:gs>
              <a:gs pos="100000">
                <a:srgbClr val="E6E6E6"/>
              </a:gs>
            </a:gsLst>
            <a:lin ang="0" scaled="1"/>
            <a:tileRect/>
          </a:gradFill>
        </p:spPr>
        <p:txBody>
          <a:bodyPr/>
          <a:lstStyle/>
          <a:p>
            <a:endParaRPr lang="es-ES" dirty="0"/>
          </a:p>
        </p:txBody>
      </p:sp>
      <p:pic>
        <p:nvPicPr>
          <p:cNvPr id="4" name="3 Imagen" descr="DSC02384.JPG"/>
          <p:cNvPicPr>
            <a:picLocks noChangeAspect="1"/>
          </p:cNvPicPr>
          <p:nvPr/>
        </p:nvPicPr>
        <p:blipFill>
          <a:blip r:embed="rId2"/>
          <a:stretch>
            <a:fillRect/>
          </a:stretch>
        </p:blipFill>
        <p:spPr>
          <a:xfrm>
            <a:off x="0" y="0"/>
            <a:ext cx="9144000" cy="6837967"/>
          </a:xfrm>
          <a:prstGeom prst="rect">
            <a:avLst/>
          </a:prstGeom>
        </p:spPr>
      </p:pic>
      <p:sp>
        <p:nvSpPr>
          <p:cNvPr id="5" name="4 Paralelogramo"/>
          <p:cNvSpPr/>
          <p:nvPr/>
        </p:nvSpPr>
        <p:spPr>
          <a:xfrm>
            <a:off x="4071934" y="285752"/>
            <a:ext cx="714380"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28575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643306" y="642918"/>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143504" y="57148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214678" y="1000108"/>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572132" y="92867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929322" y="121442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857488" y="128586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428860" y="164305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357950" y="1500174"/>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200024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786578" y="1857364"/>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500166" y="2500306"/>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286644" y="228599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071538" y="2857496"/>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786710" y="271462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715272" y="3429024"/>
            <a:ext cx="714380"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286644" y="378619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858016" y="414338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6500826" y="442913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6072198" y="478632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643570" y="514351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143504" y="5643578"/>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714876" y="6000768"/>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1071538" y="357190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428728" y="3857628"/>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857356" y="4214818"/>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450057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643174" y="478632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3071802" y="5143512"/>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571868" y="5572140"/>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071934" y="6000768"/>
            <a:ext cx="642942" cy="857232"/>
          </a:xfrm>
          <a:prstGeom prst="parallelogram">
            <a:avLst>
              <a:gd name="adj" fmla="val 62334"/>
            </a:avLst>
          </a:prstGeom>
          <a:gradFill flip="none" rotWithShape="1">
            <a:gsLst>
              <a:gs pos="0">
                <a:schemeClr val="tx1"/>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childTnLst>
                          </p:cTn>
                        </p:par>
                        <p:par>
                          <p:cTn id="200" fill="hold">
                            <p:stCondLst>
                              <p:cond delay="3000"/>
                            </p:stCondLst>
                            <p:childTnLst>
                              <p:par>
                                <p:cTn id="201" presetID="2" presetClass="exit" presetSubtype="6"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1+ppt_w/2"/>
                                          </p:val>
                                        </p:tav>
                                      </p:tavLst>
                                    </p:anim>
                                    <p:anim calcmode="lin" valueType="num">
                                      <p:cBhvr additive="base">
                                        <p:cTn id="207" dur="3000"/>
                                        <p:tgtEl>
                                          <p:spTgt spid="7"/>
                                        </p:tgtEl>
                                        <p:attrNameLst>
                                          <p:attrName>ppt_y</p:attrName>
                                        </p:attrNameLst>
                                      </p:cBhvr>
                                      <p:tavLst>
                                        <p:tav tm="0">
                                          <p:val>
                                            <p:strVal val="ppt_y"/>
                                          </p:val>
                                        </p:tav>
                                        <p:tav tm="100000">
                                          <p:val>
                                            <p:strVal val="1+ppt_h/2"/>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1+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1+ppt_w/2"/>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1+ppt_w/2"/>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0-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0-ppt_h/2"/>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0-ppt_h/2"/>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0-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0-ppt_w/2"/>
                                          </p:val>
                                        </p:tav>
                                      </p:tavLst>
                                    </p:anim>
                                    <p:anim calcmode="lin" valueType="num">
                                      <p:cBhvr additive="base">
                                        <p:cTn id="251" dur="3000"/>
                                        <p:tgtEl>
                                          <p:spTgt spid="25"/>
                                        </p:tgtEl>
                                        <p:attrNameLst>
                                          <p:attrName>ppt_y</p:attrName>
                                        </p:attrNameLst>
                                      </p:cBhvr>
                                      <p:tavLst>
                                        <p:tav tm="0">
                                          <p:val>
                                            <p:strVal val="ppt_y"/>
                                          </p:val>
                                        </p:tav>
                                        <p:tav tm="100000">
                                          <p:val>
                                            <p:strVal val="0-ppt_h/2"/>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0-ppt_w/2"/>
                                          </p:val>
                                        </p:tav>
                                      </p:tavLst>
                                    </p:anim>
                                    <p:anim calcmode="lin" valueType="num">
                                      <p:cBhvr additive="base">
                                        <p:cTn id="255" dur="3000"/>
                                        <p:tgtEl>
                                          <p:spTgt spid="26"/>
                                        </p:tgtEl>
                                        <p:attrNameLst>
                                          <p:attrName>ppt_y</p:attrName>
                                        </p:attrNameLst>
                                      </p:cBhvr>
                                      <p:tavLst>
                                        <p:tav tm="0">
                                          <p:val>
                                            <p:strVal val="ppt_y"/>
                                          </p:val>
                                        </p:tav>
                                        <p:tav tm="100000">
                                          <p:val>
                                            <p:strVal val="0-ppt_h/2"/>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0-ppt_w/2"/>
                                          </p:val>
                                        </p:tav>
                                      </p:tavLst>
                                    </p:anim>
                                    <p:anim calcmode="lin" valueType="num">
                                      <p:cBhvr additive="base">
                                        <p:cTn id="259" dur="3000"/>
                                        <p:tgtEl>
                                          <p:spTgt spid="27"/>
                                        </p:tgtEl>
                                        <p:attrNameLst>
                                          <p:attrName>ppt_y</p:attrName>
                                        </p:attrNameLst>
                                      </p:cBhvr>
                                      <p:tavLst>
                                        <p:tav tm="0">
                                          <p:val>
                                            <p:strVal val="ppt_y"/>
                                          </p:val>
                                        </p:tav>
                                        <p:tav tm="100000">
                                          <p:val>
                                            <p:strVal val="0-ppt_h/2"/>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0-ppt_w/2"/>
                                          </p:val>
                                        </p:tav>
                                      </p:tavLst>
                                    </p:anim>
                                    <p:anim calcmode="lin" valueType="num">
                                      <p:cBhvr additive="base">
                                        <p:cTn id="263" dur="3000"/>
                                        <p:tgtEl>
                                          <p:spTgt spid="28"/>
                                        </p:tgtEl>
                                        <p:attrNameLst>
                                          <p:attrName>ppt_y</p:attrName>
                                        </p:attrNameLst>
                                      </p:cBhvr>
                                      <p:tavLst>
                                        <p:tav tm="0">
                                          <p:val>
                                            <p:strVal val="ppt_y"/>
                                          </p:val>
                                        </p:tav>
                                        <p:tav tm="100000">
                                          <p:val>
                                            <p:strVal val="0-ppt_h/2"/>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0-ppt_w/2"/>
                                          </p:val>
                                        </p:tav>
                                      </p:tavLst>
                                    </p:anim>
                                    <p:anim calcmode="lin" valueType="num">
                                      <p:cBhvr additive="base">
                                        <p:cTn id="267" dur="3000"/>
                                        <p:tgtEl>
                                          <p:spTgt spid="6"/>
                                        </p:tgtEl>
                                        <p:attrNameLst>
                                          <p:attrName>ppt_y</p:attrName>
                                        </p:attrNameLst>
                                      </p:cBhvr>
                                      <p:tavLst>
                                        <p:tav tm="0">
                                          <p:val>
                                            <p:strVal val="ppt_y"/>
                                          </p:val>
                                        </p:tav>
                                        <p:tav tm="100000">
                                          <p:val>
                                            <p:strVal val="1+ppt_h/2"/>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8"/>
                                        </p:tgtEl>
                                        <p:attrNameLst>
                                          <p:attrName>ppt_x</p:attrName>
                                        </p:attrNameLst>
                                      </p:cBhvr>
                                      <p:tavLst>
                                        <p:tav tm="0">
                                          <p:val>
                                            <p:strVal val="ppt_x"/>
                                          </p:val>
                                        </p:tav>
                                        <p:tav tm="100000">
                                          <p:val>
                                            <p:strVal val="0-ppt_w/2"/>
                                          </p:val>
                                        </p:tav>
                                      </p:tavLst>
                                    </p:anim>
                                    <p:anim calcmode="lin" valueType="num">
                                      <p:cBhvr additive="base">
                                        <p:cTn id="271" dur="3000"/>
                                        <p:tgtEl>
                                          <p:spTgt spid="8"/>
                                        </p:tgtEl>
                                        <p:attrNameLst>
                                          <p:attrName>ppt_y</p:attrName>
                                        </p:attrNameLst>
                                      </p:cBhvr>
                                      <p:tavLst>
                                        <p:tav tm="0">
                                          <p:val>
                                            <p:strVal val="ppt_y"/>
                                          </p:val>
                                        </p:tav>
                                        <p:tav tm="100000">
                                          <p:val>
                                            <p:strVal val="1+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10"/>
                                        </p:tgtEl>
                                        <p:attrNameLst>
                                          <p:attrName>ppt_x</p:attrName>
                                        </p:attrNameLst>
                                      </p:cBhvr>
                                      <p:tavLst>
                                        <p:tav tm="0">
                                          <p:val>
                                            <p:strVal val="ppt_x"/>
                                          </p:val>
                                        </p:tav>
                                        <p:tav tm="100000">
                                          <p:val>
                                            <p:strVal val="0-ppt_w/2"/>
                                          </p:val>
                                        </p:tav>
                                      </p:tavLst>
                                    </p:anim>
                                    <p:anim calcmode="lin" valueType="num">
                                      <p:cBhvr additive="base">
                                        <p:cTn id="275" dur="3000"/>
                                        <p:tgtEl>
                                          <p:spTgt spid="10"/>
                                        </p:tgtEl>
                                        <p:attrNameLst>
                                          <p:attrName>ppt_y</p:attrName>
                                        </p:attrNameLst>
                                      </p:cBhvr>
                                      <p:tavLst>
                                        <p:tav tm="0">
                                          <p:val>
                                            <p:strVal val="ppt_y"/>
                                          </p:val>
                                        </p:tav>
                                        <p:tav tm="100000">
                                          <p:val>
                                            <p:strVal val="1+ppt_h/2"/>
                                          </p:val>
                                        </p:tav>
                                      </p:tavLst>
                                    </p:anim>
                                    <p:set>
                                      <p:cBhvr>
                                        <p:cTn id="276" dur="1" fill="hold">
                                          <p:stCondLst>
                                            <p:cond delay="2999"/>
                                          </p:stCondLst>
                                        </p:cTn>
                                        <p:tgtEl>
                                          <p:spTgt spid="1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0-ppt_w/2"/>
                                          </p:val>
                                        </p:tav>
                                      </p:tavLst>
                                    </p:anim>
                                    <p:anim calcmode="lin" valueType="num">
                                      <p:cBhvr additive="base">
                                        <p:cTn id="279" dur="3000"/>
                                        <p:tgtEl>
                                          <p:spTgt spid="11"/>
                                        </p:tgtEl>
                                        <p:attrNameLst>
                                          <p:attrName>ppt_y</p:attrName>
                                        </p:attrNameLst>
                                      </p:cBhvr>
                                      <p:tavLst>
                                        <p:tav tm="0">
                                          <p:val>
                                            <p:strVal val="ppt_y"/>
                                          </p:val>
                                        </p:tav>
                                        <p:tav tm="100000">
                                          <p:val>
                                            <p:strVal val="1+ppt_h/2"/>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0-ppt_w/2"/>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1+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8"/>
                                        </p:tgtEl>
                                        <p:attrNameLst>
                                          <p:attrName>ppt_x</p:attrName>
                                        </p:attrNameLst>
                                      </p:cBhvr>
                                      <p:tavLst>
                                        <p:tav tm="0">
                                          <p:val>
                                            <p:strVal val="ppt_x"/>
                                          </p:val>
                                        </p:tav>
                                        <p:tav tm="100000">
                                          <p:val>
                                            <p:strVal val="0-ppt_w/2"/>
                                          </p:val>
                                        </p:tav>
                                      </p:tavLst>
                                    </p:anim>
                                    <p:anim calcmode="lin" valueType="num">
                                      <p:cBhvr additive="base">
                                        <p:cTn id="291" dur="3000"/>
                                        <p:tgtEl>
                                          <p:spTgt spid="18"/>
                                        </p:tgtEl>
                                        <p:attrNameLst>
                                          <p:attrName>ppt_y</p:attrName>
                                        </p:attrNameLst>
                                      </p:cBhvr>
                                      <p:tavLst>
                                        <p:tav tm="0">
                                          <p:val>
                                            <p:strVal val="ppt_y"/>
                                          </p:val>
                                        </p:tav>
                                        <p:tav tm="100000">
                                          <p:val>
                                            <p:strVal val="1+ppt_h/2"/>
                                          </p:val>
                                        </p:tav>
                                      </p:tavLst>
                                    </p:anim>
                                    <p:set>
                                      <p:cBhvr>
                                        <p:cTn id="292" dur="1" fill="hold">
                                          <p:stCondLst>
                                            <p:cond delay="2999"/>
                                          </p:stCondLst>
                                        </p:cTn>
                                        <p:tgtEl>
                                          <p:spTgt spid="18"/>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0-ppt_w/2"/>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1+ppt_w/2"/>
                                          </p:val>
                                        </p:tav>
                                      </p:tavLst>
                                    </p:anim>
                                    <p:anim calcmode="lin" valueType="num">
                                      <p:cBhvr additive="base">
                                        <p:cTn id="299" dur="3000"/>
                                        <p:tgtEl>
                                          <p:spTgt spid="29"/>
                                        </p:tgtEl>
                                        <p:attrNameLst>
                                          <p:attrName>ppt_y</p:attrName>
                                        </p:attrNameLst>
                                      </p:cBhvr>
                                      <p:tavLst>
                                        <p:tav tm="0">
                                          <p:val>
                                            <p:strVal val="ppt_y"/>
                                          </p:val>
                                        </p:tav>
                                        <p:tav tm="100000">
                                          <p:val>
                                            <p:strVal val="0-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1+ppt_w/2"/>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1+ppt_w/2"/>
                                          </p:val>
                                        </p:tav>
                                      </p:tavLst>
                                    </p:anim>
                                    <p:anim calcmode="lin" valueType="num">
                                      <p:cBhvr additive="base">
                                        <p:cTn id="307" dur="3000"/>
                                        <p:tgtEl>
                                          <p:spTgt spid="31"/>
                                        </p:tgtEl>
                                        <p:attrNameLst>
                                          <p:attrName>ppt_y</p:attrName>
                                        </p:attrNameLst>
                                      </p:cBhvr>
                                      <p:tavLst>
                                        <p:tav tm="0">
                                          <p:val>
                                            <p:strVal val="ppt_y"/>
                                          </p:val>
                                        </p:tav>
                                        <p:tav tm="100000">
                                          <p:val>
                                            <p:strVal val="0-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1+ppt_w/2"/>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1+ppt_w/2"/>
                                          </p:val>
                                        </p:tav>
                                      </p:tavLst>
                                    </p:anim>
                                    <p:anim calcmode="lin" valueType="num">
                                      <p:cBhvr additive="base">
                                        <p:cTn id="315" dur="3000"/>
                                        <p:tgtEl>
                                          <p:spTgt spid="33"/>
                                        </p:tgtEl>
                                        <p:attrNameLst>
                                          <p:attrName>ppt_y</p:attrName>
                                        </p:attrNameLst>
                                      </p:cBhvr>
                                      <p:tavLst>
                                        <p:tav tm="0">
                                          <p:val>
                                            <p:strVal val="ppt_y"/>
                                          </p:val>
                                        </p:tav>
                                        <p:tav tm="100000">
                                          <p:val>
                                            <p:strVal val="0-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1+ppt_w/2"/>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1+ppt_w/2"/>
                                          </p:val>
                                        </p:tav>
                                      </p:tavLst>
                                    </p:anim>
                                    <p:anim calcmode="lin" valueType="num">
                                      <p:cBhvr additive="base">
                                        <p:cTn id="323" dur="3000"/>
                                        <p:tgtEl>
                                          <p:spTgt spid="35"/>
                                        </p:tgtEl>
                                        <p:attrNameLst>
                                          <p:attrName>ppt_y</p:attrName>
                                        </p:attrNameLst>
                                      </p:cBhvr>
                                      <p:tavLst>
                                        <p:tav tm="0">
                                          <p:val>
                                            <p:strVal val="ppt_y"/>
                                          </p:val>
                                        </p:tav>
                                        <p:tav tm="100000">
                                          <p:val>
                                            <p:strVal val="0-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1+ppt_w/2"/>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5"/>
                                        </p:tgtEl>
                                        <p:attrNameLst>
                                          <p:attrName>ppt_w</p:attrName>
                                        </p:attrNameLst>
                                      </p:cBhvr>
                                      <p:tavLst>
                                        <p:tav tm="0">
                                          <p:val>
                                            <p:strVal val="ppt_w"/>
                                          </p:val>
                                        </p:tav>
                                        <p:tav tm="100000">
                                          <p:val>
                                            <p:strVal val="ppt_w"/>
                                          </p:val>
                                        </p:tav>
                                      </p:tavLst>
                                    </p:anim>
                                    <p:anim calcmode="lin" valueType="num">
                                      <p:cBhvr>
                                        <p:cTn id="33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7"/>
                                        </p:tgtEl>
                                        <p:attrNameLst>
                                          <p:attrName>ppt_w</p:attrName>
                                        </p:attrNameLst>
                                      </p:cBhvr>
                                      <p:tavLst>
                                        <p:tav tm="0">
                                          <p:val>
                                            <p:strVal val="ppt_w"/>
                                          </p:val>
                                        </p:tav>
                                        <p:tav tm="100000">
                                          <p:val>
                                            <p:strVal val="ppt_w"/>
                                          </p:val>
                                        </p:tav>
                                      </p:tavLst>
                                    </p:anim>
                                    <p:anim calcmode="lin" valueType="num">
                                      <p:cBhvr>
                                        <p:cTn id="33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7"/>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9"/>
                                        </p:tgtEl>
                                        <p:attrNameLst>
                                          <p:attrName>ppt_w</p:attrName>
                                        </p:attrNameLst>
                                      </p:cBhvr>
                                      <p:tavLst>
                                        <p:tav tm="0">
                                          <p:val>
                                            <p:strVal val="ppt_w"/>
                                          </p:val>
                                        </p:tav>
                                        <p:tav tm="100000">
                                          <p:val>
                                            <p:strVal val="ppt_w"/>
                                          </p:val>
                                        </p:tav>
                                      </p:tavLst>
                                    </p:anim>
                                    <p:anim calcmode="lin" valueType="num">
                                      <p:cBhvr>
                                        <p:cTn id="3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2"/>
                                        </p:tgtEl>
                                        <p:attrNameLst>
                                          <p:attrName>ppt_w</p:attrName>
                                        </p:attrNameLst>
                                      </p:cBhvr>
                                      <p:tavLst>
                                        <p:tav tm="0">
                                          <p:val>
                                            <p:strVal val="ppt_w"/>
                                          </p:val>
                                        </p:tav>
                                        <p:tav tm="100000">
                                          <p:val>
                                            <p:strVal val="ppt_w"/>
                                          </p:val>
                                        </p:tav>
                                      </p:tavLst>
                                    </p:anim>
                                    <p:anim calcmode="lin" valueType="num">
                                      <p:cBhvr>
                                        <p:cTn id="3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3"/>
                                        </p:tgtEl>
                                        <p:attrNameLst>
                                          <p:attrName>ppt_w</p:attrName>
                                        </p:attrNameLst>
                                      </p:cBhvr>
                                      <p:tavLst>
                                        <p:tav tm="0">
                                          <p:val>
                                            <p:strVal val="ppt_w"/>
                                          </p:val>
                                        </p:tav>
                                        <p:tav tm="100000">
                                          <p:val>
                                            <p:strVal val="ppt_w"/>
                                          </p:val>
                                        </p:tav>
                                      </p:tavLst>
                                    </p:anim>
                                    <p:anim calcmode="lin" valueType="num">
                                      <p:cBhvr>
                                        <p:cTn id="34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5"/>
                                        </p:tgtEl>
                                        <p:attrNameLst>
                                          <p:attrName>ppt_w</p:attrName>
                                        </p:attrNameLst>
                                      </p:cBhvr>
                                      <p:tavLst>
                                        <p:tav tm="0">
                                          <p:val>
                                            <p:strVal val="ppt_w"/>
                                          </p:val>
                                        </p:tav>
                                        <p:tav tm="100000">
                                          <p:val>
                                            <p:strVal val="ppt_w"/>
                                          </p:val>
                                        </p:tav>
                                      </p:tavLst>
                                    </p:anim>
                                    <p:anim calcmode="lin" valueType="num">
                                      <p:cBhvr>
                                        <p:cTn id="35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5"/>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7"/>
                                        </p:tgtEl>
                                        <p:attrNameLst>
                                          <p:attrName>ppt_w</p:attrName>
                                        </p:attrNameLst>
                                      </p:cBhvr>
                                      <p:tavLst>
                                        <p:tav tm="0">
                                          <p:val>
                                            <p:strVal val="ppt_w"/>
                                          </p:val>
                                        </p:tav>
                                        <p:tav tm="100000">
                                          <p:val>
                                            <p:strVal val="ppt_w"/>
                                          </p:val>
                                        </p:tav>
                                      </p:tavLst>
                                    </p:anim>
                                    <p:anim calcmode="lin" valueType="num">
                                      <p:cBhvr>
                                        <p:cTn id="35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19"/>
                                        </p:tgtEl>
                                        <p:attrNameLst>
                                          <p:attrName>ppt_w</p:attrName>
                                        </p:attrNameLst>
                                      </p:cBhvr>
                                      <p:tavLst>
                                        <p:tav tm="0">
                                          <p:val>
                                            <p:strVal val="ppt_w"/>
                                          </p:val>
                                        </p:tav>
                                        <p:tav tm="100000">
                                          <p:val>
                                            <p:strVal val="ppt_w"/>
                                          </p:val>
                                        </p:tav>
                                      </p:tavLst>
                                    </p:anim>
                                    <p:anim calcmode="lin" valueType="num">
                                      <p:cBhvr>
                                        <p:cTn id="35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19"/>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
                                        </p:tgtEl>
                                        <p:attrNameLst>
                                          <p:attrName>ppt_w</p:attrName>
                                        </p:attrNameLst>
                                      </p:cBhvr>
                                      <p:tavLst>
                                        <p:tav tm="0">
                                          <p:val>
                                            <p:strVal val="ppt_w"/>
                                          </p:val>
                                        </p:tav>
                                        <p:tav tm="100000">
                                          <p:val>
                                            <p:strVal val="ppt_w"/>
                                          </p:val>
                                        </p:tav>
                                      </p:tavLst>
                                    </p:anim>
                                    <p:anim calcmode="lin" valueType="num">
                                      <p:cBhvr>
                                        <p:cTn id="3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8"/>
                                        </p:tgtEl>
                                        <p:attrNameLst>
                                          <p:attrName>ppt_w</p:attrName>
                                        </p:attrNameLst>
                                      </p:cBhvr>
                                      <p:tavLst>
                                        <p:tav tm="0">
                                          <p:val>
                                            <p:strVal val="ppt_w"/>
                                          </p:val>
                                        </p:tav>
                                        <p:tav tm="100000">
                                          <p:val>
                                            <p:strVal val="ppt_w"/>
                                          </p:val>
                                        </p:tav>
                                      </p:tavLst>
                                    </p:anim>
                                    <p:anim calcmode="lin" valueType="num">
                                      <p:cBhvr>
                                        <p:cTn id="36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8"/>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10"/>
                                        </p:tgtEl>
                                        <p:attrNameLst>
                                          <p:attrName>ppt_w</p:attrName>
                                        </p:attrNameLst>
                                      </p:cBhvr>
                                      <p:tavLst>
                                        <p:tav tm="0">
                                          <p:val>
                                            <p:strVal val="ppt_w"/>
                                          </p:val>
                                        </p:tav>
                                        <p:tav tm="100000">
                                          <p:val>
                                            <p:strVal val="ppt_w"/>
                                          </p:val>
                                        </p:tav>
                                      </p:tavLst>
                                    </p:anim>
                                    <p:anim calcmode="lin" valueType="num">
                                      <p:cBhvr>
                                        <p:cTn id="37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10"/>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11"/>
                                        </p:tgtEl>
                                        <p:attrNameLst>
                                          <p:attrName>ppt_w</p:attrName>
                                        </p:attrNameLst>
                                      </p:cBhvr>
                                      <p:tavLst>
                                        <p:tav tm="0">
                                          <p:val>
                                            <p:strVal val="ppt_w"/>
                                          </p:val>
                                        </p:tav>
                                        <p:tav tm="100000">
                                          <p:val>
                                            <p:strVal val="ppt_w"/>
                                          </p:val>
                                        </p:tav>
                                      </p:tavLst>
                                    </p:anim>
                                    <p:anim calcmode="lin" valueType="num">
                                      <p:cBhvr>
                                        <p:cTn id="3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1"/>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14"/>
                                        </p:tgtEl>
                                        <p:attrNameLst>
                                          <p:attrName>ppt_w</p:attrName>
                                        </p:attrNameLst>
                                      </p:cBhvr>
                                      <p:tavLst>
                                        <p:tav tm="0">
                                          <p:val>
                                            <p:strVal val="ppt_w"/>
                                          </p:val>
                                        </p:tav>
                                        <p:tav tm="100000">
                                          <p:val>
                                            <p:strVal val="ppt_w"/>
                                          </p:val>
                                        </p:tav>
                                      </p:tavLst>
                                    </p:anim>
                                    <p:anim calcmode="lin" valueType="num">
                                      <p:cBhvr>
                                        <p:cTn id="37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14"/>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16"/>
                                        </p:tgtEl>
                                        <p:attrNameLst>
                                          <p:attrName>ppt_w</p:attrName>
                                        </p:attrNameLst>
                                      </p:cBhvr>
                                      <p:tavLst>
                                        <p:tav tm="0">
                                          <p:val>
                                            <p:strVal val="ppt_w"/>
                                          </p:val>
                                        </p:tav>
                                        <p:tav tm="100000">
                                          <p:val>
                                            <p:strVal val="ppt_w"/>
                                          </p:val>
                                        </p:tav>
                                      </p:tavLst>
                                    </p:anim>
                                    <p:anim calcmode="lin" valueType="num">
                                      <p:cBhvr>
                                        <p:cTn id="3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1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18"/>
                                        </p:tgtEl>
                                        <p:attrNameLst>
                                          <p:attrName>ppt_w</p:attrName>
                                        </p:attrNameLst>
                                      </p:cBhvr>
                                      <p:tavLst>
                                        <p:tav tm="0">
                                          <p:val>
                                            <p:strVal val="ppt_w"/>
                                          </p:val>
                                        </p:tav>
                                        <p:tav tm="100000">
                                          <p:val>
                                            <p:strVal val="ppt_w"/>
                                          </p:val>
                                        </p:tav>
                                      </p:tavLst>
                                    </p:anim>
                                    <p:anim calcmode="lin" valueType="num">
                                      <p:cBhvr>
                                        <p:cTn id="3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18"/>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3"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3"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3"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3"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3"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3"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3"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grpId="3"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grpId="3"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grpId="3"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grpId="3"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grpId="3"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grpId="3"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grpId="3"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72"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2/3*#ppt_w"/>
                                          </p:val>
                                        </p:tav>
                                        <p:tav tm="100000">
                                          <p:val>
                                            <p:strVal val="#ppt_w"/>
                                          </p:val>
                                        </p:tav>
                                      </p:tavLst>
                                    </p:anim>
                                    <p:anim calcmode="lin" valueType="num">
                                      <p:cBhvr>
                                        <p:cTn id="460" dur="3000" fill="hold"/>
                                        <p:tgtEl>
                                          <p:spTgt spid="4"/>
                                        </p:tgtEl>
                                        <p:attrNameLst>
                                          <p:attrName>ppt_h</p:attrName>
                                        </p:attrNameLst>
                                      </p:cBhvr>
                                      <p:tavLst>
                                        <p:tav tm="0">
                                          <p:val>
                                            <p:strVal val="2/3*#ppt_h"/>
                                          </p:val>
                                        </p:tav>
                                        <p:tav tm="100000">
                                          <p:val>
                                            <p:strVal val="#ppt_h"/>
                                          </p:val>
                                        </p:tav>
                                      </p:tavLst>
                                    </p:anim>
                                  </p:childTnLst>
                                </p:cTn>
                              </p:par>
                              <p:par>
                                <p:cTn id="461" presetID="8" presetClass="entr" presetSubtype="32"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diamond(out)">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p:spPr>
        <p:txBody>
          <a:bodyPr/>
          <a:lstStyle/>
          <a:p>
            <a:endParaRPr lang="es-ES" dirty="0"/>
          </a:p>
        </p:txBody>
      </p:sp>
      <p:pic>
        <p:nvPicPr>
          <p:cNvPr id="4" name="3 Imagen" descr="RESTAURANTE OPERA.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713627">
            <a:off x="3486151" y="3771923"/>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8" y="488247"/>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4" y="2056458"/>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6" y="2131297"/>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9" y="820436"/>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4" y="913674"/>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9" y="3123700"/>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3" y="3297119"/>
            <a:ext cx="2357454" cy="2357430"/>
          </a:xfrm>
          <a:prstGeom prst="teardrop">
            <a:avLst/>
          </a:prstGeom>
          <a:gradFill flip="none" rotWithShape="1">
            <a:gsLst>
              <a:gs pos="12000">
                <a:srgbClr val="EED2A0">
                  <a:alpha val="22000"/>
                </a:srgbClr>
              </a:gs>
              <a:gs pos="50000">
                <a:srgbClr val="B86A3A">
                  <a:shade val="67500"/>
                  <a:satMod val="115000"/>
                </a:srgbClr>
              </a:gs>
              <a:gs pos="100000">
                <a:srgbClr val="B86A3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ydney-Opera-House-LARGE.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0" y="0"/>
            <a:ext cx="4429124" cy="6858000"/>
          </a:xfrm>
          <a:prstGeom prst="moon">
            <a:avLst>
              <a:gd name="adj" fmla="val 38254"/>
            </a:avLst>
          </a:prstGeom>
          <a:gradFill flip="none" rotWithShape="1">
            <a:gsLst>
              <a:gs pos="0">
                <a:srgbClr val="B86A3A">
                  <a:shade val="30000"/>
                  <a:satMod val="115000"/>
                </a:srgbClr>
              </a:gs>
              <a:gs pos="50000">
                <a:srgbClr val="B86A3A">
                  <a:shade val="67500"/>
                  <a:satMod val="115000"/>
                </a:srgbClr>
              </a:gs>
              <a:gs pos="100000">
                <a:srgbClr val="B86A3A">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10086" y="0"/>
            <a:ext cx="4633914" cy="6858000"/>
          </a:xfrm>
          <a:prstGeom prst="moon">
            <a:avLst>
              <a:gd name="adj" fmla="val 38092"/>
            </a:avLst>
          </a:prstGeom>
          <a:gradFill flip="none" rotWithShape="1">
            <a:gsLst>
              <a:gs pos="0">
                <a:srgbClr val="B86A3A">
                  <a:shade val="30000"/>
                  <a:satMod val="115000"/>
                </a:srgbClr>
              </a:gs>
              <a:gs pos="50000">
                <a:srgbClr val="B86A3A">
                  <a:shade val="67500"/>
                  <a:satMod val="115000"/>
                </a:srgbClr>
              </a:gs>
              <a:gs pos="100000">
                <a:srgbClr val="B86A3A">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0"/>
            <a:ext cx="3857652" cy="6858000"/>
          </a:xfrm>
          <a:prstGeom prst="moon">
            <a:avLst>
              <a:gd name="adj" fmla="val 38254"/>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286248" y="0"/>
            <a:ext cx="4276724" cy="6858000"/>
          </a:xfrm>
          <a:prstGeom prst="moon">
            <a:avLst>
              <a:gd name="adj" fmla="val 38092"/>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357290" y="0"/>
            <a:ext cx="3357586" cy="6858000"/>
          </a:xfrm>
          <a:prstGeom prst="moon">
            <a:avLst>
              <a:gd name="adj" fmla="val 38254"/>
            </a:avLst>
          </a:prstGeom>
          <a:gradFill flip="none" rotWithShape="1">
            <a:gsLst>
              <a:gs pos="0">
                <a:srgbClr val="EED2A0">
                  <a:shade val="30000"/>
                  <a:satMod val="115000"/>
                </a:srgbClr>
              </a:gs>
              <a:gs pos="50000">
                <a:srgbClr val="EED2A0">
                  <a:shade val="67500"/>
                  <a:satMod val="115000"/>
                </a:srgbClr>
              </a:gs>
              <a:gs pos="100000">
                <a:srgbClr val="EED2A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86248" y="0"/>
            <a:ext cx="3490906" cy="6858000"/>
          </a:xfrm>
          <a:prstGeom prst="moon">
            <a:avLst>
              <a:gd name="adj" fmla="val 38092"/>
            </a:avLst>
          </a:prstGeom>
          <a:gradFill flip="none" rotWithShape="1">
            <a:gsLst>
              <a:gs pos="0">
                <a:srgbClr val="EED2A0">
                  <a:shade val="30000"/>
                  <a:satMod val="115000"/>
                </a:srgbClr>
              </a:gs>
              <a:gs pos="50000">
                <a:srgbClr val="EED2A0">
                  <a:shade val="67500"/>
                  <a:satMod val="115000"/>
                </a:srgbClr>
              </a:gs>
              <a:gs pos="100000">
                <a:srgbClr val="EED2A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ppt_w/2"/>
                                          </p:val>
                                        </p:tav>
                                      </p:tavLst>
                                    </p:anim>
                                    <p:anim calcmode="lin" valueType="num">
                                      <p:cBhvr>
                                        <p:cTn id="77" dur="3000"/>
                                        <p:tgtEl>
                                          <p:spTgt spid="7"/>
                                        </p:tgtEl>
                                        <p:attrNameLst>
                                          <p:attrName>ppt_y</p:attrName>
                                        </p:attrNameLst>
                                      </p:cBhvr>
                                      <p:tavLst>
                                        <p:tav tm="0">
                                          <p:val>
                                            <p:strVal val="ppt_y"/>
                                          </p:val>
                                        </p:tav>
                                        <p:tav tm="100000">
                                          <p:val>
                                            <p:strVal val="ppt_y"/>
                                          </p:val>
                                        </p:tav>
                                      </p:tavLst>
                                    </p:anim>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strVal val="ppt_h"/>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9"/>
                                        </p:tgtEl>
                                        <p:attrNameLst>
                                          <p:attrName>ppt_x</p:attrName>
                                        </p:attrNameLst>
                                      </p:cBhvr>
                                      <p:tavLst>
                                        <p:tav tm="0">
                                          <p:val>
                                            <p:strVal val="ppt_x"/>
                                          </p:val>
                                        </p:tav>
                                        <p:tav tm="100000">
                                          <p:val>
                                            <p:strVal val="ppt_x+ppt_w/2"/>
                                          </p:val>
                                        </p:tav>
                                      </p:tavLst>
                                    </p:anim>
                                    <p:anim calcmode="lin" valueType="num">
                                      <p:cBhvr>
                                        <p:cTn id="83" dur="3000"/>
                                        <p:tgtEl>
                                          <p:spTgt spid="9"/>
                                        </p:tgtEl>
                                        <p:attrNameLst>
                                          <p:attrName>ppt_y</p:attrName>
                                        </p:attrNameLst>
                                      </p:cBhvr>
                                      <p:tavLst>
                                        <p:tav tm="0">
                                          <p:val>
                                            <p:strVal val="ppt_y"/>
                                          </p:val>
                                        </p:tav>
                                        <p:tav tm="100000">
                                          <p:val>
                                            <p:strVal val="ppt_y"/>
                                          </p:val>
                                        </p:tav>
                                      </p:tavLst>
                                    </p:anim>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strVal val="ppt_h"/>
                                          </p:val>
                                        </p:tav>
                                      </p:tavLst>
                                    </p:anim>
                                    <p:set>
                                      <p:cBhvr>
                                        <p:cTn id="86" dur="1" fill="hold">
                                          <p:stCondLst>
                                            <p:cond delay="2999"/>
                                          </p:stCondLst>
                                        </p:cTn>
                                        <p:tgtEl>
                                          <p:spTgt spid="9"/>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1"/>
                                        </p:tgtEl>
                                        <p:attrNameLst>
                                          <p:attrName>ppt_x</p:attrName>
                                        </p:attrNameLst>
                                      </p:cBhvr>
                                      <p:tavLst>
                                        <p:tav tm="0">
                                          <p:val>
                                            <p:strVal val="ppt_x"/>
                                          </p:val>
                                        </p:tav>
                                        <p:tav tm="100000">
                                          <p:val>
                                            <p:strVal val="ppt_x+ppt_w/2"/>
                                          </p:val>
                                        </p:tav>
                                      </p:tavLst>
                                    </p:anim>
                                    <p:anim calcmode="lin" valueType="num">
                                      <p:cBhvr>
                                        <p:cTn id="89" dur="3000"/>
                                        <p:tgtEl>
                                          <p:spTgt spid="11"/>
                                        </p:tgtEl>
                                        <p:attrNameLst>
                                          <p:attrName>ppt_y</p:attrName>
                                        </p:attrNameLst>
                                      </p:cBhvr>
                                      <p:tavLst>
                                        <p:tav tm="0">
                                          <p:val>
                                            <p:strVal val="ppt_y"/>
                                          </p:val>
                                        </p:tav>
                                        <p:tav tm="100000">
                                          <p:val>
                                            <p:strVal val="ppt_y"/>
                                          </p:val>
                                        </p:tav>
                                      </p:tavLst>
                                    </p:anim>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strVal val="ppt_h"/>
                                          </p:val>
                                        </p:tav>
                                      </p:tavLst>
                                    </p:anim>
                                    <p:set>
                                      <p:cBhvr>
                                        <p:cTn id="92" dur="1" fill="hold">
                                          <p:stCondLst>
                                            <p:cond delay="2999"/>
                                          </p:stCondLst>
                                        </p:cTn>
                                        <p:tgtEl>
                                          <p:spTgt spid="11"/>
                                        </p:tgtEl>
                                        <p:attrNameLst>
                                          <p:attrName>style.visibility</p:attrName>
                                        </p:attrNameLst>
                                      </p:cBhvr>
                                      <p:to>
                                        <p:strVal val="hidden"/>
                                      </p:to>
                                    </p:set>
                                  </p:childTnLst>
                                </p:cTn>
                              </p:par>
                              <p:par>
                                <p:cTn id="93" presetID="17" presetClass="entr" presetSubtype="1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fltVal val="0"/>
                                          </p:val>
                                        </p:tav>
                                        <p:tav tm="100000">
                                          <p:val>
                                            <p:strVal val="#ppt_w"/>
                                          </p:val>
                                        </p:tav>
                                      </p:tavLst>
                                    </p:anim>
                                    <p:anim calcmode="lin" valueType="num">
                                      <p:cBhvr>
                                        <p:cTn id="96" dur="3000" fill="hold"/>
                                        <p:tgtEl>
                                          <p:spTgt spid="4"/>
                                        </p:tgtEl>
                                        <p:attrNameLst>
                                          <p:attrName>ppt_h</p:attrName>
                                        </p:attrNameLst>
                                      </p:cBhvr>
                                      <p:tavLst>
                                        <p:tav tm="0">
                                          <p:val>
                                            <p:strVal val="#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urists_and_Sydney_Opera_Hosue.jpg"/>
          <p:cNvPicPr>
            <a:picLocks noChangeAspect="1"/>
          </p:cNvPicPr>
          <p:nvPr/>
        </p:nvPicPr>
        <p:blipFill>
          <a:blip r:embed="rId2"/>
          <a:stretch>
            <a:fillRect/>
          </a:stretch>
        </p:blipFill>
        <p:spPr>
          <a:xfrm>
            <a:off x="-17859" y="0"/>
            <a:ext cx="9161859" cy="6858000"/>
          </a:xfrm>
          <a:prstGeom prst="rect">
            <a:avLst/>
          </a:prstGeom>
        </p:spPr>
      </p:pic>
      <p:sp>
        <p:nvSpPr>
          <p:cNvPr id="5" name="4 Triángulo rectángulo"/>
          <p:cNvSpPr/>
          <p:nvPr/>
        </p:nvSpPr>
        <p:spPr>
          <a:xfrm>
            <a:off x="0" y="1143008"/>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000992" y="1143008"/>
            <a:ext cx="1143008"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71472" y="1857364"/>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1857364"/>
            <a:ext cx="1143008"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214414" y="2571744"/>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2571744"/>
            <a:ext cx="1143008"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785950" y="3214686"/>
            <a:ext cx="1142976" cy="1428760"/>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357422" y="3929066"/>
            <a:ext cx="1142976"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3000364" y="4714884"/>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357918" y="3143272"/>
            <a:ext cx="1143008"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715008" y="3857628"/>
            <a:ext cx="1143008"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5143504" y="4643446"/>
            <a:ext cx="1071570"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3643306" y="5500702"/>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4429124" y="5500702"/>
            <a:ext cx="1071570"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8660" y="0"/>
            <a:ext cx="957266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1+#ppt_w/2"/>
                                          </p:val>
                                        </p:tav>
                                        <p:tav tm="100000">
                                          <p:val>
                                            <p:strVal val="#ppt_x"/>
                                          </p:val>
                                        </p:tav>
                                      </p:tavLst>
                                    </p:anim>
                                    <p:anim calcmode="lin" valueType="num">
                                      <p:cBhvr additive="base">
                                        <p:cTn id="75" dur="3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1+#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1+#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0-#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0-#ppt_w/2"/>
                                          </p:val>
                                        </p:tav>
                                        <p:tav tm="100000">
                                          <p:val>
                                            <p:strVal val="#ppt_x"/>
                                          </p:val>
                                        </p:tav>
                                      </p:tavLst>
                                    </p:anim>
                                    <p:anim calcmode="lin" valueType="num">
                                      <p:cBhvr additive="base">
                                        <p:cTn id="99" dur="3000" fill="hold"/>
                                        <p:tgtEl>
                                          <p:spTgt spid="8"/>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3000"/>
                                        <p:tgtEl>
                                          <p:spTgt spid="5"/>
                                        </p:tgtEl>
                                      </p:cBhvr>
                                    </p:animEffect>
                                    <p:anim calcmode="lin" valueType="num">
                                      <p:cBhvr>
                                        <p:cTn id="123" dur="3000" fill="hold"/>
                                        <p:tgtEl>
                                          <p:spTgt spid="5"/>
                                        </p:tgtEl>
                                        <p:attrNameLst>
                                          <p:attrName>style.rotation</p:attrName>
                                        </p:attrNameLst>
                                      </p:cBhvr>
                                      <p:tavLst>
                                        <p:tav tm="0">
                                          <p:val>
                                            <p:fltVal val="720"/>
                                          </p:val>
                                        </p:tav>
                                        <p:tav tm="100000">
                                          <p:val>
                                            <p:fltVal val="0"/>
                                          </p:val>
                                        </p:tav>
                                      </p:tavLst>
                                    </p:anim>
                                    <p:anim calcmode="lin" valueType="num">
                                      <p:cBhvr>
                                        <p:cTn id="124" dur="3000" fill="hold"/>
                                        <p:tgtEl>
                                          <p:spTgt spid="5"/>
                                        </p:tgtEl>
                                        <p:attrNameLst>
                                          <p:attrName>ppt_h</p:attrName>
                                        </p:attrNameLst>
                                      </p:cBhvr>
                                      <p:tavLst>
                                        <p:tav tm="0">
                                          <p:val>
                                            <p:fltVal val="0"/>
                                          </p:val>
                                        </p:tav>
                                        <p:tav tm="100000">
                                          <p:val>
                                            <p:strVal val="#ppt_h"/>
                                          </p:val>
                                        </p:tav>
                                      </p:tavLst>
                                    </p:anim>
                                    <p:anim calcmode="lin" valueType="num">
                                      <p:cBhvr>
                                        <p:cTn id="125" dur="3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3000"/>
                                        <p:tgtEl>
                                          <p:spTgt spid="6"/>
                                        </p:tgtEl>
                                      </p:cBhvr>
                                    </p:animEffect>
                                    <p:anim calcmode="lin" valueType="num">
                                      <p:cBhvr>
                                        <p:cTn id="129" dur="3000" fill="hold"/>
                                        <p:tgtEl>
                                          <p:spTgt spid="6"/>
                                        </p:tgtEl>
                                        <p:attrNameLst>
                                          <p:attrName>style.rotation</p:attrName>
                                        </p:attrNameLst>
                                      </p:cBhvr>
                                      <p:tavLst>
                                        <p:tav tm="0">
                                          <p:val>
                                            <p:fltVal val="720"/>
                                          </p:val>
                                        </p:tav>
                                        <p:tav tm="100000">
                                          <p:val>
                                            <p:fltVal val="0"/>
                                          </p:val>
                                        </p:tav>
                                      </p:tavLst>
                                    </p:anim>
                                    <p:anim calcmode="lin" valueType="num">
                                      <p:cBhvr>
                                        <p:cTn id="130" dur="3000" fill="hold"/>
                                        <p:tgtEl>
                                          <p:spTgt spid="6"/>
                                        </p:tgtEl>
                                        <p:attrNameLst>
                                          <p:attrName>ppt_h</p:attrName>
                                        </p:attrNameLst>
                                      </p:cBhvr>
                                      <p:tavLst>
                                        <p:tav tm="0">
                                          <p:val>
                                            <p:fltVal val="0"/>
                                          </p:val>
                                        </p:tav>
                                        <p:tav tm="100000">
                                          <p:val>
                                            <p:strVal val="#ppt_h"/>
                                          </p:val>
                                        </p:tav>
                                      </p:tavLst>
                                    </p:anim>
                                    <p:anim calcmode="lin" valueType="num">
                                      <p:cBhvr>
                                        <p:cTn id="131" dur="3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3000"/>
                                        <p:tgtEl>
                                          <p:spTgt spid="7"/>
                                        </p:tgtEl>
                                      </p:cBhvr>
                                    </p:animEffect>
                                    <p:anim calcmode="lin" valueType="num">
                                      <p:cBhvr>
                                        <p:cTn id="135" dur="3000" fill="hold"/>
                                        <p:tgtEl>
                                          <p:spTgt spid="7"/>
                                        </p:tgtEl>
                                        <p:attrNameLst>
                                          <p:attrName>style.rotation</p:attrName>
                                        </p:attrNameLst>
                                      </p:cBhvr>
                                      <p:tavLst>
                                        <p:tav tm="0">
                                          <p:val>
                                            <p:fltVal val="720"/>
                                          </p:val>
                                        </p:tav>
                                        <p:tav tm="100000">
                                          <p:val>
                                            <p:fltVal val="0"/>
                                          </p:val>
                                        </p:tav>
                                      </p:tavLst>
                                    </p:anim>
                                    <p:anim calcmode="lin" valueType="num">
                                      <p:cBhvr>
                                        <p:cTn id="136" dur="3000" fill="hold"/>
                                        <p:tgtEl>
                                          <p:spTgt spid="7"/>
                                        </p:tgtEl>
                                        <p:attrNameLst>
                                          <p:attrName>ppt_h</p:attrName>
                                        </p:attrNameLst>
                                      </p:cBhvr>
                                      <p:tavLst>
                                        <p:tav tm="0">
                                          <p:val>
                                            <p:fltVal val="0"/>
                                          </p:val>
                                        </p:tav>
                                        <p:tav tm="100000">
                                          <p:val>
                                            <p:strVal val="#ppt_h"/>
                                          </p:val>
                                        </p:tav>
                                      </p:tavLst>
                                    </p:anim>
                                    <p:anim calcmode="lin" valueType="num">
                                      <p:cBhvr>
                                        <p:cTn id="137" dur="3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3000"/>
                                        <p:tgtEl>
                                          <p:spTgt spid="8"/>
                                        </p:tgtEl>
                                      </p:cBhvr>
                                    </p:animEffect>
                                    <p:anim calcmode="lin" valueType="num">
                                      <p:cBhvr>
                                        <p:cTn id="141" dur="3000" fill="hold"/>
                                        <p:tgtEl>
                                          <p:spTgt spid="8"/>
                                        </p:tgtEl>
                                        <p:attrNameLst>
                                          <p:attrName>style.rotation</p:attrName>
                                        </p:attrNameLst>
                                      </p:cBhvr>
                                      <p:tavLst>
                                        <p:tav tm="0">
                                          <p:val>
                                            <p:fltVal val="720"/>
                                          </p:val>
                                        </p:tav>
                                        <p:tav tm="100000">
                                          <p:val>
                                            <p:fltVal val="0"/>
                                          </p:val>
                                        </p:tav>
                                      </p:tavLst>
                                    </p:anim>
                                    <p:anim calcmode="lin" valueType="num">
                                      <p:cBhvr>
                                        <p:cTn id="142" dur="3000" fill="hold"/>
                                        <p:tgtEl>
                                          <p:spTgt spid="8"/>
                                        </p:tgtEl>
                                        <p:attrNameLst>
                                          <p:attrName>ppt_h</p:attrName>
                                        </p:attrNameLst>
                                      </p:cBhvr>
                                      <p:tavLst>
                                        <p:tav tm="0">
                                          <p:val>
                                            <p:fltVal val="0"/>
                                          </p:val>
                                        </p:tav>
                                        <p:tav tm="100000">
                                          <p:val>
                                            <p:strVal val="#ppt_h"/>
                                          </p:val>
                                        </p:tav>
                                      </p:tavLst>
                                    </p:anim>
                                    <p:anim calcmode="lin" valueType="num">
                                      <p:cBhvr>
                                        <p:cTn id="143" dur="3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3000"/>
                                        <p:tgtEl>
                                          <p:spTgt spid="9"/>
                                        </p:tgtEl>
                                      </p:cBhvr>
                                    </p:animEffect>
                                    <p:anim calcmode="lin" valueType="num">
                                      <p:cBhvr>
                                        <p:cTn id="147" dur="3000" fill="hold"/>
                                        <p:tgtEl>
                                          <p:spTgt spid="9"/>
                                        </p:tgtEl>
                                        <p:attrNameLst>
                                          <p:attrName>style.rotation</p:attrName>
                                        </p:attrNameLst>
                                      </p:cBhvr>
                                      <p:tavLst>
                                        <p:tav tm="0">
                                          <p:val>
                                            <p:fltVal val="720"/>
                                          </p:val>
                                        </p:tav>
                                        <p:tav tm="100000">
                                          <p:val>
                                            <p:fltVal val="0"/>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anim calcmode="lin" valueType="num">
                                      <p:cBhvr>
                                        <p:cTn id="149" dur="3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style.rotation</p:attrName>
                                        </p:attrNameLst>
                                      </p:cBhvr>
                                      <p:tavLst>
                                        <p:tav tm="0">
                                          <p:val>
                                            <p:fltVal val="720"/>
                                          </p:val>
                                        </p:tav>
                                        <p:tav tm="100000">
                                          <p:val>
                                            <p:fltVal val="0"/>
                                          </p:val>
                                        </p:tav>
                                      </p:tavLst>
                                    </p:anim>
                                    <p:anim calcmode="lin" valueType="num">
                                      <p:cBhvr>
                                        <p:cTn id="154" dur="3000" fill="hold"/>
                                        <p:tgtEl>
                                          <p:spTgt spid="10"/>
                                        </p:tgtEl>
                                        <p:attrNameLst>
                                          <p:attrName>ppt_h</p:attrName>
                                        </p:attrNameLst>
                                      </p:cBhvr>
                                      <p:tavLst>
                                        <p:tav tm="0">
                                          <p:val>
                                            <p:fltVal val="0"/>
                                          </p:val>
                                        </p:tav>
                                        <p:tav tm="100000">
                                          <p:val>
                                            <p:strVal val="#ppt_h"/>
                                          </p:val>
                                        </p:tav>
                                      </p:tavLst>
                                    </p:anim>
                                    <p:anim calcmode="lin" valueType="num">
                                      <p:cBhvr>
                                        <p:cTn id="155" dur="3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3000"/>
                                        <p:tgtEl>
                                          <p:spTgt spid="11"/>
                                        </p:tgtEl>
                                      </p:cBhvr>
                                    </p:animEffect>
                                    <p:anim calcmode="lin" valueType="num">
                                      <p:cBhvr>
                                        <p:cTn id="159" dur="3000" fill="hold"/>
                                        <p:tgtEl>
                                          <p:spTgt spid="11"/>
                                        </p:tgtEl>
                                        <p:attrNameLst>
                                          <p:attrName>style.rotation</p:attrName>
                                        </p:attrNameLst>
                                      </p:cBhvr>
                                      <p:tavLst>
                                        <p:tav tm="0">
                                          <p:val>
                                            <p:fltVal val="720"/>
                                          </p:val>
                                        </p:tav>
                                        <p:tav tm="100000">
                                          <p:val>
                                            <p:fltVal val="0"/>
                                          </p:val>
                                        </p:tav>
                                      </p:tavLst>
                                    </p:anim>
                                    <p:anim calcmode="lin" valueType="num">
                                      <p:cBhvr>
                                        <p:cTn id="160" dur="3000" fill="hold"/>
                                        <p:tgtEl>
                                          <p:spTgt spid="11"/>
                                        </p:tgtEl>
                                        <p:attrNameLst>
                                          <p:attrName>ppt_h</p:attrName>
                                        </p:attrNameLst>
                                      </p:cBhvr>
                                      <p:tavLst>
                                        <p:tav tm="0">
                                          <p:val>
                                            <p:fltVal val="0"/>
                                          </p:val>
                                        </p:tav>
                                        <p:tav tm="100000">
                                          <p:val>
                                            <p:strVal val="#ppt_h"/>
                                          </p:val>
                                        </p:tav>
                                      </p:tavLst>
                                    </p:anim>
                                    <p:anim calcmode="lin" valueType="num">
                                      <p:cBhvr>
                                        <p:cTn id="161" dur="3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3000"/>
                                        <p:tgtEl>
                                          <p:spTgt spid="12"/>
                                        </p:tgtEl>
                                      </p:cBhvr>
                                    </p:animEffect>
                                    <p:anim calcmode="lin" valueType="num">
                                      <p:cBhvr>
                                        <p:cTn id="165" dur="3000" fill="hold"/>
                                        <p:tgtEl>
                                          <p:spTgt spid="12"/>
                                        </p:tgtEl>
                                        <p:attrNameLst>
                                          <p:attrName>style.rotation</p:attrName>
                                        </p:attrNameLst>
                                      </p:cBhvr>
                                      <p:tavLst>
                                        <p:tav tm="0">
                                          <p:val>
                                            <p:fltVal val="720"/>
                                          </p:val>
                                        </p:tav>
                                        <p:tav tm="100000">
                                          <p:val>
                                            <p:fltVal val="0"/>
                                          </p:val>
                                        </p:tav>
                                      </p:tavLst>
                                    </p:anim>
                                    <p:anim calcmode="lin" valueType="num">
                                      <p:cBhvr>
                                        <p:cTn id="166" dur="3000" fill="hold"/>
                                        <p:tgtEl>
                                          <p:spTgt spid="12"/>
                                        </p:tgtEl>
                                        <p:attrNameLst>
                                          <p:attrName>ppt_h</p:attrName>
                                        </p:attrNameLst>
                                      </p:cBhvr>
                                      <p:tavLst>
                                        <p:tav tm="0">
                                          <p:val>
                                            <p:fltVal val="0"/>
                                          </p:val>
                                        </p:tav>
                                        <p:tav tm="100000">
                                          <p:val>
                                            <p:strVal val="#ppt_h"/>
                                          </p:val>
                                        </p:tav>
                                      </p:tavLst>
                                    </p:anim>
                                    <p:anim calcmode="lin" valueType="num">
                                      <p:cBhvr>
                                        <p:cTn id="167" dur="3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3000"/>
                                        <p:tgtEl>
                                          <p:spTgt spid="13"/>
                                        </p:tgtEl>
                                      </p:cBhvr>
                                    </p:animEffect>
                                    <p:anim calcmode="lin" valueType="num">
                                      <p:cBhvr>
                                        <p:cTn id="171" dur="3000" fill="hold"/>
                                        <p:tgtEl>
                                          <p:spTgt spid="13"/>
                                        </p:tgtEl>
                                        <p:attrNameLst>
                                          <p:attrName>style.rotation</p:attrName>
                                        </p:attrNameLst>
                                      </p:cBhvr>
                                      <p:tavLst>
                                        <p:tav tm="0">
                                          <p:val>
                                            <p:fltVal val="720"/>
                                          </p:val>
                                        </p:tav>
                                        <p:tav tm="100000">
                                          <p:val>
                                            <p:fltVal val="0"/>
                                          </p:val>
                                        </p:tav>
                                      </p:tavLst>
                                    </p:anim>
                                    <p:anim calcmode="lin" valueType="num">
                                      <p:cBhvr>
                                        <p:cTn id="172" dur="3000" fill="hold"/>
                                        <p:tgtEl>
                                          <p:spTgt spid="13"/>
                                        </p:tgtEl>
                                        <p:attrNameLst>
                                          <p:attrName>ppt_h</p:attrName>
                                        </p:attrNameLst>
                                      </p:cBhvr>
                                      <p:tavLst>
                                        <p:tav tm="0">
                                          <p:val>
                                            <p:fltVal val="0"/>
                                          </p:val>
                                        </p:tav>
                                        <p:tav tm="100000">
                                          <p:val>
                                            <p:strVal val="#ppt_h"/>
                                          </p:val>
                                        </p:tav>
                                      </p:tavLst>
                                    </p:anim>
                                    <p:anim calcmode="lin" valueType="num">
                                      <p:cBhvr>
                                        <p:cTn id="173" dur="3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3000"/>
                                        <p:tgtEl>
                                          <p:spTgt spid="14"/>
                                        </p:tgtEl>
                                      </p:cBhvr>
                                    </p:animEffect>
                                    <p:anim calcmode="lin" valueType="num">
                                      <p:cBhvr>
                                        <p:cTn id="177" dur="3000" fill="hold"/>
                                        <p:tgtEl>
                                          <p:spTgt spid="14"/>
                                        </p:tgtEl>
                                        <p:attrNameLst>
                                          <p:attrName>style.rotation</p:attrName>
                                        </p:attrNameLst>
                                      </p:cBhvr>
                                      <p:tavLst>
                                        <p:tav tm="0">
                                          <p:val>
                                            <p:fltVal val="720"/>
                                          </p:val>
                                        </p:tav>
                                        <p:tav tm="100000">
                                          <p:val>
                                            <p:fltVal val="0"/>
                                          </p:val>
                                        </p:tav>
                                      </p:tavLst>
                                    </p:anim>
                                    <p:anim calcmode="lin" valueType="num">
                                      <p:cBhvr>
                                        <p:cTn id="178" dur="3000" fill="hold"/>
                                        <p:tgtEl>
                                          <p:spTgt spid="14"/>
                                        </p:tgtEl>
                                        <p:attrNameLst>
                                          <p:attrName>ppt_h</p:attrName>
                                        </p:attrNameLst>
                                      </p:cBhvr>
                                      <p:tavLst>
                                        <p:tav tm="0">
                                          <p:val>
                                            <p:fltVal val="0"/>
                                          </p:val>
                                        </p:tav>
                                        <p:tav tm="100000">
                                          <p:val>
                                            <p:strVal val="#ppt_h"/>
                                          </p:val>
                                        </p:tav>
                                      </p:tavLst>
                                    </p:anim>
                                    <p:anim calcmode="lin" valueType="num">
                                      <p:cBhvr>
                                        <p:cTn id="179" dur="3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3000"/>
                                        <p:tgtEl>
                                          <p:spTgt spid="15"/>
                                        </p:tgtEl>
                                      </p:cBhvr>
                                    </p:animEffect>
                                    <p:anim calcmode="lin" valueType="num">
                                      <p:cBhvr>
                                        <p:cTn id="183" dur="3000" fill="hold"/>
                                        <p:tgtEl>
                                          <p:spTgt spid="15"/>
                                        </p:tgtEl>
                                        <p:attrNameLst>
                                          <p:attrName>style.rotation</p:attrName>
                                        </p:attrNameLst>
                                      </p:cBhvr>
                                      <p:tavLst>
                                        <p:tav tm="0">
                                          <p:val>
                                            <p:fltVal val="720"/>
                                          </p:val>
                                        </p:tav>
                                        <p:tav tm="100000">
                                          <p:val>
                                            <p:fltVal val="0"/>
                                          </p:val>
                                        </p:tav>
                                      </p:tavLst>
                                    </p:anim>
                                    <p:anim calcmode="lin" valueType="num">
                                      <p:cBhvr>
                                        <p:cTn id="184" dur="3000" fill="hold"/>
                                        <p:tgtEl>
                                          <p:spTgt spid="15"/>
                                        </p:tgtEl>
                                        <p:attrNameLst>
                                          <p:attrName>ppt_h</p:attrName>
                                        </p:attrNameLst>
                                      </p:cBhvr>
                                      <p:tavLst>
                                        <p:tav tm="0">
                                          <p:val>
                                            <p:fltVal val="0"/>
                                          </p:val>
                                        </p:tav>
                                        <p:tav tm="100000">
                                          <p:val>
                                            <p:strVal val="#ppt_h"/>
                                          </p:val>
                                        </p:tav>
                                      </p:tavLst>
                                    </p:anim>
                                    <p:anim calcmode="lin" valueType="num">
                                      <p:cBhvr>
                                        <p:cTn id="185" dur="3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3000"/>
                                        <p:tgtEl>
                                          <p:spTgt spid="16"/>
                                        </p:tgtEl>
                                      </p:cBhvr>
                                    </p:animEffect>
                                    <p:anim calcmode="lin" valueType="num">
                                      <p:cBhvr>
                                        <p:cTn id="189" dur="3000" fill="hold"/>
                                        <p:tgtEl>
                                          <p:spTgt spid="16"/>
                                        </p:tgtEl>
                                        <p:attrNameLst>
                                          <p:attrName>style.rotation</p:attrName>
                                        </p:attrNameLst>
                                      </p:cBhvr>
                                      <p:tavLst>
                                        <p:tav tm="0">
                                          <p:val>
                                            <p:fltVal val="720"/>
                                          </p:val>
                                        </p:tav>
                                        <p:tav tm="100000">
                                          <p:val>
                                            <p:fltVal val="0"/>
                                          </p:val>
                                        </p:tav>
                                      </p:tavLst>
                                    </p:anim>
                                    <p:anim calcmode="lin" valueType="num">
                                      <p:cBhvr>
                                        <p:cTn id="190" dur="3000" fill="hold"/>
                                        <p:tgtEl>
                                          <p:spTgt spid="16"/>
                                        </p:tgtEl>
                                        <p:attrNameLst>
                                          <p:attrName>ppt_h</p:attrName>
                                        </p:attrNameLst>
                                      </p:cBhvr>
                                      <p:tavLst>
                                        <p:tav tm="0">
                                          <p:val>
                                            <p:fltVal val="0"/>
                                          </p:val>
                                        </p:tav>
                                        <p:tav tm="100000">
                                          <p:val>
                                            <p:strVal val="#ppt_h"/>
                                          </p:val>
                                        </p:tav>
                                      </p:tavLst>
                                    </p:anim>
                                    <p:anim calcmode="lin" valueType="num">
                                      <p:cBhvr>
                                        <p:cTn id="191" dur="3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3000"/>
                                        <p:tgtEl>
                                          <p:spTgt spid="17"/>
                                        </p:tgtEl>
                                      </p:cBhvr>
                                    </p:animEffect>
                                    <p:anim calcmode="lin" valueType="num">
                                      <p:cBhvr>
                                        <p:cTn id="195" dur="3000" fill="hold"/>
                                        <p:tgtEl>
                                          <p:spTgt spid="17"/>
                                        </p:tgtEl>
                                        <p:attrNameLst>
                                          <p:attrName>style.rotation</p:attrName>
                                        </p:attrNameLst>
                                      </p:cBhvr>
                                      <p:tavLst>
                                        <p:tav tm="0">
                                          <p:val>
                                            <p:fltVal val="720"/>
                                          </p:val>
                                        </p:tav>
                                        <p:tav tm="100000">
                                          <p:val>
                                            <p:fltVal val="0"/>
                                          </p:val>
                                        </p:tav>
                                      </p:tavLst>
                                    </p:anim>
                                    <p:anim calcmode="lin" valueType="num">
                                      <p:cBhvr>
                                        <p:cTn id="196" dur="3000" fill="hold"/>
                                        <p:tgtEl>
                                          <p:spTgt spid="17"/>
                                        </p:tgtEl>
                                        <p:attrNameLst>
                                          <p:attrName>ppt_h</p:attrName>
                                        </p:attrNameLst>
                                      </p:cBhvr>
                                      <p:tavLst>
                                        <p:tav tm="0">
                                          <p:val>
                                            <p:fltVal val="0"/>
                                          </p:val>
                                        </p:tav>
                                        <p:tav tm="100000">
                                          <p:val>
                                            <p:strVal val="#ppt_h"/>
                                          </p:val>
                                        </p:tav>
                                      </p:tavLst>
                                    </p:anim>
                                    <p:anim calcmode="lin" valueType="num">
                                      <p:cBhvr>
                                        <p:cTn id="197" dur="3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3000"/>
                                        <p:tgtEl>
                                          <p:spTgt spid="18"/>
                                        </p:tgtEl>
                                      </p:cBhvr>
                                    </p:animEffect>
                                    <p:anim calcmode="lin" valueType="num">
                                      <p:cBhvr>
                                        <p:cTn id="201" dur="3000" fill="hold"/>
                                        <p:tgtEl>
                                          <p:spTgt spid="18"/>
                                        </p:tgtEl>
                                        <p:attrNameLst>
                                          <p:attrName>style.rotation</p:attrName>
                                        </p:attrNameLst>
                                      </p:cBhvr>
                                      <p:tavLst>
                                        <p:tav tm="0">
                                          <p:val>
                                            <p:fltVal val="720"/>
                                          </p:val>
                                        </p:tav>
                                        <p:tav tm="100000">
                                          <p:val>
                                            <p:fltVal val="0"/>
                                          </p:val>
                                        </p:tav>
                                      </p:tavLst>
                                    </p:anim>
                                    <p:anim calcmode="lin" valueType="num">
                                      <p:cBhvr>
                                        <p:cTn id="202" dur="3000" fill="hold"/>
                                        <p:tgtEl>
                                          <p:spTgt spid="18"/>
                                        </p:tgtEl>
                                        <p:attrNameLst>
                                          <p:attrName>ppt_h</p:attrName>
                                        </p:attrNameLst>
                                      </p:cBhvr>
                                      <p:tavLst>
                                        <p:tav tm="0">
                                          <p:val>
                                            <p:fltVal val="0"/>
                                          </p:val>
                                        </p:tav>
                                        <p:tav tm="100000">
                                          <p:val>
                                            <p:strVal val="#ppt_h"/>
                                          </p:val>
                                        </p:tav>
                                      </p:tavLst>
                                    </p:anim>
                                    <p:anim calcmode="lin" valueType="num">
                                      <p:cBhvr>
                                        <p:cTn id="203" dur="3000" fill="hold"/>
                                        <p:tgtEl>
                                          <p:spTgt spid="18"/>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0-ppt_h/2"/>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0-ppt_w/2"/>
                                          </p:val>
                                        </p:tav>
                                      </p:tavLst>
                                    </p:anim>
                                    <p:anim calcmode="lin" valueType="num">
                                      <p:cBhvr additive="base">
                                        <p:cTn id="211" dur="3000"/>
                                        <p:tgtEl>
                                          <p:spTgt spid="7"/>
                                        </p:tgtEl>
                                        <p:attrNameLst>
                                          <p:attrName>ppt_y</p:attrName>
                                        </p:attrNameLst>
                                      </p:cBhvr>
                                      <p:tavLst>
                                        <p:tav tm="0">
                                          <p:val>
                                            <p:strVal val="ppt_y"/>
                                          </p:val>
                                        </p:tav>
                                        <p:tav tm="100000">
                                          <p:val>
                                            <p:strVal val="0-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0-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17"/>
                                        </p:tgtEl>
                                        <p:attrNameLst>
                                          <p:attrName>ppt_x</p:attrName>
                                        </p:attrNameLst>
                                      </p:cBhvr>
                                      <p:tavLst>
                                        <p:tav tm="0">
                                          <p:val>
                                            <p:strVal val="ppt_x"/>
                                          </p:val>
                                        </p:tav>
                                        <p:tav tm="100000">
                                          <p:val>
                                            <p:strVal val="0-ppt_w/2"/>
                                          </p:val>
                                        </p:tav>
                                      </p:tavLst>
                                    </p:anim>
                                    <p:anim calcmode="lin" valueType="num">
                                      <p:cBhvr additive="base">
                                        <p:cTn id="231" dur="3000"/>
                                        <p:tgtEl>
                                          <p:spTgt spid="17"/>
                                        </p:tgtEl>
                                        <p:attrNameLst>
                                          <p:attrName>ppt_y</p:attrName>
                                        </p:attrNameLst>
                                      </p:cBhvr>
                                      <p:tavLst>
                                        <p:tav tm="0">
                                          <p:val>
                                            <p:strVal val="ppt_y"/>
                                          </p:val>
                                        </p:tav>
                                        <p:tav tm="100000">
                                          <p:val>
                                            <p:strVal val="0-ppt_h/2"/>
                                          </p:val>
                                        </p:tav>
                                      </p:tavLst>
                                    </p:anim>
                                    <p:set>
                                      <p:cBhvr>
                                        <p:cTn id="232" dur="1" fill="hold">
                                          <p:stCondLst>
                                            <p:cond delay="2999"/>
                                          </p:stCondLst>
                                        </p:cTn>
                                        <p:tgtEl>
                                          <p:spTgt spid="1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YDNEY MAY 2013 DSC_0096.jpg"/>
          <p:cNvPicPr>
            <a:picLocks noChangeAspect="1"/>
          </p:cNvPicPr>
          <p:nvPr/>
        </p:nvPicPr>
        <p:blipFill>
          <a:blip r:embed="rId2"/>
          <a:srcRect l="2344" t="2097"/>
          <a:stretch>
            <a:fillRect/>
          </a:stretch>
        </p:blipFill>
        <p:spPr>
          <a:xfrm>
            <a:off x="-36722" y="0"/>
            <a:ext cx="9180722" cy="6858000"/>
          </a:xfrm>
          <a:prstGeom prst="rect">
            <a:avLst/>
          </a:prstGeom>
        </p:spPr>
      </p:pic>
      <p:sp>
        <p:nvSpPr>
          <p:cNvPr id="6" name="5 Luna"/>
          <p:cNvSpPr/>
          <p:nvPr/>
        </p:nvSpPr>
        <p:spPr>
          <a:xfrm>
            <a:off x="4572000"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928726" y="0"/>
            <a:ext cx="3643338" cy="6858000"/>
          </a:xfrm>
          <a:prstGeom prst="moon">
            <a:avLst>
              <a:gd name="adj" fmla="val 2101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429224"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86512" y="0"/>
            <a:ext cx="3714776" cy="6858000"/>
          </a:xfrm>
          <a:prstGeom prst="moon">
            <a:avLst>
              <a:gd name="adj" fmla="val 19745"/>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85850" y="0"/>
            <a:ext cx="992985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6"/>
                                        </p:tgtEl>
                                        <p:attrNameLst>
                                          <p:attrName>ppt_x</p:attrName>
                                        </p:attrNameLst>
                                      </p:cBhvr>
                                      <p:tavLst>
                                        <p:tav tm="0">
                                          <p:val>
                                            <p:strVal val="ppt_x"/>
                                          </p:val>
                                        </p:tav>
                                        <p:tav tm="100000">
                                          <p:val>
                                            <p:strVal val="ppt_x+ppt_w/2"/>
                                          </p:val>
                                        </p:tav>
                                      </p:tavLst>
                                    </p:anim>
                                    <p:anim calcmode="lin" valueType="num">
                                      <p:cBhvr>
                                        <p:cTn id="35" dur="3000"/>
                                        <p:tgtEl>
                                          <p:spTgt spid="6"/>
                                        </p:tgtEl>
                                        <p:attrNameLst>
                                          <p:attrName>ppt_y</p:attrName>
                                        </p:attrNameLst>
                                      </p:cBhvr>
                                      <p:tavLst>
                                        <p:tav tm="0">
                                          <p:val>
                                            <p:strVal val="ppt_y"/>
                                          </p:val>
                                        </p:tav>
                                        <p:tav tm="100000">
                                          <p:val>
                                            <p:strVal val="ppt_y"/>
                                          </p:val>
                                        </p:tav>
                                      </p:tavLst>
                                    </p:anim>
                                    <p:anim calcmode="lin" valueType="num">
                                      <p:cBhvr>
                                        <p:cTn id="36" dur="3000"/>
                                        <p:tgtEl>
                                          <p:spTgt spid="6"/>
                                        </p:tgtEl>
                                        <p:attrNameLst>
                                          <p:attrName>ppt_w</p:attrName>
                                        </p:attrNameLst>
                                      </p:cBhvr>
                                      <p:tavLst>
                                        <p:tav tm="0">
                                          <p:val>
                                            <p:strVal val="ppt_w"/>
                                          </p:val>
                                        </p:tav>
                                        <p:tav tm="100000">
                                          <p:val>
                                            <p:fltVal val="0"/>
                                          </p:val>
                                        </p:tav>
                                      </p:tavLst>
                                    </p:anim>
                                    <p:anim calcmode="lin" valueType="num">
                                      <p:cBhvr>
                                        <p:cTn id="37" dur="3000"/>
                                        <p:tgtEl>
                                          <p:spTgt spid="6"/>
                                        </p:tgtEl>
                                        <p:attrNameLst>
                                          <p:attrName>ppt_h</p:attrName>
                                        </p:attrNameLst>
                                      </p:cBhvr>
                                      <p:tavLst>
                                        <p:tav tm="0">
                                          <p:val>
                                            <p:strVal val="ppt_h"/>
                                          </p:val>
                                        </p:tav>
                                        <p:tav tm="100000">
                                          <p:val>
                                            <p:strVal val="ppt_h"/>
                                          </p:val>
                                        </p:tav>
                                      </p:tavLst>
                                    </p:anim>
                                    <p:set>
                                      <p:cBhvr>
                                        <p:cTn id="38" dur="1" fill="hold">
                                          <p:stCondLst>
                                            <p:cond delay="2999"/>
                                          </p:stCondLst>
                                        </p:cTn>
                                        <p:tgtEl>
                                          <p:spTgt spid="6"/>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10"/>
                                        </p:tgtEl>
                                        <p:attrNameLst>
                                          <p:attrName>ppt_x</p:attrName>
                                        </p:attrNameLst>
                                      </p:cBhvr>
                                      <p:tavLst>
                                        <p:tav tm="0">
                                          <p:val>
                                            <p:strVal val="ppt_x"/>
                                          </p:val>
                                        </p:tav>
                                        <p:tav tm="100000">
                                          <p:val>
                                            <p:strVal val="ppt_x+ppt_w/2"/>
                                          </p:val>
                                        </p:tav>
                                      </p:tavLst>
                                    </p:anim>
                                    <p:anim calcmode="lin" valueType="num">
                                      <p:cBhvr>
                                        <p:cTn id="41" dur="3000"/>
                                        <p:tgtEl>
                                          <p:spTgt spid="10"/>
                                        </p:tgtEl>
                                        <p:attrNameLst>
                                          <p:attrName>ppt_y</p:attrName>
                                        </p:attrNameLst>
                                      </p:cBhvr>
                                      <p:tavLst>
                                        <p:tav tm="0">
                                          <p:val>
                                            <p:strVal val="ppt_y"/>
                                          </p:val>
                                        </p:tav>
                                        <p:tav tm="100000">
                                          <p:val>
                                            <p:strVal val="ppt_y"/>
                                          </p:val>
                                        </p:tav>
                                      </p:tavLst>
                                    </p:anim>
                                    <p:anim calcmode="lin" valueType="num">
                                      <p:cBhvr>
                                        <p:cTn id="42" dur="3000"/>
                                        <p:tgtEl>
                                          <p:spTgt spid="10"/>
                                        </p:tgtEl>
                                        <p:attrNameLst>
                                          <p:attrName>ppt_w</p:attrName>
                                        </p:attrNameLst>
                                      </p:cBhvr>
                                      <p:tavLst>
                                        <p:tav tm="0">
                                          <p:val>
                                            <p:strVal val="ppt_w"/>
                                          </p:val>
                                        </p:tav>
                                        <p:tav tm="100000">
                                          <p:val>
                                            <p:fltVal val="0"/>
                                          </p:val>
                                        </p:tav>
                                      </p:tavLst>
                                    </p:anim>
                                    <p:anim calcmode="lin" valueType="num">
                                      <p:cBhvr>
                                        <p:cTn id="43" dur="3000"/>
                                        <p:tgtEl>
                                          <p:spTgt spid="10"/>
                                        </p:tgtEl>
                                        <p:attrNameLst>
                                          <p:attrName>ppt_h</p:attrName>
                                        </p:attrNameLst>
                                      </p:cBhvr>
                                      <p:tavLst>
                                        <p:tav tm="0">
                                          <p:val>
                                            <p:strVal val="ppt_h"/>
                                          </p:val>
                                        </p:tav>
                                        <p:tav tm="100000">
                                          <p:val>
                                            <p:strVal val="ppt_h"/>
                                          </p:val>
                                        </p:tav>
                                      </p:tavLst>
                                    </p:anim>
                                    <p:set>
                                      <p:cBhvr>
                                        <p:cTn id="44" dur="1" fill="hold">
                                          <p:stCondLst>
                                            <p:cond delay="2999"/>
                                          </p:stCondLst>
                                        </p:cTn>
                                        <p:tgtEl>
                                          <p:spTgt spid="10"/>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7"/>
                                        </p:tgtEl>
                                        <p:attrNameLst>
                                          <p:attrName>ppt_x</p:attrName>
                                        </p:attrNameLst>
                                      </p:cBhvr>
                                      <p:tavLst>
                                        <p:tav tm="0">
                                          <p:val>
                                            <p:strVal val="ppt_x"/>
                                          </p:val>
                                        </p:tav>
                                        <p:tav tm="100000">
                                          <p:val>
                                            <p:strVal val="ppt_x-ppt_w/2"/>
                                          </p:val>
                                        </p:tav>
                                      </p:tavLst>
                                    </p:anim>
                                    <p:anim calcmode="lin" valueType="num">
                                      <p:cBhvr>
                                        <p:cTn id="53" dur="3000"/>
                                        <p:tgtEl>
                                          <p:spTgt spid="7"/>
                                        </p:tgtEl>
                                        <p:attrNameLst>
                                          <p:attrName>ppt_y</p:attrName>
                                        </p:attrNameLst>
                                      </p:cBhvr>
                                      <p:tavLst>
                                        <p:tav tm="0">
                                          <p:val>
                                            <p:strVal val="ppt_y"/>
                                          </p:val>
                                        </p:tav>
                                        <p:tav tm="100000">
                                          <p:val>
                                            <p:strVal val="ppt_y"/>
                                          </p:val>
                                        </p:tav>
                                      </p:tavLst>
                                    </p:anim>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strVal val="ppt_h"/>
                                          </p:val>
                                        </p:tav>
                                      </p:tavLst>
                                    </p:anim>
                                    <p:set>
                                      <p:cBhvr>
                                        <p:cTn id="56" dur="1" fill="hold">
                                          <p:stCondLst>
                                            <p:cond delay="2999"/>
                                          </p:stCondLst>
                                        </p:cTn>
                                        <p:tgtEl>
                                          <p:spTgt spid="7"/>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8"/>
                                        </p:tgtEl>
                                        <p:attrNameLst>
                                          <p:attrName>ppt_x</p:attrName>
                                        </p:attrNameLst>
                                      </p:cBhvr>
                                      <p:tavLst>
                                        <p:tav tm="0">
                                          <p:val>
                                            <p:strVal val="ppt_x"/>
                                          </p:val>
                                        </p:tav>
                                        <p:tav tm="100000">
                                          <p:val>
                                            <p:strVal val="ppt_x-ppt_w/2"/>
                                          </p:val>
                                        </p:tav>
                                      </p:tavLst>
                                    </p:anim>
                                    <p:anim calcmode="lin" valueType="num">
                                      <p:cBhvr>
                                        <p:cTn id="59" dur="3000"/>
                                        <p:tgtEl>
                                          <p:spTgt spid="8"/>
                                        </p:tgtEl>
                                        <p:attrNameLst>
                                          <p:attrName>ppt_y</p:attrName>
                                        </p:attrNameLst>
                                      </p:cBhvr>
                                      <p:tavLst>
                                        <p:tav tm="0">
                                          <p:val>
                                            <p:strVal val="ppt_y"/>
                                          </p:val>
                                        </p:tav>
                                        <p:tav tm="100000">
                                          <p:val>
                                            <p:strVal val="ppt_y"/>
                                          </p:val>
                                        </p:tav>
                                      </p:tavLst>
                                    </p:anim>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strVal val="ppt_h"/>
                                          </p:val>
                                        </p:tav>
                                      </p:tavLst>
                                    </p:anim>
                                    <p:set>
                                      <p:cBhvr>
                                        <p:cTn id="62" dur="1" fill="hold">
                                          <p:stCondLst>
                                            <p:cond delay="2999"/>
                                          </p:stCondLst>
                                        </p:cTn>
                                        <p:tgtEl>
                                          <p:spTgt spid="8"/>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9"/>
                                        </p:tgtEl>
                                        <p:attrNameLst>
                                          <p:attrName>ppt_x</p:attrName>
                                        </p:attrNameLst>
                                      </p:cBhvr>
                                      <p:tavLst>
                                        <p:tav tm="0">
                                          <p:val>
                                            <p:strVal val="ppt_x"/>
                                          </p:val>
                                        </p:tav>
                                        <p:tav tm="100000">
                                          <p:val>
                                            <p:strVal val="ppt_x-ppt_w/2"/>
                                          </p:val>
                                        </p:tav>
                                      </p:tavLst>
                                    </p:anim>
                                    <p:anim calcmode="lin" valueType="num">
                                      <p:cBhvr>
                                        <p:cTn id="65" dur="3000"/>
                                        <p:tgtEl>
                                          <p:spTgt spid="9"/>
                                        </p:tgtEl>
                                        <p:attrNameLst>
                                          <p:attrName>ppt_y</p:attrName>
                                        </p:attrNameLst>
                                      </p:cBhvr>
                                      <p:tavLst>
                                        <p:tav tm="0">
                                          <p:val>
                                            <p:strVal val="ppt_y"/>
                                          </p:val>
                                        </p:tav>
                                        <p:tav tm="100000">
                                          <p:val>
                                            <p:strVal val="ppt_y"/>
                                          </p:val>
                                        </p:tav>
                                      </p:tavLst>
                                    </p:anim>
                                    <p:anim calcmode="lin" valueType="num">
                                      <p:cBhvr>
                                        <p:cTn id="66" dur="3000"/>
                                        <p:tgtEl>
                                          <p:spTgt spid="9"/>
                                        </p:tgtEl>
                                        <p:attrNameLst>
                                          <p:attrName>ppt_w</p:attrName>
                                        </p:attrNameLst>
                                      </p:cBhvr>
                                      <p:tavLst>
                                        <p:tav tm="0">
                                          <p:val>
                                            <p:strVal val="ppt_w"/>
                                          </p:val>
                                        </p:tav>
                                        <p:tav tm="100000">
                                          <p:val>
                                            <p:fltVal val="0"/>
                                          </p:val>
                                        </p:tav>
                                      </p:tavLst>
                                    </p:anim>
                                    <p:anim calcmode="lin" valueType="num">
                                      <p:cBhvr>
                                        <p:cTn id="67" dur="3000"/>
                                        <p:tgtEl>
                                          <p:spTgt spid="9"/>
                                        </p:tgtEl>
                                        <p:attrNameLst>
                                          <p:attrName>ppt_h</p:attrName>
                                        </p:attrNameLst>
                                      </p:cBhvr>
                                      <p:tavLst>
                                        <p:tav tm="0">
                                          <p:val>
                                            <p:strVal val="ppt_h"/>
                                          </p:val>
                                        </p:tav>
                                        <p:tav tm="100000">
                                          <p:val>
                                            <p:strVal val="ppt_h"/>
                                          </p:val>
                                        </p:tav>
                                      </p:tavLst>
                                    </p:anim>
                                    <p:set>
                                      <p:cBhvr>
                                        <p:cTn id="68" dur="1" fill="hold">
                                          <p:stCondLst>
                                            <p:cond delay="2999"/>
                                          </p:stCondLst>
                                        </p:cTn>
                                        <p:tgtEl>
                                          <p:spTgt spid="9"/>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11B"/>
              </a:gs>
              <a:gs pos="50000">
                <a:srgbClr val="EED2A0">
                  <a:shade val="67500"/>
                  <a:satMod val="115000"/>
                </a:srgbClr>
              </a:gs>
              <a:gs pos="100000">
                <a:srgbClr val="EED2A0">
                  <a:shade val="100000"/>
                  <a:satMod val="115000"/>
                </a:srgbClr>
              </a:gs>
            </a:gsLst>
            <a:lin ang="5400000" scaled="1"/>
            <a:tileRect/>
          </a:gradFill>
        </p:spPr>
        <p:txBody>
          <a:bodyPr/>
          <a:lstStyle/>
          <a:p>
            <a:endParaRPr lang="es-ES" dirty="0"/>
          </a:p>
        </p:txBody>
      </p:sp>
      <p:pic>
        <p:nvPicPr>
          <p:cNvPr id="4" name="3 Imagen" descr="P1010824.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5400000">
            <a:off x="2786061" y="-2786060"/>
            <a:ext cx="3571876" cy="9144000"/>
          </a:xfrm>
          <a:prstGeom prst="moon">
            <a:avLst>
              <a:gd name="adj" fmla="val 19011"/>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893219" y="607219"/>
            <a:ext cx="3357562" cy="9144000"/>
          </a:xfrm>
          <a:prstGeom prst="moon">
            <a:avLst>
              <a:gd name="adj" fmla="val 19011"/>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86062" y="-1857392"/>
            <a:ext cx="3571876" cy="9144000"/>
          </a:xfrm>
          <a:prstGeom prst="moon">
            <a:avLst>
              <a:gd name="adj" fmla="val 19011"/>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893219" y="-250037"/>
            <a:ext cx="3357562" cy="9144000"/>
          </a:xfrm>
          <a:prstGeom prst="moon">
            <a:avLst>
              <a:gd name="adj" fmla="val 19011"/>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86062" y="-857260"/>
            <a:ext cx="3571876" cy="9144000"/>
          </a:xfrm>
          <a:prstGeom prst="moon">
            <a:avLst>
              <a:gd name="adj" fmla="val 19011"/>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2893219" y="-1107293"/>
            <a:ext cx="3357562" cy="9144000"/>
          </a:xfrm>
          <a:prstGeom prst="moon">
            <a:avLst>
              <a:gd name="adj" fmla="val 19011"/>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
                                          </p:val>
                                        </p:tav>
                                        <p:tav tm="100000">
                                          <p:val>
                                            <p:strVal val="#ppt_w"/>
                                          </p:val>
                                        </p:tav>
                                      </p:tavLst>
                                    </p:anim>
                                    <p:anim calcmode="lin" valueType="num">
                                      <p:cBhvr>
                                        <p:cTn id="11" dur="3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0" fill="hold"/>
                                        <p:tgtEl>
                                          <p:spTgt spid="10"/>
                                        </p:tgtEl>
                                        <p:attrNameLst>
                                          <p:attrName>ppt_w</p:attrName>
                                        </p:attrNameLst>
                                      </p:cBhvr>
                                      <p:tavLst>
                                        <p:tav tm="0">
                                          <p:val>
                                            <p:strVal val="#ppt_w"/>
                                          </p:val>
                                        </p:tav>
                                        <p:tav tm="100000">
                                          <p:val>
                                            <p:strVal val="#ppt_w"/>
                                          </p:val>
                                        </p:tav>
                                      </p:tavLst>
                                    </p:anim>
                                    <p:anim calcmode="lin" valueType="num">
                                      <p:cBhvr>
                                        <p:cTn id="19" dur="3000" fill="hold"/>
                                        <p:tgtEl>
                                          <p:spTgt spid="10"/>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strVal val="#ppt_w"/>
                                          </p:val>
                                        </p:tav>
                                        <p:tav tm="100000">
                                          <p:val>
                                            <p:strVal val="#ppt_w"/>
                                          </p:val>
                                        </p:tav>
                                      </p:tavLst>
                                    </p:anim>
                                    <p:anim calcmode="lin" valueType="num">
                                      <p:cBhvr>
                                        <p:cTn id="23" dur="3000" fill="hold"/>
                                        <p:tgtEl>
                                          <p:spTgt spid="11"/>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
                                          </p:val>
                                        </p:tav>
                                        <p:tav tm="100000">
                                          <p:val>
                                            <p:strVal val="#ppt_w"/>
                                          </p:val>
                                        </p:tav>
                                      </p:tavLst>
                                    </p:anim>
                                    <p:anim calcmode="lin" valueType="num">
                                      <p:cBhvr>
                                        <p:cTn id="27" dur="3000" fill="hold"/>
                                        <p:tgtEl>
                                          <p:spTgt spid="9"/>
                                        </p:tgtEl>
                                        <p:attrNameLst>
                                          <p:attrName>ppt_h</p:attrName>
                                        </p:attrNameLst>
                                      </p:cBhvr>
                                      <p:tavLst>
                                        <p:tav tm="0" fmla="#ppt_h*sin(2.5*pi*$)">
                                          <p:val>
                                            <p:fltVal val="0"/>
                                          </p:val>
                                        </p:tav>
                                        <p:tav tm="100000">
                                          <p:val>
                                            <p:fltVal val="1"/>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ppt_w"/>
                                          </p:val>
                                        </p:tav>
                                        <p:tav tm="100000">
                                          <p:val>
                                            <p:strVal val="#ppt_w"/>
                                          </p:val>
                                        </p:tav>
                                      </p:tavLst>
                                    </p:anim>
                                    <p:anim calcmode="lin" valueType="num">
                                      <p:cBhvr>
                                        <p:cTn id="31" dur="3000" fill="hold"/>
                                        <p:tgtEl>
                                          <p:spTgt spid="7"/>
                                        </p:tgtEl>
                                        <p:attrNameLst>
                                          <p:attrName>ppt_h</p:attrName>
                                        </p:attrNameLst>
                                      </p:cBhvr>
                                      <p:tavLst>
                                        <p:tav tm="0" fmla="#ppt_h*sin(2.5*pi*$)">
                                          <p:val>
                                            <p:fltVal val="0"/>
                                          </p:val>
                                        </p:tav>
                                        <p:tav tm="100000">
                                          <p:val>
                                            <p:fltVal val="1"/>
                                          </p:val>
                                        </p:tav>
                                      </p:tavLst>
                                    </p:anim>
                                  </p:childTnLst>
                                </p:cTn>
                              </p:par>
                              <p:par>
                                <p:cTn id="32" presetID="2" presetClass="entr" presetSubtype="4"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4/3*#ppt_w"/>
                                          </p:val>
                                        </p:tav>
                                        <p:tav tm="100000">
                                          <p:val>
                                            <p:strVal val="#ppt_w"/>
                                          </p:val>
                                        </p:tav>
                                      </p:tavLst>
                                    </p:anim>
                                    <p:anim calcmode="lin" valueType="num">
                                      <p:cBhvr>
                                        <p:cTn id="84" dur="3000" fill="hold"/>
                                        <p:tgtEl>
                                          <p:spTgt spid="4"/>
                                        </p:tgtEl>
                                        <p:attrNameLst>
                                          <p:attrName>ppt_h</p:attrName>
                                        </p:attrNameLst>
                                      </p:cBhvr>
                                      <p:tavLst>
                                        <p:tav tm="0">
                                          <p:val>
                                            <p:strVal val="4/3*#ppt_h"/>
                                          </p:val>
                                        </p:tav>
                                        <p:tav tm="100000">
                                          <p:val>
                                            <p:strVal val="#ppt_h"/>
                                          </p:val>
                                        </p:tav>
                                      </p:tavLst>
                                    </p:anim>
                                  </p:childTnLst>
                                </p:cTn>
                              </p:par>
                              <p:par>
                                <p:cTn id="85" presetID="16" presetClass="entr" presetSubtype="4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Horizontal)">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ED2A0"/>
              </a:gs>
              <a:gs pos="50000">
                <a:srgbClr val="B86A3A">
                  <a:shade val="67500"/>
                  <a:satMod val="115000"/>
                </a:srgbClr>
              </a:gs>
              <a:gs pos="100000">
                <a:srgbClr val="B86A3A">
                  <a:shade val="100000"/>
                  <a:satMod val="115000"/>
                </a:srgbClr>
              </a:gs>
            </a:gsLst>
            <a:lin ang="5400000" scaled="1"/>
            <a:tileRect/>
          </a:gradFill>
        </p:spPr>
        <p:txBody>
          <a:bodyPr/>
          <a:lstStyle/>
          <a:p>
            <a:endParaRPr lang="es-ES" dirty="0"/>
          </a:p>
        </p:txBody>
      </p:sp>
      <p:pic>
        <p:nvPicPr>
          <p:cNvPr id="4" name="3 Imagen" descr="Sydney-Opera-House-3_1.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00098"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72066"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64"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572132"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50023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072198"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1357354" y="0"/>
            <a:ext cx="11144296"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horizontal)">
                                      <p:cBhvr>
                                        <p:cTn id="42" dur="3000"/>
                                        <p:tgtEl>
                                          <p:spTgt spid="6"/>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horizontal)">
                                      <p:cBhvr>
                                        <p:cTn id="45" dur="3000"/>
                                        <p:tgtEl>
                                          <p:spTgt spid="8"/>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3000"/>
                                        <p:tgtEl>
                                          <p:spTgt spid="10"/>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3000"/>
                                        <p:tgtEl>
                                          <p:spTgt spid="12"/>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horizontal)">
                                      <p:cBhvr>
                                        <p:cTn id="54" dur="3000"/>
                                        <p:tgtEl>
                                          <p:spTgt spid="7"/>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3000"/>
                                        <p:tgtEl>
                                          <p:spTgt spid="9"/>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horizontal)">
                                      <p:cBhvr>
                                        <p:cTn id="60" dur="3000"/>
                                        <p:tgtEl>
                                          <p:spTgt spid="11"/>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horizontal)">
                                      <p:cBhvr>
                                        <p:cTn id="63" dur="3000"/>
                                        <p:tgtEl>
                                          <p:spTgt spid="13"/>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ppt_y"/>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1+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1+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ppt_y"/>
                                          </p:val>
                                        </p:tav>
                                      </p:tavLst>
                                    </p:anim>
                                    <p:set>
                                      <p:cBhvr>
                                        <p:cTn id="96" dur="1" fill="hold">
                                          <p:stCondLst>
                                            <p:cond delay="2999"/>
                                          </p:stCondLst>
                                        </p:cTn>
                                        <p:tgtEl>
                                          <p:spTgt spid="13"/>
                                        </p:tgtEl>
                                        <p:attrNameLst>
                                          <p:attrName>style.visibility</p:attrName>
                                        </p:attrNameLst>
                                      </p:cBhvr>
                                      <p:to>
                                        <p:strVal val="hidden"/>
                                      </p:to>
                                    </p:set>
                                  </p:childTnLst>
                                </p:cTn>
                              </p:par>
                              <p:par>
                                <p:cTn id="97" presetID="16" presetClass="exit" presetSubtype="42" fill="hold" grpId="3" nodeType="withEffect">
                                  <p:stCondLst>
                                    <p:cond delay="0"/>
                                  </p:stCondLst>
                                  <p:childTnLst>
                                    <p:animEffect transition="out" filter="barn(outHorizontal)">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6" presetClass="exit" presetSubtype="42" fill="hold" grpId="3" nodeType="withEffect">
                                  <p:stCondLst>
                                    <p:cond delay="0"/>
                                  </p:stCondLst>
                                  <p:childTnLst>
                                    <p:animEffect transition="out" filter="barn(outHorizontal)">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6" presetClass="exit" presetSubtype="42" fill="hold" grpId="3" nodeType="withEffect">
                                  <p:stCondLst>
                                    <p:cond delay="0"/>
                                  </p:stCondLst>
                                  <p:childTnLst>
                                    <p:animEffect transition="out" filter="barn(outHorizontal)">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6" presetClass="exit" presetSubtype="42" fill="hold" grpId="3" nodeType="withEffect">
                                  <p:stCondLst>
                                    <p:cond delay="0"/>
                                  </p:stCondLst>
                                  <p:childTnLst>
                                    <p:animEffect transition="out" filter="barn(outHorizontal)">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3000"/>
                                        <p:tgtEl>
                                          <p:spTgt spid="7"/>
                                        </p:tgtEl>
                                      </p:cBhvr>
                                    </p:animEffect>
                                    <p:set>
                                      <p:cBhvr>
                                        <p:cTn id="111" dur="1" fill="hold">
                                          <p:stCondLst>
                                            <p:cond delay="2999"/>
                                          </p:stCondLst>
                                        </p:cTn>
                                        <p:tgtEl>
                                          <p:spTgt spid="7"/>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4" name="3 Imagen" descr="447_o.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4071934" y="285752"/>
            <a:ext cx="714380"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28575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643306" y="64291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143504" y="57148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214678" y="100010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572132" y="92867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929322" y="121442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857488" y="128586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428860" y="164305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357950" y="1500174"/>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200024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786578" y="1857364"/>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500166" y="2500306"/>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286644" y="228599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071538" y="2857496"/>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786710" y="271462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715272" y="3429024"/>
            <a:ext cx="714380"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286644" y="378619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858016" y="414338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6500826" y="442913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6072198" y="478632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643570" y="514351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143504" y="564357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714876" y="600076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1071538" y="357190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428728" y="385762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857356" y="421481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450057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643174" y="478632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3071802" y="514351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571868" y="557214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071934" y="600076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childTnLst>
                          </p:cTn>
                        </p:par>
                        <p:par>
                          <p:cTn id="200" fill="hold">
                            <p:stCondLst>
                              <p:cond delay="3000"/>
                            </p:stCondLst>
                            <p:childTnLst>
                              <p:par>
                                <p:cTn id="201" presetID="2" presetClass="exit" presetSubtype="6"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1+ppt_w/2"/>
                                          </p:val>
                                        </p:tav>
                                      </p:tavLst>
                                    </p:anim>
                                    <p:anim calcmode="lin" valueType="num">
                                      <p:cBhvr additive="base">
                                        <p:cTn id="207" dur="3000"/>
                                        <p:tgtEl>
                                          <p:spTgt spid="7"/>
                                        </p:tgtEl>
                                        <p:attrNameLst>
                                          <p:attrName>ppt_y</p:attrName>
                                        </p:attrNameLst>
                                      </p:cBhvr>
                                      <p:tavLst>
                                        <p:tav tm="0">
                                          <p:val>
                                            <p:strVal val="ppt_y"/>
                                          </p:val>
                                        </p:tav>
                                        <p:tav tm="100000">
                                          <p:val>
                                            <p:strVal val="1+ppt_h/2"/>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1+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1+ppt_w/2"/>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1+ppt_w/2"/>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0-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0-ppt_h/2"/>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0-ppt_h/2"/>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0-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0-ppt_w/2"/>
                                          </p:val>
                                        </p:tav>
                                      </p:tavLst>
                                    </p:anim>
                                    <p:anim calcmode="lin" valueType="num">
                                      <p:cBhvr additive="base">
                                        <p:cTn id="251" dur="3000"/>
                                        <p:tgtEl>
                                          <p:spTgt spid="25"/>
                                        </p:tgtEl>
                                        <p:attrNameLst>
                                          <p:attrName>ppt_y</p:attrName>
                                        </p:attrNameLst>
                                      </p:cBhvr>
                                      <p:tavLst>
                                        <p:tav tm="0">
                                          <p:val>
                                            <p:strVal val="ppt_y"/>
                                          </p:val>
                                        </p:tav>
                                        <p:tav tm="100000">
                                          <p:val>
                                            <p:strVal val="0-ppt_h/2"/>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0-ppt_w/2"/>
                                          </p:val>
                                        </p:tav>
                                      </p:tavLst>
                                    </p:anim>
                                    <p:anim calcmode="lin" valueType="num">
                                      <p:cBhvr additive="base">
                                        <p:cTn id="255" dur="3000"/>
                                        <p:tgtEl>
                                          <p:spTgt spid="26"/>
                                        </p:tgtEl>
                                        <p:attrNameLst>
                                          <p:attrName>ppt_y</p:attrName>
                                        </p:attrNameLst>
                                      </p:cBhvr>
                                      <p:tavLst>
                                        <p:tav tm="0">
                                          <p:val>
                                            <p:strVal val="ppt_y"/>
                                          </p:val>
                                        </p:tav>
                                        <p:tav tm="100000">
                                          <p:val>
                                            <p:strVal val="0-ppt_h/2"/>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0-ppt_w/2"/>
                                          </p:val>
                                        </p:tav>
                                      </p:tavLst>
                                    </p:anim>
                                    <p:anim calcmode="lin" valueType="num">
                                      <p:cBhvr additive="base">
                                        <p:cTn id="259" dur="3000"/>
                                        <p:tgtEl>
                                          <p:spTgt spid="27"/>
                                        </p:tgtEl>
                                        <p:attrNameLst>
                                          <p:attrName>ppt_y</p:attrName>
                                        </p:attrNameLst>
                                      </p:cBhvr>
                                      <p:tavLst>
                                        <p:tav tm="0">
                                          <p:val>
                                            <p:strVal val="ppt_y"/>
                                          </p:val>
                                        </p:tav>
                                        <p:tav tm="100000">
                                          <p:val>
                                            <p:strVal val="0-ppt_h/2"/>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0-ppt_w/2"/>
                                          </p:val>
                                        </p:tav>
                                      </p:tavLst>
                                    </p:anim>
                                    <p:anim calcmode="lin" valueType="num">
                                      <p:cBhvr additive="base">
                                        <p:cTn id="263" dur="3000"/>
                                        <p:tgtEl>
                                          <p:spTgt spid="28"/>
                                        </p:tgtEl>
                                        <p:attrNameLst>
                                          <p:attrName>ppt_y</p:attrName>
                                        </p:attrNameLst>
                                      </p:cBhvr>
                                      <p:tavLst>
                                        <p:tav tm="0">
                                          <p:val>
                                            <p:strVal val="ppt_y"/>
                                          </p:val>
                                        </p:tav>
                                        <p:tav tm="100000">
                                          <p:val>
                                            <p:strVal val="0-ppt_h/2"/>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0-ppt_w/2"/>
                                          </p:val>
                                        </p:tav>
                                      </p:tavLst>
                                    </p:anim>
                                    <p:anim calcmode="lin" valueType="num">
                                      <p:cBhvr additive="base">
                                        <p:cTn id="267" dur="3000"/>
                                        <p:tgtEl>
                                          <p:spTgt spid="6"/>
                                        </p:tgtEl>
                                        <p:attrNameLst>
                                          <p:attrName>ppt_y</p:attrName>
                                        </p:attrNameLst>
                                      </p:cBhvr>
                                      <p:tavLst>
                                        <p:tav tm="0">
                                          <p:val>
                                            <p:strVal val="ppt_y"/>
                                          </p:val>
                                        </p:tav>
                                        <p:tav tm="100000">
                                          <p:val>
                                            <p:strVal val="1+ppt_h/2"/>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8"/>
                                        </p:tgtEl>
                                        <p:attrNameLst>
                                          <p:attrName>ppt_x</p:attrName>
                                        </p:attrNameLst>
                                      </p:cBhvr>
                                      <p:tavLst>
                                        <p:tav tm="0">
                                          <p:val>
                                            <p:strVal val="ppt_x"/>
                                          </p:val>
                                        </p:tav>
                                        <p:tav tm="100000">
                                          <p:val>
                                            <p:strVal val="0-ppt_w/2"/>
                                          </p:val>
                                        </p:tav>
                                      </p:tavLst>
                                    </p:anim>
                                    <p:anim calcmode="lin" valueType="num">
                                      <p:cBhvr additive="base">
                                        <p:cTn id="271" dur="3000"/>
                                        <p:tgtEl>
                                          <p:spTgt spid="8"/>
                                        </p:tgtEl>
                                        <p:attrNameLst>
                                          <p:attrName>ppt_y</p:attrName>
                                        </p:attrNameLst>
                                      </p:cBhvr>
                                      <p:tavLst>
                                        <p:tav tm="0">
                                          <p:val>
                                            <p:strVal val="ppt_y"/>
                                          </p:val>
                                        </p:tav>
                                        <p:tav tm="100000">
                                          <p:val>
                                            <p:strVal val="1+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10"/>
                                        </p:tgtEl>
                                        <p:attrNameLst>
                                          <p:attrName>ppt_x</p:attrName>
                                        </p:attrNameLst>
                                      </p:cBhvr>
                                      <p:tavLst>
                                        <p:tav tm="0">
                                          <p:val>
                                            <p:strVal val="ppt_x"/>
                                          </p:val>
                                        </p:tav>
                                        <p:tav tm="100000">
                                          <p:val>
                                            <p:strVal val="0-ppt_w/2"/>
                                          </p:val>
                                        </p:tav>
                                      </p:tavLst>
                                    </p:anim>
                                    <p:anim calcmode="lin" valueType="num">
                                      <p:cBhvr additive="base">
                                        <p:cTn id="275" dur="3000"/>
                                        <p:tgtEl>
                                          <p:spTgt spid="10"/>
                                        </p:tgtEl>
                                        <p:attrNameLst>
                                          <p:attrName>ppt_y</p:attrName>
                                        </p:attrNameLst>
                                      </p:cBhvr>
                                      <p:tavLst>
                                        <p:tav tm="0">
                                          <p:val>
                                            <p:strVal val="ppt_y"/>
                                          </p:val>
                                        </p:tav>
                                        <p:tav tm="100000">
                                          <p:val>
                                            <p:strVal val="1+ppt_h/2"/>
                                          </p:val>
                                        </p:tav>
                                      </p:tavLst>
                                    </p:anim>
                                    <p:set>
                                      <p:cBhvr>
                                        <p:cTn id="276" dur="1" fill="hold">
                                          <p:stCondLst>
                                            <p:cond delay="2999"/>
                                          </p:stCondLst>
                                        </p:cTn>
                                        <p:tgtEl>
                                          <p:spTgt spid="1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0-ppt_w/2"/>
                                          </p:val>
                                        </p:tav>
                                      </p:tavLst>
                                    </p:anim>
                                    <p:anim calcmode="lin" valueType="num">
                                      <p:cBhvr additive="base">
                                        <p:cTn id="279" dur="3000"/>
                                        <p:tgtEl>
                                          <p:spTgt spid="11"/>
                                        </p:tgtEl>
                                        <p:attrNameLst>
                                          <p:attrName>ppt_y</p:attrName>
                                        </p:attrNameLst>
                                      </p:cBhvr>
                                      <p:tavLst>
                                        <p:tav tm="0">
                                          <p:val>
                                            <p:strVal val="ppt_y"/>
                                          </p:val>
                                        </p:tav>
                                        <p:tav tm="100000">
                                          <p:val>
                                            <p:strVal val="1+ppt_h/2"/>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0-ppt_w/2"/>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1+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8"/>
                                        </p:tgtEl>
                                        <p:attrNameLst>
                                          <p:attrName>ppt_x</p:attrName>
                                        </p:attrNameLst>
                                      </p:cBhvr>
                                      <p:tavLst>
                                        <p:tav tm="0">
                                          <p:val>
                                            <p:strVal val="ppt_x"/>
                                          </p:val>
                                        </p:tav>
                                        <p:tav tm="100000">
                                          <p:val>
                                            <p:strVal val="0-ppt_w/2"/>
                                          </p:val>
                                        </p:tav>
                                      </p:tavLst>
                                    </p:anim>
                                    <p:anim calcmode="lin" valueType="num">
                                      <p:cBhvr additive="base">
                                        <p:cTn id="291" dur="3000"/>
                                        <p:tgtEl>
                                          <p:spTgt spid="18"/>
                                        </p:tgtEl>
                                        <p:attrNameLst>
                                          <p:attrName>ppt_y</p:attrName>
                                        </p:attrNameLst>
                                      </p:cBhvr>
                                      <p:tavLst>
                                        <p:tav tm="0">
                                          <p:val>
                                            <p:strVal val="ppt_y"/>
                                          </p:val>
                                        </p:tav>
                                        <p:tav tm="100000">
                                          <p:val>
                                            <p:strVal val="1+ppt_h/2"/>
                                          </p:val>
                                        </p:tav>
                                      </p:tavLst>
                                    </p:anim>
                                    <p:set>
                                      <p:cBhvr>
                                        <p:cTn id="292" dur="1" fill="hold">
                                          <p:stCondLst>
                                            <p:cond delay="2999"/>
                                          </p:stCondLst>
                                        </p:cTn>
                                        <p:tgtEl>
                                          <p:spTgt spid="18"/>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0-ppt_w/2"/>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1+ppt_w/2"/>
                                          </p:val>
                                        </p:tav>
                                      </p:tavLst>
                                    </p:anim>
                                    <p:anim calcmode="lin" valueType="num">
                                      <p:cBhvr additive="base">
                                        <p:cTn id="299" dur="3000"/>
                                        <p:tgtEl>
                                          <p:spTgt spid="29"/>
                                        </p:tgtEl>
                                        <p:attrNameLst>
                                          <p:attrName>ppt_y</p:attrName>
                                        </p:attrNameLst>
                                      </p:cBhvr>
                                      <p:tavLst>
                                        <p:tav tm="0">
                                          <p:val>
                                            <p:strVal val="ppt_y"/>
                                          </p:val>
                                        </p:tav>
                                        <p:tav tm="100000">
                                          <p:val>
                                            <p:strVal val="0-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1+ppt_w/2"/>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1+ppt_w/2"/>
                                          </p:val>
                                        </p:tav>
                                      </p:tavLst>
                                    </p:anim>
                                    <p:anim calcmode="lin" valueType="num">
                                      <p:cBhvr additive="base">
                                        <p:cTn id="307" dur="3000"/>
                                        <p:tgtEl>
                                          <p:spTgt spid="31"/>
                                        </p:tgtEl>
                                        <p:attrNameLst>
                                          <p:attrName>ppt_y</p:attrName>
                                        </p:attrNameLst>
                                      </p:cBhvr>
                                      <p:tavLst>
                                        <p:tav tm="0">
                                          <p:val>
                                            <p:strVal val="ppt_y"/>
                                          </p:val>
                                        </p:tav>
                                        <p:tav tm="100000">
                                          <p:val>
                                            <p:strVal val="0-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1+ppt_w/2"/>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1+ppt_w/2"/>
                                          </p:val>
                                        </p:tav>
                                      </p:tavLst>
                                    </p:anim>
                                    <p:anim calcmode="lin" valueType="num">
                                      <p:cBhvr additive="base">
                                        <p:cTn id="315" dur="3000"/>
                                        <p:tgtEl>
                                          <p:spTgt spid="33"/>
                                        </p:tgtEl>
                                        <p:attrNameLst>
                                          <p:attrName>ppt_y</p:attrName>
                                        </p:attrNameLst>
                                      </p:cBhvr>
                                      <p:tavLst>
                                        <p:tav tm="0">
                                          <p:val>
                                            <p:strVal val="ppt_y"/>
                                          </p:val>
                                        </p:tav>
                                        <p:tav tm="100000">
                                          <p:val>
                                            <p:strVal val="0-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1+ppt_w/2"/>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1+ppt_w/2"/>
                                          </p:val>
                                        </p:tav>
                                      </p:tavLst>
                                    </p:anim>
                                    <p:anim calcmode="lin" valueType="num">
                                      <p:cBhvr additive="base">
                                        <p:cTn id="323" dur="3000"/>
                                        <p:tgtEl>
                                          <p:spTgt spid="35"/>
                                        </p:tgtEl>
                                        <p:attrNameLst>
                                          <p:attrName>ppt_y</p:attrName>
                                        </p:attrNameLst>
                                      </p:cBhvr>
                                      <p:tavLst>
                                        <p:tav tm="0">
                                          <p:val>
                                            <p:strVal val="ppt_y"/>
                                          </p:val>
                                        </p:tav>
                                        <p:tav tm="100000">
                                          <p:val>
                                            <p:strVal val="0-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1+ppt_w/2"/>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5"/>
                                        </p:tgtEl>
                                        <p:attrNameLst>
                                          <p:attrName>ppt_w</p:attrName>
                                        </p:attrNameLst>
                                      </p:cBhvr>
                                      <p:tavLst>
                                        <p:tav tm="0">
                                          <p:val>
                                            <p:strVal val="ppt_w"/>
                                          </p:val>
                                        </p:tav>
                                        <p:tav tm="100000">
                                          <p:val>
                                            <p:strVal val="ppt_w"/>
                                          </p:val>
                                        </p:tav>
                                      </p:tavLst>
                                    </p:anim>
                                    <p:anim calcmode="lin" valueType="num">
                                      <p:cBhvr>
                                        <p:cTn id="33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7"/>
                                        </p:tgtEl>
                                        <p:attrNameLst>
                                          <p:attrName>ppt_w</p:attrName>
                                        </p:attrNameLst>
                                      </p:cBhvr>
                                      <p:tavLst>
                                        <p:tav tm="0">
                                          <p:val>
                                            <p:strVal val="ppt_w"/>
                                          </p:val>
                                        </p:tav>
                                        <p:tav tm="100000">
                                          <p:val>
                                            <p:strVal val="ppt_w"/>
                                          </p:val>
                                        </p:tav>
                                      </p:tavLst>
                                    </p:anim>
                                    <p:anim calcmode="lin" valueType="num">
                                      <p:cBhvr>
                                        <p:cTn id="33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7"/>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9"/>
                                        </p:tgtEl>
                                        <p:attrNameLst>
                                          <p:attrName>ppt_w</p:attrName>
                                        </p:attrNameLst>
                                      </p:cBhvr>
                                      <p:tavLst>
                                        <p:tav tm="0">
                                          <p:val>
                                            <p:strVal val="ppt_w"/>
                                          </p:val>
                                        </p:tav>
                                        <p:tav tm="100000">
                                          <p:val>
                                            <p:strVal val="ppt_w"/>
                                          </p:val>
                                        </p:tav>
                                      </p:tavLst>
                                    </p:anim>
                                    <p:anim calcmode="lin" valueType="num">
                                      <p:cBhvr>
                                        <p:cTn id="3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2"/>
                                        </p:tgtEl>
                                        <p:attrNameLst>
                                          <p:attrName>ppt_w</p:attrName>
                                        </p:attrNameLst>
                                      </p:cBhvr>
                                      <p:tavLst>
                                        <p:tav tm="0">
                                          <p:val>
                                            <p:strVal val="ppt_w"/>
                                          </p:val>
                                        </p:tav>
                                        <p:tav tm="100000">
                                          <p:val>
                                            <p:strVal val="ppt_w"/>
                                          </p:val>
                                        </p:tav>
                                      </p:tavLst>
                                    </p:anim>
                                    <p:anim calcmode="lin" valueType="num">
                                      <p:cBhvr>
                                        <p:cTn id="3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3"/>
                                        </p:tgtEl>
                                        <p:attrNameLst>
                                          <p:attrName>ppt_w</p:attrName>
                                        </p:attrNameLst>
                                      </p:cBhvr>
                                      <p:tavLst>
                                        <p:tav tm="0">
                                          <p:val>
                                            <p:strVal val="ppt_w"/>
                                          </p:val>
                                        </p:tav>
                                        <p:tav tm="100000">
                                          <p:val>
                                            <p:strVal val="ppt_w"/>
                                          </p:val>
                                        </p:tav>
                                      </p:tavLst>
                                    </p:anim>
                                    <p:anim calcmode="lin" valueType="num">
                                      <p:cBhvr>
                                        <p:cTn id="34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5"/>
                                        </p:tgtEl>
                                        <p:attrNameLst>
                                          <p:attrName>ppt_w</p:attrName>
                                        </p:attrNameLst>
                                      </p:cBhvr>
                                      <p:tavLst>
                                        <p:tav tm="0">
                                          <p:val>
                                            <p:strVal val="ppt_w"/>
                                          </p:val>
                                        </p:tav>
                                        <p:tav tm="100000">
                                          <p:val>
                                            <p:strVal val="ppt_w"/>
                                          </p:val>
                                        </p:tav>
                                      </p:tavLst>
                                    </p:anim>
                                    <p:anim calcmode="lin" valueType="num">
                                      <p:cBhvr>
                                        <p:cTn id="35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5"/>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7"/>
                                        </p:tgtEl>
                                        <p:attrNameLst>
                                          <p:attrName>ppt_w</p:attrName>
                                        </p:attrNameLst>
                                      </p:cBhvr>
                                      <p:tavLst>
                                        <p:tav tm="0">
                                          <p:val>
                                            <p:strVal val="ppt_w"/>
                                          </p:val>
                                        </p:tav>
                                        <p:tav tm="100000">
                                          <p:val>
                                            <p:strVal val="ppt_w"/>
                                          </p:val>
                                        </p:tav>
                                      </p:tavLst>
                                    </p:anim>
                                    <p:anim calcmode="lin" valueType="num">
                                      <p:cBhvr>
                                        <p:cTn id="35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19"/>
                                        </p:tgtEl>
                                        <p:attrNameLst>
                                          <p:attrName>ppt_w</p:attrName>
                                        </p:attrNameLst>
                                      </p:cBhvr>
                                      <p:tavLst>
                                        <p:tav tm="0">
                                          <p:val>
                                            <p:strVal val="ppt_w"/>
                                          </p:val>
                                        </p:tav>
                                        <p:tav tm="100000">
                                          <p:val>
                                            <p:strVal val="ppt_w"/>
                                          </p:val>
                                        </p:tav>
                                      </p:tavLst>
                                    </p:anim>
                                    <p:anim calcmode="lin" valueType="num">
                                      <p:cBhvr>
                                        <p:cTn id="35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19"/>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
                                        </p:tgtEl>
                                        <p:attrNameLst>
                                          <p:attrName>ppt_w</p:attrName>
                                        </p:attrNameLst>
                                      </p:cBhvr>
                                      <p:tavLst>
                                        <p:tav tm="0">
                                          <p:val>
                                            <p:strVal val="ppt_w"/>
                                          </p:val>
                                        </p:tav>
                                        <p:tav tm="100000">
                                          <p:val>
                                            <p:strVal val="ppt_w"/>
                                          </p:val>
                                        </p:tav>
                                      </p:tavLst>
                                    </p:anim>
                                    <p:anim calcmode="lin" valueType="num">
                                      <p:cBhvr>
                                        <p:cTn id="3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8"/>
                                        </p:tgtEl>
                                        <p:attrNameLst>
                                          <p:attrName>ppt_w</p:attrName>
                                        </p:attrNameLst>
                                      </p:cBhvr>
                                      <p:tavLst>
                                        <p:tav tm="0">
                                          <p:val>
                                            <p:strVal val="ppt_w"/>
                                          </p:val>
                                        </p:tav>
                                        <p:tav tm="100000">
                                          <p:val>
                                            <p:strVal val="ppt_w"/>
                                          </p:val>
                                        </p:tav>
                                      </p:tavLst>
                                    </p:anim>
                                    <p:anim calcmode="lin" valueType="num">
                                      <p:cBhvr>
                                        <p:cTn id="36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8"/>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10"/>
                                        </p:tgtEl>
                                        <p:attrNameLst>
                                          <p:attrName>ppt_w</p:attrName>
                                        </p:attrNameLst>
                                      </p:cBhvr>
                                      <p:tavLst>
                                        <p:tav tm="0">
                                          <p:val>
                                            <p:strVal val="ppt_w"/>
                                          </p:val>
                                        </p:tav>
                                        <p:tav tm="100000">
                                          <p:val>
                                            <p:strVal val="ppt_w"/>
                                          </p:val>
                                        </p:tav>
                                      </p:tavLst>
                                    </p:anim>
                                    <p:anim calcmode="lin" valueType="num">
                                      <p:cBhvr>
                                        <p:cTn id="37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10"/>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11"/>
                                        </p:tgtEl>
                                        <p:attrNameLst>
                                          <p:attrName>ppt_w</p:attrName>
                                        </p:attrNameLst>
                                      </p:cBhvr>
                                      <p:tavLst>
                                        <p:tav tm="0">
                                          <p:val>
                                            <p:strVal val="ppt_w"/>
                                          </p:val>
                                        </p:tav>
                                        <p:tav tm="100000">
                                          <p:val>
                                            <p:strVal val="ppt_w"/>
                                          </p:val>
                                        </p:tav>
                                      </p:tavLst>
                                    </p:anim>
                                    <p:anim calcmode="lin" valueType="num">
                                      <p:cBhvr>
                                        <p:cTn id="3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1"/>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14"/>
                                        </p:tgtEl>
                                        <p:attrNameLst>
                                          <p:attrName>ppt_w</p:attrName>
                                        </p:attrNameLst>
                                      </p:cBhvr>
                                      <p:tavLst>
                                        <p:tav tm="0">
                                          <p:val>
                                            <p:strVal val="ppt_w"/>
                                          </p:val>
                                        </p:tav>
                                        <p:tav tm="100000">
                                          <p:val>
                                            <p:strVal val="ppt_w"/>
                                          </p:val>
                                        </p:tav>
                                      </p:tavLst>
                                    </p:anim>
                                    <p:anim calcmode="lin" valueType="num">
                                      <p:cBhvr>
                                        <p:cTn id="37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14"/>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16"/>
                                        </p:tgtEl>
                                        <p:attrNameLst>
                                          <p:attrName>ppt_w</p:attrName>
                                        </p:attrNameLst>
                                      </p:cBhvr>
                                      <p:tavLst>
                                        <p:tav tm="0">
                                          <p:val>
                                            <p:strVal val="ppt_w"/>
                                          </p:val>
                                        </p:tav>
                                        <p:tav tm="100000">
                                          <p:val>
                                            <p:strVal val="ppt_w"/>
                                          </p:val>
                                        </p:tav>
                                      </p:tavLst>
                                    </p:anim>
                                    <p:anim calcmode="lin" valueType="num">
                                      <p:cBhvr>
                                        <p:cTn id="3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1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18"/>
                                        </p:tgtEl>
                                        <p:attrNameLst>
                                          <p:attrName>ppt_w</p:attrName>
                                        </p:attrNameLst>
                                      </p:cBhvr>
                                      <p:tavLst>
                                        <p:tav tm="0">
                                          <p:val>
                                            <p:strVal val="ppt_w"/>
                                          </p:val>
                                        </p:tav>
                                        <p:tav tm="100000">
                                          <p:val>
                                            <p:strVal val="ppt_w"/>
                                          </p:val>
                                        </p:tav>
                                      </p:tavLst>
                                    </p:anim>
                                    <p:anim calcmode="lin" valueType="num">
                                      <p:cBhvr>
                                        <p:cTn id="3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18"/>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3"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3"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3"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3"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3"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3"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3"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grpId="3"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grpId="3"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grpId="3"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grpId="3"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grpId="3"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grpId="3"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grpId="3"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72"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2/3*#ppt_w"/>
                                          </p:val>
                                        </p:tav>
                                        <p:tav tm="100000">
                                          <p:val>
                                            <p:strVal val="#ppt_w"/>
                                          </p:val>
                                        </p:tav>
                                      </p:tavLst>
                                    </p:anim>
                                    <p:anim calcmode="lin" valueType="num">
                                      <p:cBhvr>
                                        <p:cTn id="460" dur="3000" fill="hold"/>
                                        <p:tgtEl>
                                          <p:spTgt spid="4"/>
                                        </p:tgtEl>
                                        <p:attrNameLst>
                                          <p:attrName>ppt_h</p:attrName>
                                        </p:attrNameLst>
                                      </p:cBhvr>
                                      <p:tavLst>
                                        <p:tav tm="0">
                                          <p:val>
                                            <p:strVal val="2/3*#ppt_h"/>
                                          </p:val>
                                        </p:tav>
                                        <p:tav tm="100000">
                                          <p:val>
                                            <p:strVal val="#ppt_h"/>
                                          </p:val>
                                        </p:tav>
                                      </p:tavLst>
                                    </p:anim>
                                  </p:childTnLst>
                                </p:cTn>
                              </p:par>
                              <p:par>
                                <p:cTn id="461" presetID="8" presetClass="entr" presetSubtype="32"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diamond(out)">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11B"/>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4" name="3 Imagen" descr="596.jpg"/>
          <p:cNvPicPr>
            <a:picLocks noChangeAspect="1"/>
          </p:cNvPicPr>
          <p:nvPr/>
        </p:nvPicPr>
        <p:blipFill>
          <a:blip r:embed="rId2"/>
          <a:stretch>
            <a:fillRect/>
          </a:stretch>
        </p:blipFill>
        <p:spPr>
          <a:xfrm>
            <a:off x="44648" y="0"/>
            <a:ext cx="9099352" cy="6858000"/>
          </a:xfrm>
          <a:prstGeom prst="rect">
            <a:avLst/>
          </a:prstGeom>
        </p:spPr>
      </p:pic>
      <p:sp>
        <p:nvSpPr>
          <p:cNvPr id="5" name="4 Lágrima"/>
          <p:cNvSpPr/>
          <p:nvPr/>
        </p:nvSpPr>
        <p:spPr>
          <a:xfrm rot="18713627">
            <a:off x="3486151" y="3771923"/>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8" y="488247"/>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4" y="2056458"/>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6" y="2131297"/>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9" y="820436"/>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4" y="913674"/>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9" y="3123700"/>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3" y="3297119"/>
            <a:ext cx="2357454" cy="2357430"/>
          </a:xfrm>
          <a:prstGeom prst="teardrop">
            <a:avLst/>
          </a:prstGeom>
          <a:gradFill flip="none" rotWithShape="1">
            <a:gsLst>
              <a:gs pos="29000">
                <a:srgbClr val="FF6600">
                  <a:alpha val="41000"/>
                </a:srgbClr>
              </a:gs>
              <a:gs pos="50000">
                <a:srgbClr val="EED2A0">
                  <a:shade val="67500"/>
                  <a:satMod val="115000"/>
                </a:srgbClr>
              </a:gs>
              <a:gs pos="100000">
                <a:srgbClr val="EED2A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rgbClr val="EED2A0">
                  <a:shade val="67500"/>
                  <a:satMod val="115000"/>
                </a:srgbClr>
              </a:gs>
              <a:gs pos="100000">
                <a:srgbClr val="EED2A0">
                  <a:shade val="100000"/>
                  <a:satMod val="115000"/>
                </a:srgbClr>
              </a:gs>
            </a:gsLst>
            <a:lin ang="5400000" scaled="1"/>
            <a:tileRect/>
          </a:gradFill>
        </p:spPr>
        <p:txBody>
          <a:bodyPr/>
          <a:lstStyle/>
          <a:p>
            <a:endParaRPr lang="es-ES" dirty="0"/>
          </a:p>
        </p:txBody>
      </p:sp>
      <p:pic>
        <p:nvPicPr>
          <p:cNvPr id="4" name="3 Imagen" descr="49863602.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0" y="0"/>
            <a:ext cx="4429124" cy="6858000"/>
          </a:xfrm>
          <a:prstGeom prst="moon">
            <a:avLst>
              <a:gd name="adj" fmla="val 38254"/>
            </a:avLst>
          </a:prstGeom>
          <a:solidFill>
            <a:srgbClr val="441D6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10086" y="0"/>
            <a:ext cx="4633914" cy="6858000"/>
          </a:xfrm>
          <a:prstGeom prst="moon">
            <a:avLst>
              <a:gd name="adj" fmla="val 38092"/>
            </a:avLst>
          </a:prstGeom>
          <a:solidFill>
            <a:srgbClr val="441D6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0"/>
            <a:ext cx="3857652" cy="6858000"/>
          </a:xfrm>
          <a:prstGeom prst="moon">
            <a:avLst>
              <a:gd name="adj" fmla="val 38254"/>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286248" y="0"/>
            <a:ext cx="4276724" cy="6858000"/>
          </a:xfrm>
          <a:prstGeom prst="moon">
            <a:avLst>
              <a:gd name="adj" fmla="val 38092"/>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357290" y="0"/>
            <a:ext cx="3357586" cy="6858000"/>
          </a:xfrm>
          <a:prstGeom prst="moon">
            <a:avLst>
              <a:gd name="adj" fmla="val 38254"/>
            </a:avLst>
          </a:prstGeom>
          <a:gradFill flip="none" rotWithShape="1">
            <a:gsLst>
              <a:gs pos="0">
                <a:srgbClr val="EED2A0">
                  <a:shade val="30000"/>
                  <a:satMod val="115000"/>
                </a:srgbClr>
              </a:gs>
              <a:gs pos="50000">
                <a:srgbClr val="EED2A0">
                  <a:shade val="67500"/>
                  <a:satMod val="115000"/>
                </a:srgbClr>
              </a:gs>
              <a:gs pos="100000">
                <a:srgbClr val="EED2A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86248" y="0"/>
            <a:ext cx="3490906" cy="6858000"/>
          </a:xfrm>
          <a:prstGeom prst="moon">
            <a:avLst>
              <a:gd name="adj" fmla="val 38092"/>
            </a:avLst>
          </a:prstGeom>
          <a:gradFill flip="none" rotWithShape="1">
            <a:gsLst>
              <a:gs pos="0">
                <a:srgbClr val="EED2A0">
                  <a:shade val="30000"/>
                  <a:satMod val="115000"/>
                </a:srgbClr>
              </a:gs>
              <a:gs pos="50000">
                <a:srgbClr val="EED2A0">
                  <a:shade val="67500"/>
                  <a:satMod val="115000"/>
                </a:srgbClr>
              </a:gs>
              <a:gs pos="100000">
                <a:srgbClr val="EED2A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ppt_w/2"/>
                                          </p:val>
                                        </p:tav>
                                      </p:tavLst>
                                    </p:anim>
                                    <p:anim calcmode="lin" valueType="num">
                                      <p:cBhvr>
                                        <p:cTn id="77" dur="3000"/>
                                        <p:tgtEl>
                                          <p:spTgt spid="7"/>
                                        </p:tgtEl>
                                        <p:attrNameLst>
                                          <p:attrName>ppt_y</p:attrName>
                                        </p:attrNameLst>
                                      </p:cBhvr>
                                      <p:tavLst>
                                        <p:tav tm="0">
                                          <p:val>
                                            <p:strVal val="ppt_y"/>
                                          </p:val>
                                        </p:tav>
                                        <p:tav tm="100000">
                                          <p:val>
                                            <p:strVal val="ppt_y"/>
                                          </p:val>
                                        </p:tav>
                                      </p:tavLst>
                                    </p:anim>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strVal val="ppt_h"/>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9"/>
                                        </p:tgtEl>
                                        <p:attrNameLst>
                                          <p:attrName>ppt_x</p:attrName>
                                        </p:attrNameLst>
                                      </p:cBhvr>
                                      <p:tavLst>
                                        <p:tav tm="0">
                                          <p:val>
                                            <p:strVal val="ppt_x"/>
                                          </p:val>
                                        </p:tav>
                                        <p:tav tm="100000">
                                          <p:val>
                                            <p:strVal val="ppt_x+ppt_w/2"/>
                                          </p:val>
                                        </p:tav>
                                      </p:tavLst>
                                    </p:anim>
                                    <p:anim calcmode="lin" valueType="num">
                                      <p:cBhvr>
                                        <p:cTn id="83" dur="3000"/>
                                        <p:tgtEl>
                                          <p:spTgt spid="9"/>
                                        </p:tgtEl>
                                        <p:attrNameLst>
                                          <p:attrName>ppt_y</p:attrName>
                                        </p:attrNameLst>
                                      </p:cBhvr>
                                      <p:tavLst>
                                        <p:tav tm="0">
                                          <p:val>
                                            <p:strVal val="ppt_y"/>
                                          </p:val>
                                        </p:tav>
                                        <p:tav tm="100000">
                                          <p:val>
                                            <p:strVal val="ppt_y"/>
                                          </p:val>
                                        </p:tav>
                                      </p:tavLst>
                                    </p:anim>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strVal val="ppt_h"/>
                                          </p:val>
                                        </p:tav>
                                      </p:tavLst>
                                    </p:anim>
                                    <p:set>
                                      <p:cBhvr>
                                        <p:cTn id="86" dur="1" fill="hold">
                                          <p:stCondLst>
                                            <p:cond delay="2999"/>
                                          </p:stCondLst>
                                        </p:cTn>
                                        <p:tgtEl>
                                          <p:spTgt spid="9"/>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1"/>
                                        </p:tgtEl>
                                        <p:attrNameLst>
                                          <p:attrName>ppt_x</p:attrName>
                                        </p:attrNameLst>
                                      </p:cBhvr>
                                      <p:tavLst>
                                        <p:tav tm="0">
                                          <p:val>
                                            <p:strVal val="ppt_x"/>
                                          </p:val>
                                        </p:tav>
                                        <p:tav tm="100000">
                                          <p:val>
                                            <p:strVal val="ppt_x+ppt_w/2"/>
                                          </p:val>
                                        </p:tav>
                                      </p:tavLst>
                                    </p:anim>
                                    <p:anim calcmode="lin" valueType="num">
                                      <p:cBhvr>
                                        <p:cTn id="89" dur="3000"/>
                                        <p:tgtEl>
                                          <p:spTgt spid="11"/>
                                        </p:tgtEl>
                                        <p:attrNameLst>
                                          <p:attrName>ppt_y</p:attrName>
                                        </p:attrNameLst>
                                      </p:cBhvr>
                                      <p:tavLst>
                                        <p:tav tm="0">
                                          <p:val>
                                            <p:strVal val="ppt_y"/>
                                          </p:val>
                                        </p:tav>
                                        <p:tav tm="100000">
                                          <p:val>
                                            <p:strVal val="ppt_y"/>
                                          </p:val>
                                        </p:tav>
                                      </p:tavLst>
                                    </p:anim>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strVal val="ppt_h"/>
                                          </p:val>
                                        </p:tav>
                                      </p:tavLst>
                                    </p:anim>
                                    <p:set>
                                      <p:cBhvr>
                                        <p:cTn id="92" dur="1" fill="hold">
                                          <p:stCondLst>
                                            <p:cond delay="2999"/>
                                          </p:stCondLst>
                                        </p:cTn>
                                        <p:tgtEl>
                                          <p:spTgt spid="11"/>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rgbClr val="713605">
                  <a:shade val="67500"/>
                  <a:satMod val="115000"/>
                </a:srgbClr>
              </a:gs>
              <a:gs pos="100000">
                <a:srgbClr val="713605">
                  <a:shade val="100000"/>
                  <a:satMod val="115000"/>
                </a:srgbClr>
              </a:gs>
            </a:gsLst>
            <a:lin ang="5400000" scaled="1"/>
            <a:tileRect/>
          </a:gradFill>
        </p:spPr>
        <p:txBody>
          <a:bodyPr/>
          <a:lstStyle/>
          <a:p>
            <a:endParaRPr lang="es-ES" dirty="0"/>
          </a:p>
        </p:txBody>
      </p:sp>
      <p:pic>
        <p:nvPicPr>
          <p:cNvPr id="4" name="3 Imagen" descr="2758751249_baf48a8ab9_o.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1143008"/>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000992" y="1143008"/>
            <a:ext cx="1143008"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71472" y="1857364"/>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1857364"/>
            <a:ext cx="1143008"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214414" y="2571744"/>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2571744"/>
            <a:ext cx="1143008"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785950" y="3214686"/>
            <a:ext cx="1142976" cy="1428760"/>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357422" y="3929066"/>
            <a:ext cx="1142976"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3000364" y="4714884"/>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357918" y="3143272"/>
            <a:ext cx="1143008"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715008" y="3857628"/>
            <a:ext cx="1143008" cy="1428736"/>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5143504" y="4643446"/>
            <a:ext cx="1071570"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3643306" y="5500702"/>
            <a:ext cx="1142976"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4429124" y="5500702"/>
            <a:ext cx="1071570" cy="1357298"/>
          </a:xfrm>
          <a:prstGeom prst="rtTriangle">
            <a:avLst/>
          </a:prstGeom>
          <a:gradFill flip="none" rotWithShape="1">
            <a:gsLst>
              <a:gs pos="0">
                <a:srgbClr val="B86A3A"/>
              </a:gs>
              <a:gs pos="50000">
                <a:srgbClr val="EED2A0">
                  <a:shade val="67500"/>
                  <a:satMod val="115000"/>
                </a:srgbClr>
              </a:gs>
              <a:gs pos="100000">
                <a:srgbClr val="EED2A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1+#ppt_w/2"/>
                                          </p:val>
                                        </p:tav>
                                        <p:tav tm="100000">
                                          <p:val>
                                            <p:strVal val="#ppt_x"/>
                                          </p:val>
                                        </p:tav>
                                      </p:tavLst>
                                    </p:anim>
                                    <p:anim calcmode="lin" valueType="num">
                                      <p:cBhvr additive="base">
                                        <p:cTn id="75" dur="3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1+#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1+#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0-#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0-#ppt_w/2"/>
                                          </p:val>
                                        </p:tav>
                                        <p:tav tm="100000">
                                          <p:val>
                                            <p:strVal val="#ppt_x"/>
                                          </p:val>
                                        </p:tav>
                                      </p:tavLst>
                                    </p:anim>
                                    <p:anim calcmode="lin" valueType="num">
                                      <p:cBhvr additive="base">
                                        <p:cTn id="99" dur="3000" fill="hold"/>
                                        <p:tgtEl>
                                          <p:spTgt spid="8"/>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3000"/>
                                        <p:tgtEl>
                                          <p:spTgt spid="5"/>
                                        </p:tgtEl>
                                      </p:cBhvr>
                                    </p:animEffect>
                                    <p:anim calcmode="lin" valueType="num">
                                      <p:cBhvr>
                                        <p:cTn id="123" dur="3000" fill="hold"/>
                                        <p:tgtEl>
                                          <p:spTgt spid="5"/>
                                        </p:tgtEl>
                                        <p:attrNameLst>
                                          <p:attrName>style.rotation</p:attrName>
                                        </p:attrNameLst>
                                      </p:cBhvr>
                                      <p:tavLst>
                                        <p:tav tm="0">
                                          <p:val>
                                            <p:fltVal val="720"/>
                                          </p:val>
                                        </p:tav>
                                        <p:tav tm="100000">
                                          <p:val>
                                            <p:fltVal val="0"/>
                                          </p:val>
                                        </p:tav>
                                      </p:tavLst>
                                    </p:anim>
                                    <p:anim calcmode="lin" valueType="num">
                                      <p:cBhvr>
                                        <p:cTn id="124" dur="3000" fill="hold"/>
                                        <p:tgtEl>
                                          <p:spTgt spid="5"/>
                                        </p:tgtEl>
                                        <p:attrNameLst>
                                          <p:attrName>ppt_h</p:attrName>
                                        </p:attrNameLst>
                                      </p:cBhvr>
                                      <p:tavLst>
                                        <p:tav tm="0">
                                          <p:val>
                                            <p:fltVal val="0"/>
                                          </p:val>
                                        </p:tav>
                                        <p:tav tm="100000">
                                          <p:val>
                                            <p:strVal val="#ppt_h"/>
                                          </p:val>
                                        </p:tav>
                                      </p:tavLst>
                                    </p:anim>
                                    <p:anim calcmode="lin" valueType="num">
                                      <p:cBhvr>
                                        <p:cTn id="125" dur="3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3000"/>
                                        <p:tgtEl>
                                          <p:spTgt spid="6"/>
                                        </p:tgtEl>
                                      </p:cBhvr>
                                    </p:animEffect>
                                    <p:anim calcmode="lin" valueType="num">
                                      <p:cBhvr>
                                        <p:cTn id="129" dur="3000" fill="hold"/>
                                        <p:tgtEl>
                                          <p:spTgt spid="6"/>
                                        </p:tgtEl>
                                        <p:attrNameLst>
                                          <p:attrName>style.rotation</p:attrName>
                                        </p:attrNameLst>
                                      </p:cBhvr>
                                      <p:tavLst>
                                        <p:tav tm="0">
                                          <p:val>
                                            <p:fltVal val="720"/>
                                          </p:val>
                                        </p:tav>
                                        <p:tav tm="100000">
                                          <p:val>
                                            <p:fltVal val="0"/>
                                          </p:val>
                                        </p:tav>
                                      </p:tavLst>
                                    </p:anim>
                                    <p:anim calcmode="lin" valueType="num">
                                      <p:cBhvr>
                                        <p:cTn id="130" dur="3000" fill="hold"/>
                                        <p:tgtEl>
                                          <p:spTgt spid="6"/>
                                        </p:tgtEl>
                                        <p:attrNameLst>
                                          <p:attrName>ppt_h</p:attrName>
                                        </p:attrNameLst>
                                      </p:cBhvr>
                                      <p:tavLst>
                                        <p:tav tm="0">
                                          <p:val>
                                            <p:fltVal val="0"/>
                                          </p:val>
                                        </p:tav>
                                        <p:tav tm="100000">
                                          <p:val>
                                            <p:strVal val="#ppt_h"/>
                                          </p:val>
                                        </p:tav>
                                      </p:tavLst>
                                    </p:anim>
                                    <p:anim calcmode="lin" valueType="num">
                                      <p:cBhvr>
                                        <p:cTn id="131" dur="3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3000"/>
                                        <p:tgtEl>
                                          <p:spTgt spid="7"/>
                                        </p:tgtEl>
                                      </p:cBhvr>
                                    </p:animEffect>
                                    <p:anim calcmode="lin" valueType="num">
                                      <p:cBhvr>
                                        <p:cTn id="135" dur="3000" fill="hold"/>
                                        <p:tgtEl>
                                          <p:spTgt spid="7"/>
                                        </p:tgtEl>
                                        <p:attrNameLst>
                                          <p:attrName>style.rotation</p:attrName>
                                        </p:attrNameLst>
                                      </p:cBhvr>
                                      <p:tavLst>
                                        <p:tav tm="0">
                                          <p:val>
                                            <p:fltVal val="720"/>
                                          </p:val>
                                        </p:tav>
                                        <p:tav tm="100000">
                                          <p:val>
                                            <p:fltVal val="0"/>
                                          </p:val>
                                        </p:tav>
                                      </p:tavLst>
                                    </p:anim>
                                    <p:anim calcmode="lin" valueType="num">
                                      <p:cBhvr>
                                        <p:cTn id="136" dur="3000" fill="hold"/>
                                        <p:tgtEl>
                                          <p:spTgt spid="7"/>
                                        </p:tgtEl>
                                        <p:attrNameLst>
                                          <p:attrName>ppt_h</p:attrName>
                                        </p:attrNameLst>
                                      </p:cBhvr>
                                      <p:tavLst>
                                        <p:tav tm="0">
                                          <p:val>
                                            <p:fltVal val="0"/>
                                          </p:val>
                                        </p:tav>
                                        <p:tav tm="100000">
                                          <p:val>
                                            <p:strVal val="#ppt_h"/>
                                          </p:val>
                                        </p:tav>
                                      </p:tavLst>
                                    </p:anim>
                                    <p:anim calcmode="lin" valueType="num">
                                      <p:cBhvr>
                                        <p:cTn id="137" dur="3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3000"/>
                                        <p:tgtEl>
                                          <p:spTgt spid="8"/>
                                        </p:tgtEl>
                                      </p:cBhvr>
                                    </p:animEffect>
                                    <p:anim calcmode="lin" valueType="num">
                                      <p:cBhvr>
                                        <p:cTn id="141" dur="3000" fill="hold"/>
                                        <p:tgtEl>
                                          <p:spTgt spid="8"/>
                                        </p:tgtEl>
                                        <p:attrNameLst>
                                          <p:attrName>style.rotation</p:attrName>
                                        </p:attrNameLst>
                                      </p:cBhvr>
                                      <p:tavLst>
                                        <p:tav tm="0">
                                          <p:val>
                                            <p:fltVal val="720"/>
                                          </p:val>
                                        </p:tav>
                                        <p:tav tm="100000">
                                          <p:val>
                                            <p:fltVal val="0"/>
                                          </p:val>
                                        </p:tav>
                                      </p:tavLst>
                                    </p:anim>
                                    <p:anim calcmode="lin" valueType="num">
                                      <p:cBhvr>
                                        <p:cTn id="142" dur="3000" fill="hold"/>
                                        <p:tgtEl>
                                          <p:spTgt spid="8"/>
                                        </p:tgtEl>
                                        <p:attrNameLst>
                                          <p:attrName>ppt_h</p:attrName>
                                        </p:attrNameLst>
                                      </p:cBhvr>
                                      <p:tavLst>
                                        <p:tav tm="0">
                                          <p:val>
                                            <p:fltVal val="0"/>
                                          </p:val>
                                        </p:tav>
                                        <p:tav tm="100000">
                                          <p:val>
                                            <p:strVal val="#ppt_h"/>
                                          </p:val>
                                        </p:tav>
                                      </p:tavLst>
                                    </p:anim>
                                    <p:anim calcmode="lin" valueType="num">
                                      <p:cBhvr>
                                        <p:cTn id="143" dur="3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3000"/>
                                        <p:tgtEl>
                                          <p:spTgt spid="9"/>
                                        </p:tgtEl>
                                      </p:cBhvr>
                                    </p:animEffect>
                                    <p:anim calcmode="lin" valueType="num">
                                      <p:cBhvr>
                                        <p:cTn id="147" dur="3000" fill="hold"/>
                                        <p:tgtEl>
                                          <p:spTgt spid="9"/>
                                        </p:tgtEl>
                                        <p:attrNameLst>
                                          <p:attrName>style.rotation</p:attrName>
                                        </p:attrNameLst>
                                      </p:cBhvr>
                                      <p:tavLst>
                                        <p:tav tm="0">
                                          <p:val>
                                            <p:fltVal val="720"/>
                                          </p:val>
                                        </p:tav>
                                        <p:tav tm="100000">
                                          <p:val>
                                            <p:fltVal val="0"/>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anim calcmode="lin" valueType="num">
                                      <p:cBhvr>
                                        <p:cTn id="149" dur="3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style.rotation</p:attrName>
                                        </p:attrNameLst>
                                      </p:cBhvr>
                                      <p:tavLst>
                                        <p:tav tm="0">
                                          <p:val>
                                            <p:fltVal val="720"/>
                                          </p:val>
                                        </p:tav>
                                        <p:tav tm="100000">
                                          <p:val>
                                            <p:fltVal val="0"/>
                                          </p:val>
                                        </p:tav>
                                      </p:tavLst>
                                    </p:anim>
                                    <p:anim calcmode="lin" valueType="num">
                                      <p:cBhvr>
                                        <p:cTn id="154" dur="3000" fill="hold"/>
                                        <p:tgtEl>
                                          <p:spTgt spid="10"/>
                                        </p:tgtEl>
                                        <p:attrNameLst>
                                          <p:attrName>ppt_h</p:attrName>
                                        </p:attrNameLst>
                                      </p:cBhvr>
                                      <p:tavLst>
                                        <p:tav tm="0">
                                          <p:val>
                                            <p:fltVal val="0"/>
                                          </p:val>
                                        </p:tav>
                                        <p:tav tm="100000">
                                          <p:val>
                                            <p:strVal val="#ppt_h"/>
                                          </p:val>
                                        </p:tav>
                                      </p:tavLst>
                                    </p:anim>
                                    <p:anim calcmode="lin" valueType="num">
                                      <p:cBhvr>
                                        <p:cTn id="155" dur="3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3000"/>
                                        <p:tgtEl>
                                          <p:spTgt spid="11"/>
                                        </p:tgtEl>
                                      </p:cBhvr>
                                    </p:animEffect>
                                    <p:anim calcmode="lin" valueType="num">
                                      <p:cBhvr>
                                        <p:cTn id="159" dur="3000" fill="hold"/>
                                        <p:tgtEl>
                                          <p:spTgt spid="11"/>
                                        </p:tgtEl>
                                        <p:attrNameLst>
                                          <p:attrName>style.rotation</p:attrName>
                                        </p:attrNameLst>
                                      </p:cBhvr>
                                      <p:tavLst>
                                        <p:tav tm="0">
                                          <p:val>
                                            <p:fltVal val="720"/>
                                          </p:val>
                                        </p:tav>
                                        <p:tav tm="100000">
                                          <p:val>
                                            <p:fltVal val="0"/>
                                          </p:val>
                                        </p:tav>
                                      </p:tavLst>
                                    </p:anim>
                                    <p:anim calcmode="lin" valueType="num">
                                      <p:cBhvr>
                                        <p:cTn id="160" dur="3000" fill="hold"/>
                                        <p:tgtEl>
                                          <p:spTgt spid="11"/>
                                        </p:tgtEl>
                                        <p:attrNameLst>
                                          <p:attrName>ppt_h</p:attrName>
                                        </p:attrNameLst>
                                      </p:cBhvr>
                                      <p:tavLst>
                                        <p:tav tm="0">
                                          <p:val>
                                            <p:fltVal val="0"/>
                                          </p:val>
                                        </p:tav>
                                        <p:tav tm="100000">
                                          <p:val>
                                            <p:strVal val="#ppt_h"/>
                                          </p:val>
                                        </p:tav>
                                      </p:tavLst>
                                    </p:anim>
                                    <p:anim calcmode="lin" valueType="num">
                                      <p:cBhvr>
                                        <p:cTn id="161" dur="3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3000"/>
                                        <p:tgtEl>
                                          <p:spTgt spid="12"/>
                                        </p:tgtEl>
                                      </p:cBhvr>
                                    </p:animEffect>
                                    <p:anim calcmode="lin" valueType="num">
                                      <p:cBhvr>
                                        <p:cTn id="165" dur="3000" fill="hold"/>
                                        <p:tgtEl>
                                          <p:spTgt spid="12"/>
                                        </p:tgtEl>
                                        <p:attrNameLst>
                                          <p:attrName>style.rotation</p:attrName>
                                        </p:attrNameLst>
                                      </p:cBhvr>
                                      <p:tavLst>
                                        <p:tav tm="0">
                                          <p:val>
                                            <p:fltVal val="720"/>
                                          </p:val>
                                        </p:tav>
                                        <p:tav tm="100000">
                                          <p:val>
                                            <p:fltVal val="0"/>
                                          </p:val>
                                        </p:tav>
                                      </p:tavLst>
                                    </p:anim>
                                    <p:anim calcmode="lin" valueType="num">
                                      <p:cBhvr>
                                        <p:cTn id="166" dur="3000" fill="hold"/>
                                        <p:tgtEl>
                                          <p:spTgt spid="12"/>
                                        </p:tgtEl>
                                        <p:attrNameLst>
                                          <p:attrName>ppt_h</p:attrName>
                                        </p:attrNameLst>
                                      </p:cBhvr>
                                      <p:tavLst>
                                        <p:tav tm="0">
                                          <p:val>
                                            <p:fltVal val="0"/>
                                          </p:val>
                                        </p:tav>
                                        <p:tav tm="100000">
                                          <p:val>
                                            <p:strVal val="#ppt_h"/>
                                          </p:val>
                                        </p:tav>
                                      </p:tavLst>
                                    </p:anim>
                                    <p:anim calcmode="lin" valueType="num">
                                      <p:cBhvr>
                                        <p:cTn id="167" dur="3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3000"/>
                                        <p:tgtEl>
                                          <p:spTgt spid="13"/>
                                        </p:tgtEl>
                                      </p:cBhvr>
                                    </p:animEffect>
                                    <p:anim calcmode="lin" valueType="num">
                                      <p:cBhvr>
                                        <p:cTn id="171" dur="3000" fill="hold"/>
                                        <p:tgtEl>
                                          <p:spTgt spid="13"/>
                                        </p:tgtEl>
                                        <p:attrNameLst>
                                          <p:attrName>style.rotation</p:attrName>
                                        </p:attrNameLst>
                                      </p:cBhvr>
                                      <p:tavLst>
                                        <p:tav tm="0">
                                          <p:val>
                                            <p:fltVal val="720"/>
                                          </p:val>
                                        </p:tav>
                                        <p:tav tm="100000">
                                          <p:val>
                                            <p:fltVal val="0"/>
                                          </p:val>
                                        </p:tav>
                                      </p:tavLst>
                                    </p:anim>
                                    <p:anim calcmode="lin" valueType="num">
                                      <p:cBhvr>
                                        <p:cTn id="172" dur="3000" fill="hold"/>
                                        <p:tgtEl>
                                          <p:spTgt spid="13"/>
                                        </p:tgtEl>
                                        <p:attrNameLst>
                                          <p:attrName>ppt_h</p:attrName>
                                        </p:attrNameLst>
                                      </p:cBhvr>
                                      <p:tavLst>
                                        <p:tav tm="0">
                                          <p:val>
                                            <p:fltVal val="0"/>
                                          </p:val>
                                        </p:tav>
                                        <p:tav tm="100000">
                                          <p:val>
                                            <p:strVal val="#ppt_h"/>
                                          </p:val>
                                        </p:tav>
                                      </p:tavLst>
                                    </p:anim>
                                    <p:anim calcmode="lin" valueType="num">
                                      <p:cBhvr>
                                        <p:cTn id="173" dur="3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3000"/>
                                        <p:tgtEl>
                                          <p:spTgt spid="14"/>
                                        </p:tgtEl>
                                      </p:cBhvr>
                                    </p:animEffect>
                                    <p:anim calcmode="lin" valueType="num">
                                      <p:cBhvr>
                                        <p:cTn id="177" dur="3000" fill="hold"/>
                                        <p:tgtEl>
                                          <p:spTgt spid="14"/>
                                        </p:tgtEl>
                                        <p:attrNameLst>
                                          <p:attrName>style.rotation</p:attrName>
                                        </p:attrNameLst>
                                      </p:cBhvr>
                                      <p:tavLst>
                                        <p:tav tm="0">
                                          <p:val>
                                            <p:fltVal val="720"/>
                                          </p:val>
                                        </p:tav>
                                        <p:tav tm="100000">
                                          <p:val>
                                            <p:fltVal val="0"/>
                                          </p:val>
                                        </p:tav>
                                      </p:tavLst>
                                    </p:anim>
                                    <p:anim calcmode="lin" valueType="num">
                                      <p:cBhvr>
                                        <p:cTn id="178" dur="3000" fill="hold"/>
                                        <p:tgtEl>
                                          <p:spTgt spid="14"/>
                                        </p:tgtEl>
                                        <p:attrNameLst>
                                          <p:attrName>ppt_h</p:attrName>
                                        </p:attrNameLst>
                                      </p:cBhvr>
                                      <p:tavLst>
                                        <p:tav tm="0">
                                          <p:val>
                                            <p:fltVal val="0"/>
                                          </p:val>
                                        </p:tav>
                                        <p:tav tm="100000">
                                          <p:val>
                                            <p:strVal val="#ppt_h"/>
                                          </p:val>
                                        </p:tav>
                                      </p:tavLst>
                                    </p:anim>
                                    <p:anim calcmode="lin" valueType="num">
                                      <p:cBhvr>
                                        <p:cTn id="179" dur="3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3000"/>
                                        <p:tgtEl>
                                          <p:spTgt spid="15"/>
                                        </p:tgtEl>
                                      </p:cBhvr>
                                    </p:animEffect>
                                    <p:anim calcmode="lin" valueType="num">
                                      <p:cBhvr>
                                        <p:cTn id="183" dur="3000" fill="hold"/>
                                        <p:tgtEl>
                                          <p:spTgt spid="15"/>
                                        </p:tgtEl>
                                        <p:attrNameLst>
                                          <p:attrName>style.rotation</p:attrName>
                                        </p:attrNameLst>
                                      </p:cBhvr>
                                      <p:tavLst>
                                        <p:tav tm="0">
                                          <p:val>
                                            <p:fltVal val="720"/>
                                          </p:val>
                                        </p:tav>
                                        <p:tav tm="100000">
                                          <p:val>
                                            <p:fltVal val="0"/>
                                          </p:val>
                                        </p:tav>
                                      </p:tavLst>
                                    </p:anim>
                                    <p:anim calcmode="lin" valueType="num">
                                      <p:cBhvr>
                                        <p:cTn id="184" dur="3000" fill="hold"/>
                                        <p:tgtEl>
                                          <p:spTgt spid="15"/>
                                        </p:tgtEl>
                                        <p:attrNameLst>
                                          <p:attrName>ppt_h</p:attrName>
                                        </p:attrNameLst>
                                      </p:cBhvr>
                                      <p:tavLst>
                                        <p:tav tm="0">
                                          <p:val>
                                            <p:fltVal val="0"/>
                                          </p:val>
                                        </p:tav>
                                        <p:tav tm="100000">
                                          <p:val>
                                            <p:strVal val="#ppt_h"/>
                                          </p:val>
                                        </p:tav>
                                      </p:tavLst>
                                    </p:anim>
                                    <p:anim calcmode="lin" valueType="num">
                                      <p:cBhvr>
                                        <p:cTn id="185" dur="3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3000"/>
                                        <p:tgtEl>
                                          <p:spTgt spid="16"/>
                                        </p:tgtEl>
                                      </p:cBhvr>
                                    </p:animEffect>
                                    <p:anim calcmode="lin" valueType="num">
                                      <p:cBhvr>
                                        <p:cTn id="189" dur="3000" fill="hold"/>
                                        <p:tgtEl>
                                          <p:spTgt spid="16"/>
                                        </p:tgtEl>
                                        <p:attrNameLst>
                                          <p:attrName>style.rotation</p:attrName>
                                        </p:attrNameLst>
                                      </p:cBhvr>
                                      <p:tavLst>
                                        <p:tav tm="0">
                                          <p:val>
                                            <p:fltVal val="720"/>
                                          </p:val>
                                        </p:tav>
                                        <p:tav tm="100000">
                                          <p:val>
                                            <p:fltVal val="0"/>
                                          </p:val>
                                        </p:tav>
                                      </p:tavLst>
                                    </p:anim>
                                    <p:anim calcmode="lin" valueType="num">
                                      <p:cBhvr>
                                        <p:cTn id="190" dur="3000" fill="hold"/>
                                        <p:tgtEl>
                                          <p:spTgt spid="16"/>
                                        </p:tgtEl>
                                        <p:attrNameLst>
                                          <p:attrName>ppt_h</p:attrName>
                                        </p:attrNameLst>
                                      </p:cBhvr>
                                      <p:tavLst>
                                        <p:tav tm="0">
                                          <p:val>
                                            <p:fltVal val="0"/>
                                          </p:val>
                                        </p:tav>
                                        <p:tav tm="100000">
                                          <p:val>
                                            <p:strVal val="#ppt_h"/>
                                          </p:val>
                                        </p:tav>
                                      </p:tavLst>
                                    </p:anim>
                                    <p:anim calcmode="lin" valueType="num">
                                      <p:cBhvr>
                                        <p:cTn id="191" dur="3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3000"/>
                                        <p:tgtEl>
                                          <p:spTgt spid="17"/>
                                        </p:tgtEl>
                                      </p:cBhvr>
                                    </p:animEffect>
                                    <p:anim calcmode="lin" valueType="num">
                                      <p:cBhvr>
                                        <p:cTn id="195" dur="3000" fill="hold"/>
                                        <p:tgtEl>
                                          <p:spTgt spid="17"/>
                                        </p:tgtEl>
                                        <p:attrNameLst>
                                          <p:attrName>style.rotation</p:attrName>
                                        </p:attrNameLst>
                                      </p:cBhvr>
                                      <p:tavLst>
                                        <p:tav tm="0">
                                          <p:val>
                                            <p:fltVal val="720"/>
                                          </p:val>
                                        </p:tav>
                                        <p:tav tm="100000">
                                          <p:val>
                                            <p:fltVal val="0"/>
                                          </p:val>
                                        </p:tav>
                                      </p:tavLst>
                                    </p:anim>
                                    <p:anim calcmode="lin" valueType="num">
                                      <p:cBhvr>
                                        <p:cTn id="196" dur="3000" fill="hold"/>
                                        <p:tgtEl>
                                          <p:spTgt spid="17"/>
                                        </p:tgtEl>
                                        <p:attrNameLst>
                                          <p:attrName>ppt_h</p:attrName>
                                        </p:attrNameLst>
                                      </p:cBhvr>
                                      <p:tavLst>
                                        <p:tav tm="0">
                                          <p:val>
                                            <p:fltVal val="0"/>
                                          </p:val>
                                        </p:tav>
                                        <p:tav tm="100000">
                                          <p:val>
                                            <p:strVal val="#ppt_h"/>
                                          </p:val>
                                        </p:tav>
                                      </p:tavLst>
                                    </p:anim>
                                    <p:anim calcmode="lin" valueType="num">
                                      <p:cBhvr>
                                        <p:cTn id="197" dur="3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3000"/>
                                        <p:tgtEl>
                                          <p:spTgt spid="18"/>
                                        </p:tgtEl>
                                      </p:cBhvr>
                                    </p:animEffect>
                                    <p:anim calcmode="lin" valueType="num">
                                      <p:cBhvr>
                                        <p:cTn id="201" dur="3000" fill="hold"/>
                                        <p:tgtEl>
                                          <p:spTgt spid="18"/>
                                        </p:tgtEl>
                                        <p:attrNameLst>
                                          <p:attrName>style.rotation</p:attrName>
                                        </p:attrNameLst>
                                      </p:cBhvr>
                                      <p:tavLst>
                                        <p:tav tm="0">
                                          <p:val>
                                            <p:fltVal val="720"/>
                                          </p:val>
                                        </p:tav>
                                        <p:tav tm="100000">
                                          <p:val>
                                            <p:fltVal val="0"/>
                                          </p:val>
                                        </p:tav>
                                      </p:tavLst>
                                    </p:anim>
                                    <p:anim calcmode="lin" valueType="num">
                                      <p:cBhvr>
                                        <p:cTn id="202" dur="3000" fill="hold"/>
                                        <p:tgtEl>
                                          <p:spTgt spid="18"/>
                                        </p:tgtEl>
                                        <p:attrNameLst>
                                          <p:attrName>ppt_h</p:attrName>
                                        </p:attrNameLst>
                                      </p:cBhvr>
                                      <p:tavLst>
                                        <p:tav tm="0">
                                          <p:val>
                                            <p:fltVal val="0"/>
                                          </p:val>
                                        </p:tav>
                                        <p:tav tm="100000">
                                          <p:val>
                                            <p:strVal val="#ppt_h"/>
                                          </p:val>
                                        </p:tav>
                                      </p:tavLst>
                                    </p:anim>
                                    <p:anim calcmode="lin" valueType="num">
                                      <p:cBhvr>
                                        <p:cTn id="203" dur="3000" fill="hold"/>
                                        <p:tgtEl>
                                          <p:spTgt spid="18"/>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0-ppt_h/2"/>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0-ppt_w/2"/>
                                          </p:val>
                                        </p:tav>
                                      </p:tavLst>
                                    </p:anim>
                                    <p:anim calcmode="lin" valueType="num">
                                      <p:cBhvr additive="base">
                                        <p:cTn id="211" dur="3000"/>
                                        <p:tgtEl>
                                          <p:spTgt spid="7"/>
                                        </p:tgtEl>
                                        <p:attrNameLst>
                                          <p:attrName>ppt_y</p:attrName>
                                        </p:attrNameLst>
                                      </p:cBhvr>
                                      <p:tavLst>
                                        <p:tav tm="0">
                                          <p:val>
                                            <p:strVal val="ppt_y"/>
                                          </p:val>
                                        </p:tav>
                                        <p:tav tm="100000">
                                          <p:val>
                                            <p:strVal val="0-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0-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17"/>
                                        </p:tgtEl>
                                        <p:attrNameLst>
                                          <p:attrName>ppt_x</p:attrName>
                                        </p:attrNameLst>
                                      </p:cBhvr>
                                      <p:tavLst>
                                        <p:tav tm="0">
                                          <p:val>
                                            <p:strVal val="ppt_x"/>
                                          </p:val>
                                        </p:tav>
                                        <p:tav tm="100000">
                                          <p:val>
                                            <p:strVal val="0-ppt_w/2"/>
                                          </p:val>
                                        </p:tav>
                                      </p:tavLst>
                                    </p:anim>
                                    <p:anim calcmode="lin" valueType="num">
                                      <p:cBhvr additive="base">
                                        <p:cTn id="231" dur="3000"/>
                                        <p:tgtEl>
                                          <p:spTgt spid="17"/>
                                        </p:tgtEl>
                                        <p:attrNameLst>
                                          <p:attrName>ppt_y</p:attrName>
                                        </p:attrNameLst>
                                      </p:cBhvr>
                                      <p:tavLst>
                                        <p:tav tm="0">
                                          <p:val>
                                            <p:strVal val="ppt_y"/>
                                          </p:val>
                                        </p:tav>
                                        <p:tav tm="100000">
                                          <p:val>
                                            <p:strVal val="0-ppt_h/2"/>
                                          </p:val>
                                        </p:tav>
                                      </p:tavLst>
                                    </p:anim>
                                    <p:set>
                                      <p:cBhvr>
                                        <p:cTn id="232" dur="1" fill="hold">
                                          <p:stCondLst>
                                            <p:cond delay="2999"/>
                                          </p:stCondLst>
                                        </p:cTn>
                                        <p:tgtEl>
                                          <p:spTgt spid="1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rgbClr val="55311B">
                  <a:shade val="67500"/>
                  <a:satMod val="115000"/>
                </a:srgbClr>
              </a:gs>
              <a:gs pos="100000">
                <a:srgbClr val="55311B">
                  <a:shade val="100000"/>
                  <a:satMod val="115000"/>
                </a:srgbClr>
              </a:gs>
            </a:gsLst>
            <a:lin ang="5400000" scaled="1"/>
            <a:tileRect/>
          </a:gradFill>
        </p:spPr>
        <p:txBody>
          <a:bodyPr/>
          <a:lstStyle/>
          <a:p>
            <a:endParaRPr lang="es-ES" dirty="0"/>
          </a:p>
        </p:txBody>
      </p:sp>
      <p:pic>
        <p:nvPicPr>
          <p:cNvPr id="4" name="3 Imagen" descr="sydney_opera_house_interior_2011_by_noahroxursox-d4l40au.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4572000" y="0"/>
            <a:ext cx="3714776" cy="6858000"/>
          </a:xfrm>
          <a:prstGeom prst="moon">
            <a:avLst>
              <a:gd name="adj" fmla="val 19745"/>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0"/>
            <a:ext cx="3643338" cy="6858000"/>
          </a:xfrm>
          <a:prstGeom prst="moon">
            <a:avLst>
              <a:gd name="adj" fmla="val 21015"/>
            </a:avLst>
          </a:prstGeom>
          <a:solidFill>
            <a:srgbClr val="B86A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643338" cy="6858000"/>
          </a:xfrm>
          <a:prstGeom prst="moon">
            <a:avLst>
              <a:gd name="adj" fmla="val 21015"/>
            </a:avLst>
          </a:prstGeom>
          <a:solidFill>
            <a:srgbClr val="DAB896"/>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928726" y="0"/>
            <a:ext cx="3643338" cy="6858000"/>
          </a:xfrm>
          <a:prstGeom prst="moon">
            <a:avLst>
              <a:gd name="adj" fmla="val 21015"/>
            </a:avLst>
          </a:prstGeom>
          <a:solidFill>
            <a:srgbClr val="8F6225"/>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429224" y="0"/>
            <a:ext cx="3714776" cy="6858000"/>
          </a:xfrm>
          <a:prstGeom prst="moon">
            <a:avLst>
              <a:gd name="adj" fmla="val 19745"/>
            </a:avLst>
          </a:prstGeom>
          <a:solidFill>
            <a:srgbClr val="DAB896"/>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86512" y="0"/>
            <a:ext cx="3714776" cy="6858000"/>
          </a:xfrm>
          <a:prstGeom prst="moon">
            <a:avLst>
              <a:gd name="adj" fmla="val 19745"/>
            </a:avLst>
          </a:prstGeom>
          <a:solidFill>
            <a:srgbClr val="8F6225"/>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00098" y="0"/>
            <a:ext cx="10144196"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6"/>
                                        </p:tgtEl>
                                        <p:attrNameLst>
                                          <p:attrName>ppt_x</p:attrName>
                                        </p:attrNameLst>
                                      </p:cBhvr>
                                      <p:tavLst>
                                        <p:tav tm="0">
                                          <p:val>
                                            <p:strVal val="ppt_x"/>
                                          </p:val>
                                        </p:tav>
                                        <p:tav tm="100000">
                                          <p:val>
                                            <p:strVal val="ppt_x+ppt_w/2"/>
                                          </p:val>
                                        </p:tav>
                                      </p:tavLst>
                                    </p:anim>
                                    <p:anim calcmode="lin" valueType="num">
                                      <p:cBhvr>
                                        <p:cTn id="35" dur="3000"/>
                                        <p:tgtEl>
                                          <p:spTgt spid="6"/>
                                        </p:tgtEl>
                                        <p:attrNameLst>
                                          <p:attrName>ppt_y</p:attrName>
                                        </p:attrNameLst>
                                      </p:cBhvr>
                                      <p:tavLst>
                                        <p:tav tm="0">
                                          <p:val>
                                            <p:strVal val="ppt_y"/>
                                          </p:val>
                                        </p:tav>
                                        <p:tav tm="100000">
                                          <p:val>
                                            <p:strVal val="ppt_y"/>
                                          </p:val>
                                        </p:tav>
                                      </p:tavLst>
                                    </p:anim>
                                    <p:anim calcmode="lin" valueType="num">
                                      <p:cBhvr>
                                        <p:cTn id="36" dur="3000"/>
                                        <p:tgtEl>
                                          <p:spTgt spid="6"/>
                                        </p:tgtEl>
                                        <p:attrNameLst>
                                          <p:attrName>ppt_w</p:attrName>
                                        </p:attrNameLst>
                                      </p:cBhvr>
                                      <p:tavLst>
                                        <p:tav tm="0">
                                          <p:val>
                                            <p:strVal val="ppt_w"/>
                                          </p:val>
                                        </p:tav>
                                        <p:tav tm="100000">
                                          <p:val>
                                            <p:fltVal val="0"/>
                                          </p:val>
                                        </p:tav>
                                      </p:tavLst>
                                    </p:anim>
                                    <p:anim calcmode="lin" valueType="num">
                                      <p:cBhvr>
                                        <p:cTn id="37" dur="3000"/>
                                        <p:tgtEl>
                                          <p:spTgt spid="6"/>
                                        </p:tgtEl>
                                        <p:attrNameLst>
                                          <p:attrName>ppt_h</p:attrName>
                                        </p:attrNameLst>
                                      </p:cBhvr>
                                      <p:tavLst>
                                        <p:tav tm="0">
                                          <p:val>
                                            <p:strVal val="ppt_h"/>
                                          </p:val>
                                        </p:tav>
                                        <p:tav tm="100000">
                                          <p:val>
                                            <p:strVal val="ppt_h"/>
                                          </p:val>
                                        </p:tav>
                                      </p:tavLst>
                                    </p:anim>
                                    <p:set>
                                      <p:cBhvr>
                                        <p:cTn id="38" dur="1" fill="hold">
                                          <p:stCondLst>
                                            <p:cond delay="2999"/>
                                          </p:stCondLst>
                                        </p:cTn>
                                        <p:tgtEl>
                                          <p:spTgt spid="6"/>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10"/>
                                        </p:tgtEl>
                                        <p:attrNameLst>
                                          <p:attrName>ppt_x</p:attrName>
                                        </p:attrNameLst>
                                      </p:cBhvr>
                                      <p:tavLst>
                                        <p:tav tm="0">
                                          <p:val>
                                            <p:strVal val="ppt_x"/>
                                          </p:val>
                                        </p:tav>
                                        <p:tav tm="100000">
                                          <p:val>
                                            <p:strVal val="ppt_x+ppt_w/2"/>
                                          </p:val>
                                        </p:tav>
                                      </p:tavLst>
                                    </p:anim>
                                    <p:anim calcmode="lin" valueType="num">
                                      <p:cBhvr>
                                        <p:cTn id="41" dur="3000"/>
                                        <p:tgtEl>
                                          <p:spTgt spid="10"/>
                                        </p:tgtEl>
                                        <p:attrNameLst>
                                          <p:attrName>ppt_y</p:attrName>
                                        </p:attrNameLst>
                                      </p:cBhvr>
                                      <p:tavLst>
                                        <p:tav tm="0">
                                          <p:val>
                                            <p:strVal val="ppt_y"/>
                                          </p:val>
                                        </p:tav>
                                        <p:tav tm="100000">
                                          <p:val>
                                            <p:strVal val="ppt_y"/>
                                          </p:val>
                                        </p:tav>
                                      </p:tavLst>
                                    </p:anim>
                                    <p:anim calcmode="lin" valueType="num">
                                      <p:cBhvr>
                                        <p:cTn id="42" dur="3000"/>
                                        <p:tgtEl>
                                          <p:spTgt spid="10"/>
                                        </p:tgtEl>
                                        <p:attrNameLst>
                                          <p:attrName>ppt_w</p:attrName>
                                        </p:attrNameLst>
                                      </p:cBhvr>
                                      <p:tavLst>
                                        <p:tav tm="0">
                                          <p:val>
                                            <p:strVal val="ppt_w"/>
                                          </p:val>
                                        </p:tav>
                                        <p:tav tm="100000">
                                          <p:val>
                                            <p:fltVal val="0"/>
                                          </p:val>
                                        </p:tav>
                                      </p:tavLst>
                                    </p:anim>
                                    <p:anim calcmode="lin" valueType="num">
                                      <p:cBhvr>
                                        <p:cTn id="43" dur="3000"/>
                                        <p:tgtEl>
                                          <p:spTgt spid="10"/>
                                        </p:tgtEl>
                                        <p:attrNameLst>
                                          <p:attrName>ppt_h</p:attrName>
                                        </p:attrNameLst>
                                      </p:cBhvr>
                                      <p:tavLst>
                                        <p:tav tm="0">
                                          <p:val>
                                            <p:strVal val="ppt_h"/>
                                          </p:val>
                                        </p:tav>
                                        <p:tav tm="100000">
                                          <p:val>
                                            <p:strVal val="ppt_h"/>
                                          </p:val>
                                        </p:tav>
                                      </p:tavLst>
                                    </p:anim>
                                    <p:set>
                                      <p:cBhvr>
                                        <p:cTn id="44" dur="1" fill="hold">
                                          <p:stCondLst>
                                            <p:cond delay="2999"/>
                                          </p:stCondLst>
                                        </p:cTn>
                                        <p:tgtEl>
                                          <p:spTgt spid="10"/>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7"/>
                                        </p:tgtEl>
                                        <p:attrNameLst>
                                          <p:attrName>ppt_x</p:attrName>
                                        </p:attrNameLst>
                                      </p:cBhvr>
                                      <p:tavLst>
                                        <p:tav tm="0">
                                          <p:val>
                                            <p:strVal val="ppt_x"/>
                                          </p:val>
                                        </p:tav>
                                        <p:tav tm="100000">
                                          <p:val>
                                            <p:strVal val="ppt_x-ppt_w/2"/>
                                          </p:val>
                                        </p:tav>
                                      </p:tavLst>
                                    </p:anim>
                                    <p:anim calcmode="lin" valueType="num">
                                      <p:cBhvr>
                                        <p:cTn id="53" dur="3000"/>
                                        <p:tgtEl>
                                          <p:spTgt spid="7"/>
                                        </p:tgtEl>
                                        <p:attrNameLst>
                                          <p:attrName>ppt_y</p:attrName>
                                        </p:attrNameLst>
                                      </p:cBhvr>
                                      <p:tavLst>
                                        <p:tav tm="0">
                                          <p:val>
                                            <p:strVal val="ppt_y"/>
                                          </p:val>
                                        </p:tav>
                                        <p:tav tm="100000">
                                          <p:val>
                                            <p:strVal val="ppt_y"/>
                                          </p:val>
                                        </p:tav>
                                      </p:tavLst>
                                    </p:anim>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strVal val="ppt_h"/>
                                          </p:val>
                                        </p:tav>
                                      </p:tavLst>
                                    </p:anim>
                                    <p:set>
                                      <p:cBhvr>
                                        <p:cTn id="56" dur="1" fill="hold">
                                          <p:stCondLst>
                                            <p:cond delay="2999"/>
                                          </p:stCondLst>
                                        </p:cTn>
                                        <p:tgtEl>
                                          <p:spTgt spid="7"/>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8"/>
                                        </p:tgtEl>
                                        <p:attrNameLst>
                                          <p:attrName>ppt_x</p:attrName>
                                        </p:attrNameLst>
                                      </p:cBhvr>
                                      <p:tavLst>
                                        <p:tav tm="0">
                                          <p:val>
                                            <p:strVal val="ppt_x"/>
                                          </p:val>
                                        </p:tav>
                                        <p:tav tm="100000">
                                          <p:val>
                                            <p:strVal val="ppt_x-ppt_w/2"/>
                                          </p:val>
                                        </p:tav>
                                      </p:tavLst>
                                    </p:anim>
                                    <p:anim calcmode="lin" valueType="num">
                                      <p:cBhvr>
                                        <p:cTn id="59" dur="3000"/>
                                        <p:tgtEl>
                                          <p:spTgt spid="8"/>
                                        </p:tgtEl>
                                        <p:attrNameLst>
                                          <p:attrName>ppt_y</p:attrName>
                                        </p:attrNameLst>
                                      </p:cBhvr>
                                      <p:tavLst>
                                        <p:tav tm="0">
                                          <p:val>
                                            <p:strVal val="ppt_y"/>
                                          </p:val>
                                        </p:tav>
                                        <p:tav tm="100000">
                                          <p:val>
                                            <p:strVal val="ppt_y"/>
                                          </p:val>
                                        </p:tav>
                                      </p:tavLst>
                                    </p:anim>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strVal val="ppt_h"/>
                                          </p:val>
                                        </p:tav>
                                      </p:tavLst>
                                    </p:anim>
                                    <p:set>
                                      <p:cBhvr>
                                        <p:cTn id="62" dur="1" fill="hold">
                                          <p:stCondLst>
                                            <p:cond delay="2999"/>
                                          </p:stCondLst>
                                        </p:cTn>
                                        <p:tgtEl>
                                          <p:spTgt spid="8"/>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9"/>
                                        </p:tgtEl>
                                        <p:attrNameLst>
                                          <p:attrName>ppt_x</p:attrName>
                                        </p:attrNameLst>
                                      </p:cBhvr>
                                      <p:tavLst>
                                        <p:tav tm="0">
                                          <p:val>
                                            <p:strVal val="ppt_x"/>
                                          </p:val>
                                        </p:tav>
                                        <p:tav tm="100000">
                                          <p:val>
                                            <p:strVal val="ppt_x-ppt_w/2"/>
                                          </p:val>
                                        </p:tav>
                                      </p:tavLst>
                                    </p:anim>
                                    <p:anim calcmode="lin" valueType="num">
                                      <p:cBhvr>
                                        <p:cTn id="65" dur="3000"/>
                                        <p:tgtEl>
                                          <p:spTgt spid="9"/>
                                        </p:tgtEl>
                                        <p:attrNameLst>
                                          <p:attrName>ppt_y</p:attrName>
                                        </p:attrNameLst>
                                      </p:cBhvr>
                                      <p:tavLst>
                                        <p:tav tm="0">
                                          <p:val>
                                            <p:strVal val="ppt_y"/>
                                          </p:val>
                                        </p:tav>
                                        <p:tav tm="100000">
                                          <p:val>
                                            <p:strVal val="ppt_y"/>
                                          </p:val>
                                        </p:tav>
                                      </p:tavLst>
                                    </p:anim>
                                    <p:anim calcmode="lin" valueType="num">
                                      <p:cBhvr>
                                        <p:cTn id="66" dur="3000"/>
                                        <p:tgtEl>
                                          <p:spTgt spid="9"/>
                                        </p:tgtEl>
                                        <p:attrNameLst>
                                          <p:attrName>ppt_w</p:attrName>
                                        </p:attrNameLst>
                                      </p:cBhvr>
                                      <p:tavLst>
                                        <p:tav tm="0">
                                          <p:val>
                                            <p:strVal val="ppt_w"/>
                                          </p:val>
                                        </p:tav>
                                        <p:tav tm="100000">
                                          <p:val>
                                            <p:fltVal val="0"/>
                                          </p:val>
                                        </p:tav>
                                      </p:tavLst>
                                    </p:anim>
                                    <p:anim calcmode="lin" valueType="num">
                                      <p:cBhvr>
                                        <p:cTn id="67" dur="3000"/>
                                        <p:tgtEl>
                                          <p:spTgt spid="9"/>
                                        </p:tgtEl>
                                        <p:attrNameLst>
                                          <p:attrName>ppt_h</p:attrName>
                                        </p:attrNameLst>
                                      </p:cBhvr>
                                      <p:tavLst>
                                        <p:tav tm="0">
                                          <p:val>
                                            <p:strVal val="ppt_h"/>
                                          </p:val>
                                        </p:tav>
                                        <p:tav tm="100000">
                                          <p:val>
                                            <p:strVal val="ppt_h"/>
                                          </p:val>
                                        </p:tav>
                                      </p:tavLst>
                                    </p:anim>
                                    <p:set>
                                      <p:cBhvr>
                                        <p:cTn id="68" dur="1" fill="hold">
                                          <p:stCondLst>
                                            <p:cond delay="2999"/>
                                          </p:stCondLst>
                                        </p:cTn>
                                        <p:tgtEl>
                                          <p:spTgt spid="9"/>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86A3A">
                  <a:shade val="30000"/>
                  <a:satMod val="115000"/>
                </a:srgbClr>
              </a:gs>
              <a:gs pos="50000">
                <a:srgbClr val="B86A3A">
                  <a:shade val="67500"/>
                  <a:satMod val="115000"/>
                </a:srgbClr>
              </a:gs>
              <a:gs pos="100000">
                <a:srgbClr val="B86A3A">
                  <a:shade val="100000"/>
                  <a:satMod val="115000"/>
                </a:srgbClr>
              </a:gs>
            </a:gsLst>
            <a:lin ang="5400000" scaled="1"/>
            <a:tileRect/>
          </a:gradFill>
        </p:spPr>
        <p:txBody>
          <a:bodyPr/>
          <a:lstStyle/>
          <a:p>
            <a:endParaRPr lang="es-ES" dirty="0"/>
          </a:p>
        </p:txBody>
      </p:sp>
      <p:pic>
        <p:nvPicPr>
          <p:cNvPr id="4" name="3 Imagen" descr="operahouse_credit-danielboud_copy.jpg"/>
          <p:cNvPicPr>
            <a:picLocks noChangeAspect="1"/>
          </p:cNvPicPr>
          <p:nvPr/>
        </p:nvPicPr>
        <p:blipFill>
          <a:blip r:embed="rId2"/>
          <a:stretch>
            <a:fillRect/>
          </a:stretch>
        </p:blipFill>
        <p:spPr>
          <a:xfrm>
            <a:off x="0" y="0"/>
            <a:ext cx="9155922" cy="6858000"/>
          </a:xfrm>
          <a:prstGeom prst="rect">
            <a:avLst/>
          </a:prstGeom>
        </p:spPr>
      </p:pic>
      <p:sp>
        <p:nvSpPr>
          <p:cNvPr id="6" name="5 Luna"/>
          <p:cNvSpPr/>
          <p:nvPr/>
        </p:nvSpPr>
        <p:spPr>
          <a:xfrm rot="5400000">
            <a:off x="2786061" y="-2786060"/>
            <a:ext cx="3571876"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893219" y="607219"/>
            <a:ext cx="3357562" cy="9144000"/>
          </a:xfrm>
          <a:prstGeom prst="moon">
            <a:avLst>
              <a:gd name="adj" fmla="val 19011"/>
            </a:avLst>
          </a:prstGeom>
          <a:gradFill>
            <a:gsLst>
              <a:gs pos="0">
                <a:srgbClr val="FF6600"/>
              </a:gs>
              <a:gs pos="50000">
                <a:srgbClr val="DAB896">
                  <a:shade val="67500"/>
                  <a:satMod val="115000"/>
                </a:srgbClr>
              </a:gs>
              <a:gs pos="100000">
                <a:srgbClr val="DAB896">
                  <a:shade val="100000"/>
                  <a:satMod val="115000"/>
                </a:srgbClr>
              </a:gs>
            </a:gsLst>
            <a:path path="circle">
              <a:fillToRect l="50000" t="50000" r="50000" b="50000"/>
            </a:path>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86062" y="-1857392"/>
            <a:ext cx="3571876"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893219" y="-250037"/>
            <a:ext cx="3357562"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86062" y="-857260"/>
            <a:ext cx="3571876"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2893219" y="-1107293"/>
            <a:ext cx="3357562"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
                                          </p:val>
                                        </p:tav>
                                        <p:tav tm="100000">
                                          <p:val>
                                            <p:strVal val="#ppt_w"/>
                                          </p:val>
                                        </p:tav>
                                      </p:tavLst>
                                    </p:anim>
                                    <p:anim calcmode="lin" valueType="num">
                                      <p:cBhvr>
                                        <p:cTn id="11" dur="3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0" fill="hold"/>
                                        <p:tgtEl>
                                          <p:spTgt spid="10"/>
                                        </p:tgtEl>
                                        <p:attrNameLst>
                                          <p:attrName>ppt_w</p:attrName>
                                        </p:attrNameLst>
                                      </p:cBhvr>
                                      <p:tavLst>
                                        <p:tav tm="0">
                                          <p:val>
                                            <p:strVal val="#ppt_w"/>
                                          </p:val>
                                        </p:tav>
                                        <p:tav tm="100000">
                                          <p:val>
                                            <p:strVal val="#ppt_w"/>
                                          </p:val>
                                        </p:tav>
                                      </p:tavLst>
                                    </p:anim>
                                    <p:anim calcmode="lin" valueType="num">
                                      <p:cBhvr>
                                        <p:cTn id="19" dur="3000" fill="hold"/>
                                        <p:tgtEl>
                                          <p:spTgt spid="10"/>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strVal val="#ppt_w"/>
                                          </p:val>
                                        </p:tav>
                                        <p:tav tm="100000">
                                          <p:val>
                                            <p:strVal val="#ppt_w"/>
                                          </p:val>
                                        </p:tav>
                                      </p:tavLst>
                                    </p:anim>
                                    <p:anim calcmode="lin" valueType="num">
                                      <p:cBhvr>
                                        <p:cTn id="23" dur="3000" fill="hold"/>
                                        <p:tgtEl>
                                          <p:spTgt spid="11"/>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
                                          </p:val>
                                        </p:tav>
                                        <p:tav tm="100000">
                                          <p:val>
                                            <p:strVal val="#ppt_w"/>
                                          </p:val>
                                        </p:tav>
                                      </p:tavLst>
                                    </p:anim>
                                    <p:anim calcmode="lin" valueType="num">
                                      <p:cBhvr>
                                        <p:cTn id="27" dur="3000" fill="hold"/>
                                        <p:tgtEl>
                                          <p:spTgt spid="9"/>
                                        </p:tgtEl>
                                        <p:attrNameLst>
                                          <p:attrName>ppt_h</p:attrName>
                                        </p:attrNameLst>
                                      </p:cBhvr>
                                      <p:tavLst>
                                        <p:tav tm="0" fmla="#ppt_h*sin(2.5*pi*$)">
                                          <p:val>
                                            <p:fltVal val="0"/>
                                          </p:val>
                                        </p:tav>
                                        <p:tav tm="100000">
                                          <p:val>
                                            <p:fltVal val="1"/>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ppt_w"/>
                                          </p:val>
                                        </p:tav>
                                        <p:tav tm="100000">
                                          <p:val>
                                            <p:strVal val="#ppt_w"/>
                                          </p:val>
                                        </p:tav>
                                      </p:tavLst>
                                    </p:anim>
                                    <p:anim calcmode="lin" valueType="num">
                                      <p:cBhvr>
                                        <p:cTn id="31" dur="3000" fill="hold"/>
                                        <p:tgtEl>
                                          <p:spTgt spid="7"/>
                                        </p:tgtEl>
                                        <p:attrNameLst>
                                          <p:attrName>ppt_h</p:attrName>
                                        </p:attrNameLst>
                                      </p:cBhvr>
                                      <p:tavLst>
                                        <p:tav tm="0" fmla="#ppt_h*sin(2.5*pi*$)">
                                          <p:val>
                                            <p:fltVal val="0"/>
                                          </p:val>
                                        </p:tav>
                                        <p:tav tm="100000">
                                          <p:val>
                                            <p:fltVal val="1"/>
                                          </p:val>
                                        </p:tav>
                                      </p:tavLst>
                                    </p:anim>
                                  </p:childTnLst>
                                </p:cTn>
                              </p:par>
                              <p:par>
                                <p:cTn id="32" presetID="2" presetClass="entr" presetSubtype="4"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4/3*#ppt_w"/>
                                          </p:val>
                                        </p:tav>
                                        <p:tav tm="100000">
                                          <p:val>
                                            <p:strVal val="#ppt_w"/>
                                          </p:val>
                                        </p:tav>
                                      </p:tavLst>
                                    </p:anim>
                                    <p:anim calcmode="lin" valueType="num">
                                      <p:cBhvr>
                                        <p:cTn id="84" dur="3000" fill="hold"/>
                                        <p:tgtEl>
                                          <p:spTgt spid="4"/>
                                        </p:tgtEl>
                                        <p:attrNameLst>
                                          <p:attrName>ppt_h</p:attrName>
                                        </p:attrNameLst>
                                      </p:cBhvr>
                                      <p:tavLst>
                                        <p:tav tm="0">
                                          <p:val>
                                            <p:strVal val="4/3*#ppt_h"/>
                                          </p:val>
                                        </p:tav>
                                        <p:tav tm="100000">
                                          <p:val>
                                            <p:strVal val="#ppt_h"/>
                                          </p:val>
                                        </p:tav>
                                      </p:tavLst>
                                    </p:anim>
                                  </p:childTnLst>
                                </p:cTn>
                              </p:par>
                              <p:par>
                                <p:cTn id="85" presetID="16" presetClass="entr" presetSubtype="4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Horizontal)">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13605"/>
              </a:gs>
              <a:gs pos="50000">
                <a:srgbClr val="DAB896">
                  <a:shade val="67500"/>
                  <a:satMod val="115000"/>
                </a:srgbClr>
              </a:gs>
              <a:gs pos="100000">
                <a:srgbClr val="DAB896">
                  <a:shade val="100000"/>
                  <a:satMod val="115000"/>
                </a:srgbClr>
              </a:gs>
            </a:gsLst>
            <a:lin ang="5400000" scaled="1"/>
            <a:tileRect/>
          </a:gradFill>
        </p:spPr>
        <p:txBody>
          <a:bodyPr/>
          <a:lstStyle/>
          <a:p>
            <a:endParaRPr lang="es-ES" dirty="0"/>
          </a:p>
        </p:txBody>
      </p:sp>
      <p:pic>
        <p:nvPicPr>
          <p:cNvPr id="4" name="3 Imagen" descr="sydney-opera-house-concert-hall-northern-foyer.jpg"/>
          <p:cNvPicPr>
            <a:picLocks noChangeAspect="1"/>
          </p:cNvPicPr>
          <p:nvPr/>
        </p:nvPicPr>
        <p:blipFill>
          <a:blip r:embed="rId2"/>
          <a:stretch>
            <a:fillRect/>
          </a:stretch>
        </p:blipFill>
        <p:spPr>
          <a:xfrm>
            <a:off x="-17859" y="0"/>
            <a:ext cx="9161859" cy="6858000"/>
          </a:xfrm>
          <a:prstGeom prst="rect">
            <a:avLst/>
          </a:prstGeom>
        </p:spPr>
      </p:pic>
      <p:sp>
        <p:nvSpPr>
          <p:cNvPr id="6" name="5 Cheurón"/>
          <p:cNvSpPr/>
          <p:nvPr/>
        </p:nvSpPr>
        <p:spPr>
          <a:xfrm>
            <a:off x="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00098"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72066"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64"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572132"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50023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072198"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785850" y="0"/>
            <a:ext cx="992985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horizontal)">
                                      <p:cBhvr>
                                        <p:cTn id="42" dur="3000"/>
                                        <p:tgtEl>
                                          <p:spTgt spid="6"/>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horizontal)">
                                      <p:cBhvr>
                                        <p:cTn id="45" dur="3000"/>
                                        <p:tgtEl>
                                          <p:spTgt spid="8"/>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3000"/>
                                        <p:tgtEl>
                                          <p:spTgt spid="10"/>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3000"/>
                                        <p:tgtEl>
                                          <p:spTgt spid="12"/>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horizontal)">
                                      <p:cBhvr>
                                        <p:cTn id="54" dur="3000"/>
                                        <p:tgtEl>
                                          <p:spTgt spid="7"/>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3000"/>
                                        <p:tgtEl>
                                          <p:spTgt spid="9"/>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horizontal)">
                                      <p:cBhvr>
                                        <p:cTn id="60" dur="3000"/>
                                        <p:tgtEl>
                                          <p:spTgt spid="11"/>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horizontal)">
                                      <p:cBhvr>
                                        <p:cTn id="63" dur="3000"/>
                                        <p:tgtEl>
                                          <p:spTgt spid="13"/>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ppt_y"/>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1+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1+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ppt_y"/>
                                          </p:val>
                                        </p:tav>
                                      </p:tavLst>
                                    </p:anim>
                                    <p:set>
                                      <p:cBhvr>
                                        <p:cTn id="96" dur="1" fill="hold">
                                          <p:stCondLst>
                                            <p:cond delay="2999"/>
                                          </p:stCondLst>
                                        </p:cTn>
                                        <p:tgtEl>
                                          <p:spTgt spid="13"/>
                                        </p:tgtEl>
                                        <p:attrNameLst>
                                          <p:attrName>style.visibility</p:attrName>
                                        </p:attrNameLst>
                                      </p:cBhvr>
                                      <p:to>
                                        <p:strVal val="hidden"/>
                                      </p:to>
                                    </p:set>
                                  </p:childTnLst>
                                </p:cTn>
                              </p:par>
                              <p:par>
                                <p:cTn id="97" presetID="16" presetClass="exit" presetSubtype="42" fill="hold" grpId="3" nodeType="withEffect">
                                  <p:stCondLst>
                                    <p:cond delay="0"/>
                                  </p:stCondLst>
                                  <p:childTnLst>
                                    <p:animEffect transition="out" filter="barn(outHorizontal)">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6" presetClass="exit" presetSubtype="42" fill="hold" grpId="3" nodeType="withEffect">
                                  <p:stCondLst>
                                    <p:cond delay="0"/>
                                  </p:stCondLst>
                                  <p:childTnLst>
                                    <p:animEffect transition="out" filter="barn(outHorizontal)">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6" presetClass="exit" presetSubtype="42" fill="hold" grpId="3" nodeType="withEffect">
                                  <p:stCondLst>
                                    <p:cond delay="0"/>
                                  </p:stCondLst>
                                  <p:childTnLst>
                                    <p:animEffect transition="out" filter="barn(outHorizontal)">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6" presetClass="exit" presetSubtype="42" fill="hold" grpId="3" nodeType="withEffect">
                                  <p:stCondLst>
                                    <p:cond delay="0"/>
                                  </p:stCondLst>
                                  <p:childTnLst>
                                    <p:animEffect transition="out" filter="barn(outHorizontal)">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3000"/>
                                        <p:tgtEl>
                                          <p:spTgt spid="7"/>
                                        </p:tgtEl>
                                      </p:cBhvr>
                                    </p:animEffect>
                                    <p:set>
                                      <p:cBhvr>
                                        <p:cTn id="111" dur="1" fill="hold">
                                          <p:stCondLst>
                                            <p:cond delay="2999"/>
                                          </p:stCondLst>
                                        </p:cTn>
                                        <p:tgtEl>
                                          <p:spTgt spid="7"/>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11B"/>
              </a:gs>
              <a:gs pos="50000">
                <a:srgbClr val="8F6225">
                  <a:shade val="67500"/>
                  <a:satMod val="115000"/>
                </a:srgbClr>
              </a:gs>
              <a:gs pos="100000">
                <a:srgbClr val="8F6225">
                  <a:shade val="100000"/>
                  <a:satMod val="115000"/>
                </a:srgbClr>
              </a:gs>
            </a:gsLst>
            <a:lin ang="5400000" scaled="1"/>
            <a:tileRect/>
          </a:gradFill>
        </p:spPr>
        <p:txBody>
          <a:bodyPr/>
          <a:lstStyle/>
          <a:p>
            <a:endParaRPr lang="es-ES" dirty="0"/>
          </a:p>
        </p:txBody>
      </p:sp>
      <p:pic>
        <p:nvPicPr>
          <p:cNvPr id="4" name="3 Imagen" descr="Inside the opera house.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4071934" y="285752"/>
            <a:ext cx="714380"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28575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643306" y="64291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143504" y="57148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214678" y="100010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572132" y="92867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929322" y="121442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857488" y="128586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428860" y="164305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357950" y="1500174"/>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200024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786578" y="1857364"/>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500166" y="2500306"/>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286644" y="228599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071538" y="2857496"/>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786710" y="271462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715272" y="3429024"/>
            <a:ext cx="714380"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286644" y="378619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858016" y="414338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6500826" y="442913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6072198" y="478632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643570" y="514351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143504" y="564357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714876" y="600076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1071538" y="357190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428728" y="385762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857356" y="421481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450057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643174" y="478632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3071802" y="5143512"/>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571868" y="5572140"/>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071934" y="6000768"/>
            <a:ext cx="642942" cy="857232"/>
          </a:xfrm>
          <a:prstGeom prst="parallelogram">
            <a:avLst>
              <a:gd name="adj" fmla="val 62334"/>
            </a:avLst>
          </a:prstGeom>
          <a:gradFill flip="none" rotWithShape="1">
            <a:gsLst>
              <a:gs pos="31000">
                <a:schemeClr val="accent6">
                  <a:lumMod val="5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childTnLst>
                          </p:cTn>
                        </p:par>
                        <p:par>
                          <p:cTn id="200" fill="hold">
                            <p:stCondLst>
                              <p:cond delay="3000"/>
                            </p:stCondLst>
                            <p:childTnLst>
                              <p:par>
                                <p:cTn id="201" presetID="2" presetClass="exit" presetSubtype="6"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1+ppt_w/2"/>
                                          </p:val>
                                        </p:tav>
                                      </p:tavLst>
                                    </p:anim>
                                    <p:anim calcmode="lin" valueType="num">
                                      <p:cBhvr additive="base">
                                        <p:cTn id="207" dur="3000"/>
                                        <p:tgtEl>
                                          <p:spTgt spid="7"/>
                                        </p:tgtEl>
                                        <p:attrNameLst>
                                          <p:attrName>ppt_y</p:attrName>
                                        </p:attrNameLst>
                                      </p:cBhvr>
                                      <p:tavLst>
                                        <p:tav tm="0">
                                          <p:val>
                                            <p:strVal val="ppt_y"/>
                                          </p:val>
                                        </p:tav>
                                        <p:tav tm="100000">
                                          <p:val>
                                            <p:strVal val="1+ppt_h/2"/>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1+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1+ppt_w/2"/>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1+ppt_w/2"/>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0-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0-ppt_h/2"/>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0-ppt_h/2"/>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0-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0-ppt_w/2"/>
                                          </p:val>
                                        </p:tav>
                                      </p:tavLst>
                                    </p:anim>
                                    <p:anim calcmode="lin" valueType="num">
                                      <p:cBhvr additive="base">
                                        <p:cTn id="251" dur="3000"/>
                                        <p:tgtEl>
                                          <p:spTgt spid="25"/>
                                        </p:tgtEl>
                                        <p:attrNameLst>
                                          <p:attrName>ppt_y</p:attrName>
                                        </p:attrNameLst>
                                      </p:cBhvr>
                                      <p:tavLst>
                                        <p:tav tm="0">
                                          <p:val>
                                            <p:strVal val="ppt_y"/>
                                          </p:val>
                                        </p:tav>
                                        <p:tav tm="100000">
                                          <p:val>
                                            <p:strVal val="0-ppt_h/2"/>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0-ppt_w/2"/>
                                          </p:val>
                                        </p:tav>
                                      </p:tavLst>
                                    </p:anim>
                                    <p:anim calcmode="lin" valueType="num">
                                      <p:cBhvr additive="base">
                                        <p:cTn id="255" dur="3000"/>
                                        <p:tgtEl>
                                          <p:spTgt spid="26"/>
                                        </p:tgtEl>
                                        <p:attrNameLst>
                                          <p:attrName>ppt_y</p:attrName>
                                        </p:attrNameLst>
                                      </p:cBhvr>
                                      <p:tavLst>
                                        <p:tav tm="0">
                                          <p:val>
                                            <p:strVal val="ppt_y"/>
                                          </p:val>
                                        </p:tav>
                                        <p:tav tm="100000">
                                          <p:val>
                                            <p:strVal val="0-ppt_h/2"/>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0-ppt_w/2"/>
                                          </p:val>
                                        </p:tav>
                                      </p:tavLst>
                                    </p:anim>
                                    <p:anim calcmode="lin" valueType="num">
                                      <p:cBhvr additive="base">
                                        <p:cTn id="259" dur="3000"/>
                                        <p:tgtEl>
                                          <p:spTgt spid="27"/>
                                        </p:tgtEl>
                                        <p:attrNameLst>
                                          <p:attrName>ppt_y</p:attrName>
                                        </p:attrNameLst>
                                      </p:cBhvr>
                                      <p:tavLst>
                                        <p:tav tm="0">
                                          <p:val>
                                            <p:strVal val="ppt_y"/>
                                          </p:val>
                                        </p:tav>
                                        <p:tav tm="100000">
                                          <p:val>
                                            <p:strVal val="0-ppt_h/2"/>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0-ppt_w/2"/>
                                          </p:val>
                                        </p:tav>
                                      </p:tavLst>
                                    </p:anim>
                                    <p:anim calcmode="lin" valueType="num">
                                      <p:cBhvr additive="base">
                                        <p:cTn id="263" dur="3000"/>
                                        <p:tgtEl>
                                          <p:spTgt spid="28"/>
                                        </p:tgtEl>
                                        <p:attrNameLst>
                                          <p:attrName>ppt_y</p:attrName>
                                        </p:attrNameLst>
                                      </p:cBhvr>
                                      <p:tavLst>
                                        <p:tav tm="0">
                                          <p:val>
                                            <p:strVal val="ppt_y"/>
                                          </p:val>
                                        </p:tav>
                                        <p:tav tm="100000">
                                          <p:val>
                                            <p:strVal val="0-ppt_h/2"/>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0-ppt_w/2"/>
                                          </p:val>
                                        </p:tav>
                                      </p:tavLst>
                                    </p:anim>
                                    <p:anim calcmode="lin" valueType="num">
                                      <p:cBhvr additive="base">
                                        <p:cTn id="267" dur="3000"/>
                                        <p:tgtEl>
                                          <p:spTgt spid="6"/>
                                        </p:tgtEl>
                                        <p:attrNameLst>
                                          <p:attrName>ppt_y</p:attrName>
                                        </p:attrNameLst>
                                      </p:cBhvr>
                                      <p:tavLst>
                                        <p:tav tm="0">
                                          <p:val>
                                            <p:strVal val="ppt_y"/>
                                          </p:val>
                                        </p:tav>
                                        <p:tav tm="100000">
                                          <p:val>
                                            <p:strVal val="1+ppt_h/2"/>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8"/>
                                        </p:tgtEl>
                                        <p:attrNameLst>
                                          <p:attrName>ppt_x</p:attrName>
                                        </p:attrNameLst>
                                      </p:cBhvr>
                                      <p:tavLst>
                                        <p:tav tm="0">
                                          <p:val>
                                            <p:strVal val="ppt_x"/>
                                          </p:val>
                                        </p:tav>
                                        <p:tav tm="100000">
                                          <p:val>
                                            <p:strVal val="0-ppt_w/2"/>
                                          </p:val>
                                        </p:tav>
                                      </p:tavLst>
                                    </p:anim>
                                    <p:anim calcmode="lin" valueType="num">
                                      <p:cBhvr additive="base">
                                        <p:cTn id="271" dur="3000"/>
                                        <p:tgtEl>
                                          <p:spTgt spid="8"/>
                                        </p:tgtEl>
                                        <p:attrNameLst>
                                          <p:attrName>ppt_y</p:attrName>
                                        </p:attrNameLst>
                                      </p:cBhvr>
                                      <p:tavLst>
                                        <p:tav tm="0">
                                          <p:val>
                                            <p:strVal val="ppt_y"/>
                                          </p:val>
                                        </p:tav>
                                        <p:tav tm="100000">
                                          <p:val>
                                            <p:strVal val="1+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10"/>
                                        </p:tgtEl>
                                        <p:attrNameLst>
                                          <p:attrName>ppt_x</p:attrName>
                                        </p:attrNameLst>
                                      </p:cBhvr>
                                      <p:tavLst>
                                        <p:tav tm="0">
                                          <p:val>
                                            <p:strVal val="ppt_x"/>
                                          </p:val>
                                        </p:tav>
                                        <p:tav tm="100000">
                                          <p:val>
                                            <p:strVal val="0-ppt_w/2"/>
                                          </p:val>
                                        </p:tav>
                                      </p:tavLst>
                                    </p:anim>
                                    <p:anim calcmode="lin" valueType="num">
                                      <p:cBhvr additive="base">
                                        <p:cTn id="275" dur="3000"/>
                                        <p:tgtEl>
                                          <p:spTgt spid="10"/>
                                        </p:tgtEl>
                                        <p:attrNameLst>
                                          <p:attrName>ppt_y</p:attrName>
                                        </p:attrNameLst>
                                      </p:cBhvr>
                                      <p:tavLst>
                                        <p:tav tm="0">
                                          <p:val>
                                            <p:strVal val="ppt_y"/>
                                          </p:val>
                                        </p:tav>
                                        <p:tav tm="100000">
                                          <p:val>
                                            <p:strVal val="1+ppt_h/2"/>
                                          </p:val>
                                        </p:tav>
                                      </p:tavLst>
                                    </p:anim>
                                    <p:set>
                                      <p:cBhvr>
                                        <p:cTn id="276" dur="1" fill="hold">
                                          <p:stCondLst>
                                            <p:cond delay="2999"/>
                                          </p:stCondLst>
                                        </p:cTn>
                                        <p:tgtEl>
                                          <p:spTgt spid="1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0-ppt_w/2"/>
                                          </p:val>
                                        </p:tav>
                                      </p:tavLst>
                                    </p:anim>
                                    <p:anim calcmode="lin" valueType="num">
                                      <p:cBhvr additive="base">
                                        <p:cTn id="279" dur="3000"/>
                                        <p:tgtEl>
                                          <p:spTgt spid="11"/>
                                        </p:tgtEl>
                                        <p:attrNameLst>
                                          <p:attrName>ppt_y</p:attrName>
                                        </p:attrNameLst>
                                      </p:cBhvr>
                                      <p:tavLst>
                                        <p:tav tm="0">
                                          <p:val>
                                            <p:strVal val="ppt_y"/>
                                          </p:val>
                                        </p:tav>
                                        <p:tav tm="100000">
                                          <p:val>
                                            <p:strVal val="1+ppt_h/2"/>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0-ppt_w/2"/>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1+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8"/>
                                        </p:tgtEl>
                                        <p:attrNameLst>
                                          <p:attrName>ppt_x</p:attrName>
                                        </p:attrNameLst>
                                      </p:cBhvr>
                                      <p:tavLst>
                                        <p:tav tm="0">
                                          <p:val>
                                            <p:strVal val="ppt_x"/>
                                          </p:val>
                                        </p:tav>
                                        <p:tav tm="100000">
                                          <p:val>
                                            <p:strVal val="0-ppt_w/2"/>
                                          </p:val>
                                        </p:tav>
                                      </p:tavLst>
                                    </p:anim>
                                    <p:anim calcmode="lin" valueType="num">
                                      <p:cBhvr additive="base">
                                        <p:cTn id="291" dur="3000"/>
                                        <p:tgtEl>
                                          <p:spTgt spid="18"/>
                                        </p:tgtEl>
                                        <p:attrNameLst>
                                          <p:attrName>ppt_y</p:attrName>
                                        </p:attrNameLst>
                                      </p:cBhvr>
                                      <p:tavLst>
                                        <p:tav tm="0">
                                          <p:val>
                                            <p:strVal val="ppt_y"/>
                                          </p:val>
                                        </p:tav>
                                        <p:tav tm="100000">
                                          <p:val>
                                            <p:strVal val="1+ppt_h/2"/>
                                          </p:val>
                                        </p:tav>
                                      </p:tavLst>
                                    </p:anim>
                                    <p:set>
                                      <p:cBhvr>
                                        <p:cTn id="292" dur="1" fill="hold">
                                          <p:stCondLst>
                                            <p:cond delay="2999"/>
                                          </p:stCondLst>
                                        </p:cTn>
                                        <p:tgtEl>
                                          <p:spTgt spid="18"/>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0-ppt_w/2"/>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1+ppt_w/2"/>
                                          </p:val>
                                        </p:tav>
                                      </p:tavLst>
                                    </p:anim>
                                    <p:anim calcmode="lin" valueType="num">
                                      <p:cBhvr additive="base">
                                        <p:cTn id="299" dur="3000"/>
                                        <p:tgtEl>
                                          <p:spTgt spid="29"/>
                                        </p:tgtEl>
                                        <p:attrNameLst>
                                          <p:attrName>ppt_y</p:attrName>
                                        </p:attrNameLst>
                                      </p:cBhvr>
                                      <p:tavLst>
                                        <p:tav tm="0">
                                          <p:val>
                                            <p:strVal val="ppt_y"/>
                                          </p:val>
                                        </p:tav>
                                        <p:tav tm="100000">
                                          <p:val>
                                            <p:strVal val="0-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1+ppt_w/2"/>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1+ppt_w/2"/>
                                          </p:val>
                                        </p:tav>
                                      </p:tavLst>
                                    </p:anim>
                                    <p:anim calcmode="lin" valueType="num">
                                      <p:cBhvr additive="base">
                                        <p:cTn id="307" dur="3000"/>
                                        <p:tgtEl>
                                          <p:spTgt spid="31"/>
                                        </p:tgtEl>
                                        <p:attrNameLst>
                                          <p:attrName>ppt_y</p:attrName>
                                        </p:attrNameLst>
                                      </p:cBhvr>
                                      <p:tavLst>
                                        <p:tav tm="0">
                                          <p:val>
                                            <p:strVal val="ppt_y"/>
                                          </p:val>
                                        </p:tav>
                                        <p:tav tm="100000">
                                          <p:val>
                                            <p:strVal val="0-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1+ppt_w/2"/>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1+ppt_w/2"/>
                                          </p:val>
                                        </p:tav>
                                      </p:tavLst>
                                    </p:anim>
                                    <p:anim calcmode="lin" valueType="num">
                                      <p:cBhvr additive="base">
                                        <p:cTn id="315" dur="3000"/>
                                        <p:tgtEl>
                                          <p:spTgt spid="33"/>
                                        </p:tgtEl>
                                        <p:attrNameLst>
                                          <p:attrName>ppt_y</p:attrName>
                                        </p:attrNameLst>
                                      </p:cBhvr>
                                      <p:tavLst>
                                        <p:tav tm="0">
                                          <p:val>
                                            <p:strVal val="ppt_y"/>
                                          </p:val>
                                        </p:tav>
                                        <p:tav tm="100000">
                                          <p:val>
                                            <p:strVal val="0-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1+ppt_w/2"/>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1+ppt_w/2"/>
                                          </p:val>
                                        </p:tav>
                                      </p:tavLst>
                                    </p:anim>
                                    <p:anim calcmode="lin" valueType="num">
                                      <p:cBhvr additive="base">
                                        <p:cTn id="323" dur="3000"/>
                                        <p:tgtEl>
                                          <p:spTgt spid="35"/>
                                        </p:tgtEl>
                                        <p:attrNameLst>
                                          <p:attrName>ppt_y</p:attrName>
                                        </p:attrNameLst>
                                      </p:cBhvr>
                                      <p:tavLst>
                                        <p:tav tm="0">
                                          <p:val>
                                            <p:strVal val="ppt_y"/>
                                          </p:val>
                                        </p:tav>
                                        <p:tav tm="100000">
                                          <p:val>
                                            <p:strVal val="0-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1+ppt_w/2"/>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5"/>
                                        </p:tgtEl>
                                        <p:attrNameLst>
                                          <p:attrName>ppt_w</p:attrName>
                                        </p:attrNameLst>
                                      </p:cBhvr>
                                      <p:tavLst>
                                        <p:tav tm="0">
                                          <p:val>
                                            <p:strVal val="ppt_w"/>
                                          </p:val>
                                        </p:tav>
                                        <p:tav tm="100000">
                                          <p:val>
                                            <p:strVal val="ppt_w"/>
                                          </p:val>
                                        </p:tav>
                                      </p:tavLst>
                                    </p:anim>
                                    <p:anim calcmode="lin" valueType="num">
                                      <p:cBhvr>
                                        <p:cTn id="33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7"/>
                                        </p:tgtEl>
                                        <p:attrNameLst>
                                          <p:attrName>ppt_w</p:attrName>
                                        </p:attrNameLst>
                                      </p:cBhvr>
                                      <p:tavLst>
                                        <p:tav tm="0">
                                          <p:val>
                                            <p:strVal val="ppt_w"/>
                                          </p:val>
                                        </p:tav>
                                        <p:tav tm="100000">
                                          <p:val>
                                            <p:strVal val="ppt_w"/>
                                          </p:val>
                                        </p:tav>
                                      </p:tavLst>
                                    </p:anim>
                                    <p:anim calcmode="lin" valueType="num">
                                      <p:cBhvr>
                                        <p:cTn id="33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7"/>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9"/>
                                        </p:tgtEl>
                                        <p:attrNameLst>
                                          <p:attrName>ppt_w</p:attrName>
                                        </p:attrNameLst>
                                      </p:cBhvr>
                                      <p:tavLst>
                                        <p:tav tm="0">
                                          <p:val>
                                            <p:strVal val="ppt_w"/>
                                          </p:val>
                                        </p:tav>
                                        <p:tav tm="100000">
                                          <p:val>
                                            <p:strVal val="ppt_w"/>
                                          </p:val>
                                        </p:tav>
                                      </p:tavLst>
                                    </p:anim>
                                    <p:anim calcmode="lin" valueType="num">
                                      <p:cBhvr>
                                        <p:cTn id="3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2"/>
                                        </p:tgtEl>
                                        <p:attrNameLst>
                                          <p:attrName>ppt_w</p:attrName>
                                        </p:attrNameLst>
                                      </p:cBhvr>
                                      <p:tavLst>
                                        <p:tav tm="0">
                                          <p:val>
                                            <p:strVal val="ppt_w"/>
                                          </p:val>
                                        </p:tav>
                                        <p:tav tm="100000">
                                          <p:val>
                                            <p:strVal val="ppt_w"/>
                                          </p:val>
                                        </p:tav>
                                      </p:tavLst>
                                    </p:anim>
                                    <p:anim calcmode="lin" valueType="num">
                                      <p:cBhvr>
                                        <p:cTn id="3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3"/>
                                        </p:tgtEl>
                                        <p:attrNameLst>
                                          <p:attrName>ppt_w</p:attrName>
                                        </p:attrNameLst>
                                      </p:cBhvr>
                                      <p:tavLst>
                                        <p:tav tm="0">
                                          <p:val>
                                            <p:strVal val="ppt_w"/>
                                          </p:val>
                                        </p:tav>
                                        <p:tav tm="100000">
                                          <p:val>
                                            <p:strVal val="ppt_w"/>
                                          </p:val>
                                        </p:tav>
                                      </p:tavLst>
                                    </p:anim>
                                    <p:anim calcmode="lin" valueType="num">
                                      <p:cBhvr>
                                        <p:cTn id="34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5"/>
                                        </p:tgtEl>
                                        <p:attrNameLst>
                                          <p:attrName>ppt_w</p:attrName>
                                        </p:attrNameLst>
                                      </p:cBhvr>
                                      <p:tavLst>
                                        <p:tav tm="0">
                                          <p:val>
                                            <p:strVal val="ppt_w"/>
                                          </p:val>
                                        </p:tav>
                                        <p:tav tm="100000">
                                          <p:val>
                                            <p:strVal val="ppt_w"/>
                                          </p:val>
                                        </p:tav>
                                      </p:tavLst>
                                    </p:anim>
                                    <p:anim calcmode="lin" valueType="num">
                                      <p:cBhvr>
                                        <p:cTn id="35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5"/>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7"/>
                                        </p:tgtEl>
                                        <p:attrNameLst>
                                          <p:attrName>ppt_w</p:attrName>
                                        </p:attrNameLst>
                                      </p:cBhvr>
                                      <p:tavLst>
                                        <p:tav tm="0">
                                          <p:val>
                                            <p:strVal val="ppt_w"/>
                                          </p:val>
                                        </p:tav>
                                        <p:tav tm="100000">
                                          <p:val>
                                            <p:strVal val="ppt_w"/>
                                          </p:val>
                                        </p:tav>
                                      </p:tavLst>
                                    </p:anim>
                                    <p:anim calcmode="lin" valueType="num">
                                      <p:cBhvr>
                                        <p:cTn id="35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19"/>
                                        </p:tgtEl>
                                        <p:attrNameLst>
                                          <p:attrName>ppt_w</p:attrName>
                                        </p:attrNameLst>
                                      </p:cBhvr>
                                      <p:tavLst>
                                        <p:tav tm="0">
                                          <p:val>
                                            <p:strVal val="ppt_w"/>
                                          </p:val>
                                        </p:tav>
                                        <p:tav tm="100000">
                                          <p:val>
                                            <p:strVal val="ppt_w"/>
                                          </p:val>
                                        </p:tav>
                                      </p:tavLst>
                                    </p:anim>
                                    <p:anim calcmode="lin" valueType="num">
                                      <p:cBhvr>
                                        <p:cTn id="35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19"/>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
                                        </p:tgtEl>
                                        <p:attrNameLst>
                                          <p:attrName>ppt_w</p:attrName>
                                        </p:attrNameLst>
                                      </p:cBhvr>
                                      <p:tavLst>
                                        <p:tav tm="0">
                                          <p:val>
                                            <p:strVal val="ppt_w"/>
                                          </p:val>
                                        </p:tav>
                                        <p:tav tm="100000">
                                          <p:val>
                                            <p:strVal val="ppt_w"/>
                                          </p:val>
                                        </p:tav>
                                      </p:tavLst>
                                    </p:anim>
                                    <p:anim calcmode="lin" valueType="num">
                                      <p:cBhvr>
                                        <p:cTn id="3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8"/>
                                        </p:tgtEl>
                                        <p:attrNameLst>
                                          <p:attrName>ppt_w</p:attrName>
                                        </p:attrNameLst>
                                      </p:cBhvr>
                                      <p:tavLst>
                                        <p:tav tm="0">
                                          <p:val>
                                            <p:strVal val="ppt_w"/>
                                          </p:val>
                                        </p:tav>
                                        <p:tav tm="100000">
                                          <p:val>
                                            <p:strVal val="ppt_w"/>
                                          </p:val>
                                        </p:tav>
                                      </p:tavLst>
                                    </p:anim>
                                    <p:anim calcmode="lin" valueType="num">
                                      <p:cBhvr>
                                        <p:cTn id="36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8"/>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10"/>
                                        </p:tgtEl>
                                        <p:attrNameLst>
                                          <p:attrName>ppt_w</p:attrName>
                                        </p:attrNameLst>
                                      </p:cBhvr>
                                      <p:tavLst>
                                        <p:tav tm="0">
                                          <p:val>
                                            <p:strVal val="ppt_w"/>
                                          </p:val>
                                        </p:tav>
                                        <p:tav tm="100000">
                                          <p:val>
                                            <p:strVal val="ppt_w"/>
                                          </p:val>
                                        </p:tav>
                                      </p:tavLst>
                                    </p:anim>
                                    <p:anim calcmode="lin" valueType="num">
                                      <p:cBhvr>
                                        <p:cTn id="37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10"/>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11"/>
                                        </p:tgtEl>
                                        <p:attrNameLst>
                                          <p:attrName>ppt_w</p:attrName>
                                        </p:attrNameLst>
                                      </p:cBhvr>
                                      <p:tavLst>
                                        <p:tav tm="0">
                                          <p:val>
                                            <p:strVal val="ppt_w"/>
                                          </p:val>
                                        </p:tav>
                                        <p:tav tm="100000">
                                          <p:val>
                                            <p:strVal val="ppt_w"/>
                                          </p:val>
                                        </p:tav>
                                      </p:tavLst>
                                    </p:anim>
                                    <p:anim calcmode="lin" valueType="num">
                                      <p:cBhvr>
                                        <p:cTn id="3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1"/>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14"/>
                                        </p:tgtEl>
                                        <p:attrNameLst>
                                          <p:attrName>ppt_w</p:attrName>
                                        </p:attrNameLst>
                                      </p:cBhvr>
                                      <p:tavLst>
                                        <p:tav tm="0">
                                          <p:val>
                                            <p:strVal val="ppt_w"/>
                                          </p:val>
                                        </p:tav>
                                        <p:tav tm="100000">
                                          <p:val>
                                            <p:strVal val="ppt_w"/>
                                          </p:val>
                                        </p:tav>
                                      </p:tavLst>
                                    </p:anim>
                                    <p:anim calcmode="lin" valueType="num">
                                      <p:cBhvr>
                                        <p:cTn id="37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14"/>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16"/>
                                        </p:tgtEl>
                                        <p:attrNameLst>
                                          <p:attrName>ppt_w</p:attrName>
                                        </p:attrNameLst>
                                      </p:cBhvr>
                                      <p:tavLst>
                                        <p:tav tm="0">
                                          <p:val>
                                            <p:strVal val="ppt_w"/>
                                          </p:val>
                                        </p:tav>
                                        <p:tav tm="100000">
                                          <p:val>
                                            <p:strVal val="ppt_w"/>
                                          </p:val>
                                        </p:tav>
                                      </p:tavLst>
                                    </p:anim>
                                    <p:anim calcmode="lin" valueType="num">
                                      <p:cBhvr>
                                        <p:cTn id="3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1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18"/>
                                        </p:tgtEl>
                                        <p:attrNameLst>
                                          <p:attrName>ppt_w</p:attrName>
                                        </p:attrNameLst>
                                      </p:cBhvr>
                                      <p:tavLst>
                                        <p:tav tm="0">
                                          <p:val>
                                            <p:strVal val="ppt_w"/>
                                          </p:val>
                                        </p:tav>
                                        <p:tav tm="100000">
                                          <p:val>
                                            <p:strVal val="ppt_w"/>
                                          </p:val>
                                        </p:tav>
                                      </p:tavLst>
                                    </p:anim>
                                    <p:anim calcmode="lin" valueType="num">
                                      <p:cBhvr>
                                        <p:cTn id="3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18"/>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3"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3"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3"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3"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3"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3"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3"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grpId="3"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grpId="3"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grpId="3"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grpId="3"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grpId="3"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grpId="3"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grpId="3"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4/3*#ppt_w"/>
                                          </p:val>
                                        </p:tav>
                                        <p:tav tm="100000">
                                          <p:val>
                                            <p:strVal val="#ppt_w"/>
                                          </p:val>
                                        </p:tav>
                                      </p:tavLst>
                                    </p:anim>
                                    <p:anim calcmode="lin" valueType="num">
                                      <p:cBhvr>
                                        <p:cTn id="460" dur="3000" fill="hold"/>
                                        <p:tgtEl>
                                          <p:spTgt spid="4"/>
                                        </p:tgtEl>
                                        <p:attrNameLst>
                                          <p:attrName>ppt_h</p:attrName>
                                        </p:attrNameLst>
                                      </p:cBhvr>
                                      <p:tavLst>
                                        <p:tav tm="0">
                                          <p:val>
                                            <p:strVal val="4/3*#ppt_h"/>
                                          </p:val>
                                        </p:tav>
                                        <p:tav tm="100000">
                                          <p:val>
                                            <p:strVal val="#ppt_h"/>
                                          </p:val>
                                        </p:tav>
                                      </p:tavLst>
                                    </p:anim>
                                  </p:childTnLst>
                                </p:cTn>
                              </p:par>
                              <p:par>
                                <p:cTn id="461" presetID="8" presetClass="entr" presetSubtype="32"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diamond(out)">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11B"/>
              </a:gs>
              <a:gs pos="50000">
                <a:srgbClr val="EED2A0">
                  <a:shade val="67500"/>
                  <a:satMod val="115000"/>
                </a:srgbClr>
              </a:gs>
              <a:gs pos="100000">
                <a:srgbClr val="EED2A0">
                  <a:shade val="100000"/>
                  <a:satMod val="115000"/>
                </a:srgbClr>
              </a:gs>
            </a:gsLst>
            <a:lin ang="5400000" scaled="1"/>
            <a:tileRect/>
          </a:gradFill>
        </p:spPr>
        <p:txBody>
          <a:bodyPr/>
          <a:lstStyle/>
          <a:p>
            <a:endParaRPr lang="es-ES" dirty="0"/>
          </a:p>
        </p:txBody>
      </p:sp>
      <p:pic>
        <p:nvPicPr>
          <p:cNvPr id="4" name="3 Imagen" descr="Sydney-Opera-House-4_1.jpg"/>
          <p:cNvPicPr>
            <a:picLocks noChangeAspect="1"/>
          </p:cNvPicPr>
          <p:nvPr/>
        </p:nvPicPr>
        <p:blipFill>
          <a:blip r:embed="rId2"/>
          <a:stretch>
            <a:fillRect/>
          </a:stretch>
        </p:blipFill>
        <p:spPr>
          <a:xfrm>
            <a:off x="-35719" y="0"/>
            <a:ext cx="9179719" cy="6858000"/>
          </a:xfrm>
          <a:prstGeom prst="rect">
            <a:avLst/>
          </a:prstGeom>
        </p:spPr>
      </p:pic>
      <p:sp>
        <p:nvSpPr>
          <p:cNvPr id="5" name="4 Lágrima"/>
          <p:cNvSpPr/>
          <p:nvPr/>
        </p:nvSpPr>
        <p:spPr>
          <a:xfrm rot="18713627">
            <a:off x="3486151" y="3771923"/>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8" y="488247"/>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4" y="2056458"/>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6" y="2131297"/>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9" y="820436"/>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4" y="913674"/>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9" y="3123700"/>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3" y="3297119"/>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ED2A0">
                  <a:shade val="30000"/>
                  <a:satMod val="115000"/>
                </a:srgbClr>
              </a:gs>
              <a:gs pos="50000">
                <a:srgbClr val="EED2A0">
                  <a:shade val="67500"/>
                  <a:satMod val="115000"/>
                </a:srgbClr>
              </a:gs>
              <a:gs pos="100000">
                <a:srgbClr val="EED2A0">
                  <a:shade val="100000"/>
                  <a:satMod val="115000"/>
                </a:srgbClr>
              </a:gs>
            </a:gsLst>
            <a:lin ang="5400000" scaled="1"/>
            <a:tileRect/>
          </a:gradFill>
        </p:spPr>
        <p:txBody>
          <a:bodyPr/>
          <a:lstStyle/>
          <a:p>
            <a:endParaRPr lang="es-ES" dirty="0"/>
          </a:p>
        </p:txBody>
      </p:sp>
      <p:pic>
        <p:nvPicPr>
          <p:cNvPr id="4" name="3 Imagen" descr="Sydney-Opera-House-Cafe-Tour.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0" y="0"/>
            <a:ext cx="4429124" cy="6858000"/>
          </a:xfrm>
          <a:prstGeom prst="moon">
            <a:avLst>
              <a:gd name="adj" fmla="val 38254"/>
            </a:avLst>
          </a:prstGeom>
          <a:solidFill>
            <a:srgbClr val="EED2A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10086" y="0"/>
            <a:ext cx="4633914" cy="6858000"/>
          </a:xfrm>
          <a:prstGeom prst="moon">
            <a:avLst>
              <a:gd name="adj" fmla="val 38092"/>
            </a:avLst>
          </a:prstGeom>
          <a:solidFill>
            <a:srgbClr val="EED2A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0"/>
            <a:ext cx="3857652" cy="6858000"/>
          </a:xfrm>
          <a:prstGeom prst="moon">
            <a:avLst>
              <a:gd name="adj" fmla="val 38254"/>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286248" y="0"/>
            <a:ext cx="4276724" cy="6858000"/>
          </a:xfrm>
          <a:prstGeom prst="moon">
            <a:avLst>
              <a:gd name="adj" fmla="val 38092"/>
            </a:avLst>
          </a:prstGeom>
          <a:gradFill flip="none" rotWithShape="1">
            <a:gsLst>
              <a:gs pos="0">
                <a:srgbClr val="D59C79">
                  <a:shade val="30000"/>
                  <a:satMod val="115000"/>
                </a:srgbClr>
              </a:gs>
              <a:gs pos="50000">
                <a:srgbClr val="D59C79">
                  <a:shade val="67500"/>
                  <a:satMod val="115000"/>
                </a:srgbClr>
              </a:gs>
              <a:gs pos="100000">
                <a:srgbClr val="D59C79">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357290" y="0"/>
            <a:ext cx="3357586" cy="6858000"/>
          </a:xfrm>
          <a:prstGeom prst="moon">
            <a:avLst>
              <a:gd name="adj" fmla="val 38254"/>
            </a:avLst>
          </a:prstGeom>
          <a:solidFill>
            <a:schemeClr val="accent6">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86248" y="0"/>
            <a:ext cx="3490906" cy="6858000"/>
          </a:xfrm>
          <a:prstGeom prst="moon">
            <a:avLst>
              <a:gd name="adj" fmla="val 38092"/>
            </a:avLst>
          </a:prstGeom>
          <a:solidFill>
            <a:schemeClr val="accent6">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ppt_w/2"/>
                                          </p:val>
                                        </p:tav>
                                      </p:tavLst>
                                    </p:anim>
                                    <p:anim calcmode="lin" valueType="num">
                                      <p:cBhvr>
                                        <p:cTn id="77" dur="3000"/>
                                        <p:tgtEl>
                                          <p:spTgt spid="7"/>
                                        </p:tgtEl>
                                        <p:attrNameLst>
                                          <p:attrName>ppt_y</p:attrName>
                                        </p:attrNameLst>
                                      </p:cBhvr>
                                      <p:tavLst>
                                        <p:tav tm="0">
                                          <p:val>
                                            <p:strVal val="ppt_y"/>
                                          </p:val>
                                        </p:tav>
                                        <p:tav tm="100000">
                                          <p:val>
                                            <p:strVal val="ppt_y"/>
                                          </p:val>
                                        </p:tav>
                                      </p:tavLst>
                                    </p:anim>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strVal val="ppt_h"/>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9"/>
                                        </p:tgtEl>
                                        <p:attrNameLst>
                                          <p:attrName>ppt_x</p:attrName>
                                        </p:attrNameLst>
                                      </p:cBhvr>
                                      <p:tavLst>
                                        <p:tav tm="0">
                                          <p:val>
                                            <p:strVal val="ppt_x"/>
                                          </p:val>
                                        </p:tav>
                                        <p:tav tm="100000">
                                          <p:val>
                                            <p:strVal val="ppt_x+ppt_w/2"/>
                                          </p:val>
                                        </p:tav>
                                      </p:tavLst>
                                    </p:anim>
                                    <p:anim calcmode="lin" valueType="num">
                                      <p:cBhvr>
                                        <p:cTn id="83" dur="3000"/>
                                        <p:tgtEl>
                                          <p:spTgt spid="9"/>
                                        </p:tgtEl>
                                        <p:attrNameLst>
                                          <p:attrName>ppt_y</p:attrName>
                                        </p:attrNameLst>
                                      </p:cBhvr>
                                      <p:tavLst>
                                        <p:tav tm="0">
                                          <p:val>
                                            <p:strVal val="ppt_y"/>
                                          </p:val>
                                        </p:tav>
                                        <p:tav tm="100000">
                                          <p:val>
                                            <p:strVal val="ppt_y"/>
                                          </p:val>
                                        </p:tav>
                                      </p:tavLst>
                                    </p:anim>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strVal val="ppt_h"/>
                                          </p:val>
                                        </p:tav>
                                      </p:tavLst>
                                    </p:anim>
                                    <p:set>
                                      <p:cBhvr>
                                        <p:cTn id="86" dur="1" fill="hold">
                                          <p:stCondLst>
                                            <p:cond delay="2999"/>
                                          </p:stCondLst>
                                        </p:cTn>
                                        <p:tgtEl>
                                          <p:spTgt spid="9"/>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1"/>
                                        </p:tgtEl>
                                        <p:attrNameLst>
                                          <p:attrName>ppt_x</p:attrName>
                                        </p:attrNameLst>
                                      </p:cBhvr>
                                      <p:tavLst>
                                        <p:tav tm="0">
                                          <p:val>
                                            <p:strVal val="ppt_x"/>
                                          </p:val>
                                        </p:tav>
                                        <p:tav tm="100000">
                                          <p:val>
                                            <p:strVal val="ppt_x+ppt_w/2"/>
                                          </p:val>
                                        </p:tav>
                                      </p:tavLst>
                                    </p:anim>
                                    <p:anim calcmode="lin" valueType="num">
                                      <p:cBhvr>
                                        <p:cTn id="89" dur="3000"/>
                                        <p:tgtEl>
                                          <p:spTgt spid="11"/>
                                        </p:tgtEl>
                                        <p:attrNameLst>
                                          <p:attrName>ppt_y</p:attrName>
                                        </p:attrNameLst>
                                      </p:cBhvr>
                                      <p:tavLst>
                                        <p:tav tm="0">
                                          <p:val>
                                            <p:strVal val="ppt_y"/>
                                          </p:val>
                                        </p:tav>
                                        <p:tav tm="100000">
                                          <p:val>
                                            <p:strVal val="ppt_y"/>
                                          </p:val>
                                        </p:tav>
                                      </p:tavLst>
                                    </p:anim>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strVal val="ppt_h"/>
                                          </p:val>
                                        </p:tav>
                                      </p:tavLst>
                                    </p:anim>
                                    <p:set>
                                      <p:cBhvr>
                                        <p:cTn id="92" dur="1" fill="hold">
                                          <p:stCondLst>
                                            <p:cond delay="2999"/>
                                          </p:stCondLst>
                                        </p:cTn>
                                        <p:tgtEl>
                                          <p:spTgt spid="11"/>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9b9981d.pn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85786" y="714356"/>
            <a:ext cx="6265241" cy="2123658"/>
          </a:xfrm>
          <a:prstGeom prst="rect">
            <a:avLst/>
          </a:prstGeom>
          <a:noFill/>
        </p:spPr>
        <p:txBody>
          <a:bodyPr wrap="square" rtlCol="0">
            <a:spAutoFit/>
            <a:scene3d>
              <a:camera prst="orthographicFront"/>
              <a:lightRig rig="morning" dir="t"/>
            </a:scene3d>
            <a:sp3d extrusionH="57150" prstMaterial="plastic">
              <a:bevelT h="25400" prst="softRound"/>
            </a:sp3d>
          </a:bodyPr>
          <a:lstStyle/>
          <a:p>
            <a:r>
              <a:rPr lang="es-ES_tradnl" sz="4400" dirty="0" smtClean="0">
                <a:blipFill dpi="0" rotWithShape="1">
                  <a:blip r:embed="rId3"/>
                  <a:srcRect/>
                  <a:stretch>
                    <a:fillRect/>
                  </a:stretch>
                </a:blipFill>
                <a:latin typeface="Showcard Gothic" pitchFamily="82" charset="0"/>
              </a:rPr>
              <a:t>Interior</a:t>
            </a:r>
            <a:r>
              <a:rPr lang="es-ES_tradnl" sz="4400" dirty="0" smtClean="0">
                <a:blipFill dpi="0" rotWithShape="1">
                  <a:blip r:embed="rId3"/>
                  <a:srcRect/>
                  <a:tile tx="0" ty="0" sx="100000" sy="100000" flip="none" algn="tl"/>
                </a:blipFill>
                <a:latin typeface="Showcard Gothic" pitchFamily="82" charset="0"/>
              </a:rPr>
              <a:t> </a:t>
            </a:r>
          </a:p>
          <a:p>
            <a:r>
              <a:rPr lang="es-ES_tradnl" sz="4400" dirty="0" smtClean="0">
                <a:blipFill dpi="0" rotWithShape="1">
                  <a:blip r:embed="rId3"/>
                  <a:srcRect/>
                  <a:tile tx="0" ty="0" sx="100000" sy="100000" flip="none" algn="tl"/>
                </a:blipFill>
                <a:latin typeface="Showcard Gothic" pitchFamily="82" charset="0"/>
              </a:rPr>
              <a:t>               </a:t>
            </a:r>
          </a:p>
          <a:p>
            <a:r>
              <a:rPr lang="es-ES_tradnl" sz="4400" dirty="0" smtClean="0">
                <a:latin typeface="Showcard Gothic" pitchFamily="82" charset="0"/>
              </a:rPr>
              <a:t>              </a:t>
            </a:r>
            <a:endParaRPr lang="es-ES" sz="4400" dirty="0">
              <a:latin typeface="Showcard Gothic" pitchFamily="82" charset="0"/>
            </a:endParaRPr>
          </a:p>
        </p:txBody>
      </p:sp>
      <p:sp>
        <p:nvSpPr>
          <p:cNvPr id="6" name="5 CuadroTexto"/>
          <p:cNvSpPr txBox="1"/>
          <p:nvPr/>
        </p:nvSpPr>
        <p:spPr>
          <a:xfrm>
            <a:off x="2643174" y="1785926"/>
            <a:ext cx="1765227" cy="769441"/>
          </a:xfrm>
          <a:prstGeom prst="rect">
            <a:avLst/>
          </a:prstGeom>
          <a:noFill/>
        </p:spPr>
        <p:txBody>
          <a:bodyPr wrap="none" rtlCol="0">
            <a:spAutoFit/>
            <a:scene3d>
              <a:camera prst="orthographicFront"/>
              <a:lightRig rig="morning" dir="t"/>
            </a:scene3d>
            <a:sp3d extrusionH="57150" prstMaterial="plastic">
              <a:bevelT h="25400" prst="softRound"/>
            </a:sp3d>
          </a:bodyPr>
          <a:lstStyle/>
          <a:p>
            <a:r>
              <a:rPr lang="es-ES_tradnl" sz="4400" dirty="0" smtClean="0">
                <a:blipFill dpi="0" rotWithShape="1">
                  <a:blip r:embed="rId3"/>
                  <a:srcRect/>
                  <a:stretch>
                    <a:fillRect/>
                  </a:stretch>
                </a:blipFill>
                <a:latin typeface="Showcard Gothic" pitchFamily="82" charset="0"/>
              </a:rPr>
              <a:t>DE  LA</a:t>
            </a:r>
            <a:endParaRPr lang="es-ES" sz="4400" dirty="0">
              <a:blipFill dpi="0" rotWithShape="1">
                <a:blip r:embed="rId3"/>
                <a:srcRect/>
                <a:stretch>
                  <a:fillRect/>
                </a:stretch>
              </a:blipFill>
              <a:latin typeface="Showcard Gothic" pitchFamily="82" charset="0"/>
            </a:endParaRPr>
          </a:p>
        </p:txBody>
      </p:sp>
      <p:sp>
        <p:nvSpPr>
          <p:cNvPr id="7" name="6 CuadroTexto"/>
          <p:cNvSpPr txBox="1"/>
          <p:nvPr/>
        </p:nvSpPr>
        <p:spPr>
          <a:xfrm>
            <a:off x="4143372" y="2928934"/>
            <a:ext cx="1462260" cy="769441"/>
          </a:xfrm>
          <a:prstGeom prst="rect">
            <a:avLst/>
          </a:prstGeom>
          <a:noFill/>
        </p:spPr>
        <p:txBody>
          <a:bodyPr wrap="none" rtlCol="0">
            <a:spAutoFit/>
            <a:scene3d>
              <a:camera prst="orthographicFront"/>
              <a:lightRig rig="morning" dir="t"/>
            </a:scene3d>
            <a:sp3d extrusionH="57150" prstMaterial="plastic">
              <a:bevelT h="25400" prst="softRound"/>
            </a:sp3d>
          </a:bodyPr>
          <a:lstStyle/>
          <a:p>
            <a:r>
              <a:rPr lang="es-ES_tradnl" sz="4400" dirty="0" err="1" smtClean="0">
                <a:blipFill>
                  <a:blip r:embed="rId3"/>
                  <a:stretch>
                    <a:fillRect/>
                  </a:stretch>
                </a:blipFill>
                <a:latin typeface="Showcard Gothic" pitchFamily="82" charset="0"/>
              </a:rPr>
              <a:t>sALA</a:t>
            </a:r>
            <a:endParaRPr lang="es-ES" sz="4400" dirty="0">
              <a:blipFill>
                <a:blip r:embed="rId3"/>
                <a:stretch>
                  <a:fillRect/>
                </a:stretch>
              </a:blipFill>
              <a:latin typeface="Showcard Gothic" pitchFamily="82" charset="0"/>
            </a:endParaRPr>
          </a:p>
        </p:txBody>
      </p:sp>
      <p:sp>
        <p:nvSpPr>
          <p:cNvPr id="8" name="7 CuadroTexto"/>
          <p:cNvSpPr txBox="1"/>
          <p:nvPr/>
        </p:nvSpPr>
        <p:spPr>
          <a:xfrm>
            <a:off x="5357818" y="4071942"/>
            <a:ext cx="1192955" cy="769441"/>
          </a:xfrm>
          <a:prstGeom prst="rect">
            <a:avLst/>
          </a:prstGeom>
          <a:noFill/>
        </p:spPr>
        <p:txBody>
          <a:bodyPr wrap="none" rtlCol="0">
            <a:spAutoFit/>
            <a:scene3d>
              <a:camera prst="orthographicFront"/>
              <a:lightRig rig="morning" dir="t"/>
            </a:scene3d>
            <a:sp3d extrusionH="57150" prstMaterial="plastic">
              <a:bevelT h="25400" prst="softRound"/>
            </a:sp3d>
          </a:bodyPr>
          <a:lstStyle/>
          <a:p>
            <a:r>
              <a:rPr lang="es-ES_tradnl" sz="4400" dirty="0" smtClean="0">
                <a:blipFill>
                  <a:blip r:embed="rId3"/>
                  <a:stretch>
                    <a:fillRect/>
                  </a:stretch>
                </a:blipFill>
                <a:latin typeface="Showcard Gothic" pitchFamily="82" charset="0"/>
              </a:rPr>
              <a:t>DEL</a:t>
            </a:r>
            <a:endParaRPr lang="es-ES" sz="4400" dirty="0">
              <a:blipFill>
                <a:blip r:embed="rId3"/>
                <a:stretch>
                  <a:fillRect/>
                </a:stretch>
              </a:blipFill>
              <a:latin typeface="Showcard Gothic" pitchFamily="82" charset="0"/>
            </a:endParaRPr>
          </a:p>
        </p:txBody>
      </p:sp>
      <p:sp>
        <p:nvSpPr>
          <p:cNvPr id="9" name="8 CuadroTexto"/>
          <p:cNvSpPr txBox="1"/>
          <p:nvPr/>
        </p:nvSpPr>
        <p:spPr>
          <a:xfrm flipH="1">
            <a:off x="6072198" y="5214950"/>
            <a:ext cx="2428924" cy="769441"/>
          </a:xfrm>
          <a:prstGeom prst="rect">
            <a:avLst/>
          </a:prstGeom>
          <a:noFill/>
        </p:spPr>
        <p:txBody>
          <a:bodyPr wrap="square" rtlCol="0">
            <a:spAutoFit/>
            <a:scene3d>
              <a:camera prst="orthographicFront"/>
              <a:lightRig rig="morning" dir="t"/>
            </a:scene3d>
            <a:sp3d extrusionH="57150" prstMaterial="plastic">
              <a:bevelT h="25400" prst="softRound"/>
            </a:sp3d>
          </a:bodyPr>
          <a:lstStyle/>
          <a:p>
            <a:r>
              <a:rPr lang="es-ES_tradnl" sz="4400" dirty="0" smtClean="0">
                <a:blipFill>
                  <a:blip r:embed="rId3"/>
                  <a:stretch>
                    <a:fillRect/>
                  </a:stretch>
                </a:blipFill>
                <a:latin typeface="Showcard Gothic" pitchFamily="82" charset="0"/>
              </a:rPr>
              <a:t>TEATRO</a:t>
            </a:r>
            <a:endParaRPr lang="es-ES" sz="4400" dirty="0">
              <a:blipFill>
                <a:blip r:embed="rId3"/>
                <a:stretch>
                  <a:fillRect/>
                </a:stretch>
              </a:blipFill>
              <a:latin typeface="Showcard Gothic" pitchFamily="82" charset="0"/>
            </a:endParaRPr>
          </a:p>
        </p:txBody>
      </p:sp>
      <p:sp>
        <p:nvSpPr>
          <p:cNvPr id="10" name="9 Rectángulo"/>
          <p:cNvSpPr/>
          <p:nvPr/>
        </p:nvSpPr>
        <p:spPr>
          <a:xfrm>
            <a:off x="0" y="0"/>
            <a:ext cx="9144000"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0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000" accel="50000" fill="hold">
                                          <p:stCondLst>
                                            <p:cond delay="1000"/>
                                          </p:stCondLst>
                                        </p:cTn>
                                        <p:tgtEl>
                                          <p:spTgt spid="5"/>
                                        </p:tgtEl>
                                        <p:attrNameLst>
                                          <p:attrName>ppt_w</p:attrName>
                                        </p:attrNameLst>
                                      </p:cBhvr>
                                      <p:tavLst>
                                        <p:tav tm="0">
                                          <p:val>
                                            <p:strVal val="#ppt_w*.05"/>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anim calcmode="lin" valueType="num">
                                      <p:cBhvr>
                                        <p:cTn id="14" dur="10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0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000" accel="50000" fill="hold">
                                          <p:stCondLst>
                                            <p:cond delay="1000"/>
                                          </p:stCondLst>
                                        </p:cTn>
                                        <p:tgtEl>
                                          <p:spTgt spid="5"/>
                                        </p:tgtEl>
                                        <p:attrNameLst>
                                          <p:attrName>ppt_y</p:attrName>
                                        </p:attrNameLst>
                                      </p:cBhvr>
                                      <p:tavLst>
                                        <p:tav tm="0">
                                          <p:val>
                                            <p:strVal val="#ppt_y+.1"/>
                                          </p:val>
                                        </p:tav>
                                        <p:tav tm="100000">
                                          <p:val>
                                            <p:strVal val="#ppt_y"/>
                                          </p:val>
                                        </p:tav>
                                      </p:tavLst>
                                    </p:anim>
                                    <p:animEffect transition="in" filter="fade">
                                      <p:cBhvr>
                                        <p:cTn id="17" dur="2000" decel="50000">
                                          <p:stCondLst>
                                            <p:cond delay="0"/>
                                          </p:stCondLst>
                                        </p:cTn>
                                        <p:tgtEl>
                                          <p:spTgt spid="5"/>
                                        </p:tgtEl>
                                      </p:cBhvr>
                                    </p:animEffect>
                                  </p:childTnLst>
                                </p:cTn>
                              </p:par>
                              <p:par>
                                <p:cTn id="18" presetID="25"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1"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2"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 calcmode="lin" valueType="num">
                                      <p:cBhvr>
                                        <p:cTn id="24"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5"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6"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27" dur="2000" decel="50000">
                                          <p:stCondLst>
                                            <p:cond delay="0"/>
                                          </p:stCondLst>
                                        </p:cTn>
                                        <p:tgtEl>
                                          <p:spTgt spid="6"/>
                                        </p:tgtEl>
                                      </p:cBhvr>
                                    </p:animEffect>
                                  </p:childTnLst>
                                </p:cTn>
                              </p:par>
                              <p:par>
                                <p:cTn id="28" presetID="25"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31" dur="10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32" dur="1000" accel="50000" fill="hold">
                                          <p:stCondLst>
                                            <p:cond delay="1000"/>
                                          </p:stCondLst>
                                        </p:cTn>
                                        <p:tgtEl>
                                          <p:spTgt spid="7"/>
                                        </p:tgtEl>
                                        <p:attrNameLst>
                                          <p:attrName>ppt_w</p:attrName>
                                        </p:attrNameLst>
                                      </p:cBhvr>
                                      <p:tavLst>
                                        <p:tav tm="0">
                                          <p:val>
                                            <p:strVal val="#ppt_w*.05"/>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anim calcmode="lin" valueType="num">
                                      <p:cBhvr>
                                        <p:cTn id="34" dur="10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5" dur="10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6" dur="1000" accel="50000" fill="hold">
                                          <p:stCondLst>
                                            <p:cond delay="1000"/>
                                          </p:stCondLst>
                                        </p:cTn>
                                        <p:tgtEl>
                                          <p:spTgt spid="7"/>
                                        </p:tgtEl>
                                        <p:attrNameLst>
                                          <p:attrName>ppt_y</p:attrName>
                                        </p:attrNameLst>
                                      </p:cBhvr>
                                      <p:tavLst>
                                        <p:tav tm="0">
                                          <p:val>
                                            <p:strVal val="#ppt_y+.1"/>
                                          </p:val>
                                        </p:tav>
                                        <p:tav tm="100000">
                                          <p:val>
                                            <p:strVal val="#ppt_y"/>
                                          </p:val>
                                        </p:tav>
                                      </p:tavLst>
                                    </p:anim>
                                    <p:animEffect transition="in" filter="fade">
                                      <p:cBhvr>
                                        <p:cTn id="37" dur="2000" decel="50000">
                                          <p:stCondLst>
                                            <p:cond delay="0"/>
                                          </p:stCondLst>
                                        </p:cTn>
                                        <p:tgtEl>
                                          <p:spTgt spid="7"/>
                                        </p:tgtEl>
                                      </p:cBhvr>
                                    </p:animEffect>
                                  </p:childTnLst>
                                </p:cTn>
                              </p:par>
                              <p:par>
                                <p:cTn id="38" presetID="25" presetClass="entr" presetSubtype="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41" dur="10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42" dur="1000" accel="50000" fill="hold">
                                          <p:stCondLst>
                                            <p:cond delay="1000"/>
                                          </p:stCondLst>
                                        </p:cTn>
                                        <p:tgtEl>
                                          <p:spTgt spid="8"/>
                                        </p:tgtEl>
                                        <p:attrNameLst>
                                          <p:attrName>ppt_w</p:attrName>
                                        </p:attrNameLst>
                                      </p:cBhvr>
                                      <p:tavLst>
                                        <p:tav tm="0">
                                          <p:val>
                                            <p:strVal val="#ppt_w*.05"/>
                                          </p:val>
                                        </p:tav>
                                        <p:tav tm="100000">
                                          <p:val>
                                            <p:strVal val="#ppt_w"/>
                                          </p:val>
                                        </p:tav>
                                      </p:tavLst>
                                    </p:anim>
                                    <p:anim calcmode="lin" valueType="num">
                                      <p:cBhvr>
                                        <p:cTn id="43" dur="2000" fill="hold"/>
                                        <p:tgtEl>
                                          <p:spTgt spid="8"/>
                                        </p:tgtEl>
                                        <p:attrNameLst>
                                          <p:attrName>ppt_h</p:attrName>
                                        </p:attrNameLst>
                                      </p:cBhvr>
                                      <p:tavLst>
                                        <p:tav tm="0">
                                          <p:val>
                                            <p:strVal val="#ppt_h"/>
                                          </p:val>
                                        </p:tav>
                                        <p:tav tm="100000">
                                          <p:val>
                                            <p:strVal val="#ppt_h"/>
                                          </p:val>
                                        </p:tav>
                                      </p:tavLst>
                                    </p:anim>
                                    <p:anim calcmode="lin" valueType="num">
                                      <p:cBhvr>
                                        <p:cTn id="44" dur="10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5" dur="10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6" dur="1000" accel="50000" fill="hold">
                                          <p:stCondLst>
                                            <p:cond delay="1000"/>
                                          </p:stCondLst>
                                        </p:cTn>
                                        <p:tgtEl>
                                          <p:spTgt spid="8"/>
                                        </p:tgtEl>
                                        <p:attrNameLst>
                                          <p:attrName>ppt_y</p:attrName>
                                        </p:attrNameLst>
                                      </p:cBhvr>
                                      <p:tavLst>
                                        <p:tav tm="0">
                                          <p:val>
                                            <p:strVal val="#ppt_y+.1"/>
                                          </p:val>
                                        </p:tav>
                                        <p:tav tm="100000">
                                          <p:val>
                                            <p:strVal val="#ppt_y"/>
                                          </p:val>
                                        </p:tav>
                                      </p:tavLst>
                                    </p:anim>
                                    <p:animEffect transition="in" filter="fade">
                                      <p:cBhvr>
                                        <p:cTn id="47" dur="2000" decel="50000">
                                          <p:stCondLst>
                                            <p:cond delay="0"/>
                                          </p:stCondLst>
                                        </p:cTn>
                                        <p:tgtEl>
                                          <p:spTgt spid="8"/>
                                        </p:tgtEl>
                                      </p:cBhvr>
                                    </p:animEffect>
                                  </p:childTnLst>
                                </p:cTn>
                              </p:par>
                              <p:par>
                                <p:cTn id="48" presetID="25" presetClass="entr" presetSubtype="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51" dur="10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52" dur="1000" accel="50000" fill="hold">
                                          <p:stCondLst>
                                            <p:cond delay="1000"/>
                                          </p:stCondLst>
                                        </p:cTn>
                                        <p:tgtEl>
                                          <p:spTgt spid="9"/>
                                        </p:tgtEl>
                                        <p:attrNameLst>
                                          <p:attrName>ppt_w</p:attrName>
                                        </p:attrNameLst>
                                      </p:cBhvr>
                                      <p:tavLst>
                                        <p:tav tm="0">
                                          <p:val>
                                            <p:strVal val="#ppt_w*.05"/>
                                          </p:val>
                                        </p:tav>
                                        <p:tav tm="100000">
                                          <p:val>
                                            <p:strVal val="#ppt_w"/>
                                          </p:val>
                                        </p:tav>
                                      </p:tavLst>
                                    </p:anim>
                                    <p:anim calcmode="lin" valueType="num">
                                      <p:cBhvr>
                                        <p:cTn id="53" dur="2000" fill="hold"/>
                                        <p:tgtEl>
                                          <p:spTgt spid="9"/>
                                        </p:tgtEl>
                                        <p:attrNameLst>
                                          <p:attrName>ppt_h</p:attrName>
                                        </p:attrNameLst>
                                      </p:cBhvr>
                                      <p:tavLst>
                                        <p:tav tm="0">
                                          <p:val>
                                            <p:strVal val="#ppt_h"/>
                                          </p:val>
                                        </p:tav>
                                        <p:tav tm="100000">
                                          <p:val>
                                            <p:strVal val="#ppt_h"/>
                                          </p:val>
                                        </p:tav>
                                      </p:tavLst>
                                    </p:anim>
                                    <p:anim calcmode="lin" valueType="num">
                                      <p:cBhvr>
                                        <p:cTn id="54" dur="10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55" dur="10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56" dur="1000" accel="50000" fill="hold">
                                          <p:stCondLst>
                                            <p:cond delay="1000"/>
                                          </p:stCondLst>
                                        </p:cTn>
                                        <p:tgtEl>
                                          <p:spTgt spid="9"/>
                                        </p:tgtEl>
                                        <p:attrNameLst>
                                          <p:attrName>ppt_y</p:attrName>
                                        </p:attrNameLst>
                                      </p:cBhvr>
                                      <p:tavLst>
                                        <p:tav tm="0">
                                          <p:val>
                                            <p:strVal val="#ppt_y+.1"/>
                                          </p:val>
                                        </p:tav>
                                        <p:tav tm="100000">
                                          <p:val>
                                            <p:strVal val="#ppt_y"/>
                                          </p:val>
                                        </p:tav>
                                      </p:tavLst>
                                    </p:anim>
                                    <p:animEffect transition="in" filter="fade">
                                      <p:cBhvr>
                                        <p:cTn id="57" dur="2000" decel="50000">
                                          <p:stCondLst>
                                            <p:cond delay="0"/>
                                          </p:stCondLst>
                                        </p:cTn>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13605"/>
              </a:gs>
              <a:gs pos="50000">
                <a:srgbClr val="DAB896">
                  <a:shade val="67500"/>
                  <a:satMod val="115000"/>
                </a:srgbClr>
              </a:gs>
              <a:gs pos="100000">
                <a:srgbClr val="DAB896">
                  <a:shade val="100000"/>
                  <a:satMod val="115000"/>
                </a:srgbClr>
              </a:gs>
            </a:gsLst>
            <a:lin ang="5400000" scaled="1"/>
            <a:tileRect/>
          </a:gradFill>
        </p:spPr>
        <p:txBody>
          <a:bodyPr/>
          <a:lstStyle/>
          <a:p>
            <a:endParaRPr lang="es-ES" dirty="0"/>
          </a:p>
        </p:txBody>
      </p:sp>
      <p:pic>
        <p:nvPicPr>
          <p:cNvPr id="4" name="3 Imagen" descr="P1010828.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1143008"/>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000992" y="1143008"/>
            <a:ext cx="1143008"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71472" y="1857364"/>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1857364"/>
            <a:ext cx="1143008"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214414" y="2571744"/>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2571744"/>
            <a:ext cx="1143008"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785950" y="3214686"/>
            <a:ext cx="1142976" cy="1428760"/>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357422" y="3929066"/>
            <a:ext cx="1142976"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3000364" y="4714884"/>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357918" y="3143272"/>
            <a:ext cx="1143008"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715008" y="3857628"/>
            <a:ext cx="1143008" cy="1428736"/>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5143504" y="4643446"/>
            <a:ext cx="1071570"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3643306" y="5500702"/>
            <a:ext cx="1142976"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4429124" y="5500702"/>
            <a:ext cx="1071570" cy="1357298"/>
          </a:xfrm>
          <a:prstGeom prst="rtTriangle">
            <a:avLst/>
          </a:prstGeom>
          <a:gradFill flip="none" rotWithShape="1">
            <a:gsLst>
              <a:gs pos="18000">
                <a:srgbClr val="55311B"/>
              </a:gs>
              <a:gs pos="50000">
                <a:srgbClr val="EED2A0">
                  <a:shade val="67500"/>
                  <a:satMod val="115000"/>
                </a:srgbClr>
              </a:gs>
              <a:gs pos="100000">
                <a:srgbClr val="EED2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1+#ppt_w/2"/>
                                          </p:val>
                                        </p:tav>
                                        <p:tav tm="100000">
                                          <p:val>
                                            <p:strVal val="#ppt_x"/>
                                          </p:val>
                                        </p:tav>
                                      </p:tavLst>
                                    </p:anim>
                                    <p:anim calcmode="lin" valueType="num">
                                      <p:cBhvr additive="base">
                                        <p:cTn id="75" dur="3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1+#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1+#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0-#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0-#ppt_w/2"/>
                                          </p:val>
                                        </p:tav>
                                        <p:tav tm="100000">
                                          <p:val>
                                            <p:strVal val="#ppt_x"/>
                                          </p:val>
                                        </p:tav>
                                      </p:tavLst>
                                    </p:anim>
                                    <p:anim calcmode="lin" valueType="num">
                                      <p:cBhvr additive="base">
                                        <p:cTn id="99" dur="3000" fill="hold"/>
                                        <p:tgtEl>
                                          <p:spTgt spid="8"/>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3000"/>
                                        <p:tgtEl>
                                          <p:spTgt spid="5"/>
                                        </p:tgtEl>
                                      </p:cBhvr>
                                    </p:animEffect>
                                    <p:anim calcmode="lin" valueType="num">
                                      <p:cBhvr>
                                        <p:cTn id="123" dur="3000" fill="hold"/>
                                        <p:tgtEl>
                                          <p:spTgt spid="5"/>
                                        </p:tgtEl>
                                        <p:attrNameLst>
                                          <p:attrName>style.rotation</p:attrName>
                                        </p:attrNameLst>
                                      </p:cBhvr>
                                      <p:tavLst>
                                        <p:tav tm="0">
                                          <p:val>
                                            <p:fltVal val="720"/>
                                          </p:val>
                                        </p:tav>
                                        <p:tav tm="100000">
                                          <p:val>
                                            <p:fltVal val="0"/>
                                          </p:val>
                                        </p:tav>
                                      </p:tavLst>
                                    </p:anim>
                                    <p:anim calcmode="lin" valueType="num">
                                      <p:cBhvr>
                                        <p:cTn id="124" dur="3000" fill="hold"/>
                                        <p:tgtEl>
                                          <p:spTgt spid="5"/>
                                        </p:tgtEl>
                                        <p:attrNameLst>
                                          <p:attrName>ppt_h</p:attrName>
                                        </p:attrNameLst>
                                      </p:cBhvr>
                                      <p:tavLst>
                                        <p:tav tm="0">
                                          <p:val>
                                            <p:fltVal val="0"/>
                                          </p:val>
                                        </p:tav>
                                        <p:tav tm="100000">
                                          <p:val>
                                            <p:strVal val="#ppt_h"/>
                                          </p:val>
                                        </p:tav>
                                      </p:tavLst>
                                    </p:anim>
                                    <p:anim calcmode="lin" valueType="num">
                                      <p:cBhvr>
                                        <p:cTn id="125" dur="3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3000"/>
                                        <p:tgtEl>
                                          <p:spTgt spid="6"/>
                                        </p:tgtEl>
                                      </p:cBhvr>
                                    </p:animEffect>
                                    <p:anim calcmode="lin" valueType="num">
                                      <p:cBhvr>
                                        <p:cTn id="129" dur="3000" fill="hold"/>
                                        <p:tgtEl>
                                          <p:spTgt spid="6"/>
                                        </p:tgtEl>
                                        <p:attrNameLst>
                                          <p:attrName>style.rotation</p:attrName>
                                        </p:attrNameLst>
                                      </p:cBhvr>
                                      <p:tavLst>
                                        <p:tav tm="0">
                                          <p:val>
                                            <p:fltVal val="720"/>
                                          </p:val>
                                        </p:tav>
                                        <p:tav tm="100000">
                                          <p:val>
                                            <p:fltVal val="0"/>
                                          </p:val>
                                        </p:tav>
                                      </p:tavLst>
                                    </p:anim>
                                    <p:anim calcmode="lin" valueType="num">
                                      <p:cBhvr>
                                        <p:cTn id="130" dur="3000" fill="hold"/>
                                        <p:tgtEl>
                                          <p:spTgt spid="6"/>
                                        </p:tgtEl>
                                        <p:attrNameLst>
                                          <p:attrName>ppt_h</p:attrName>
                                        </p:attrNameLst>
                                      </p:cBhvr>
                                      <p:tavLst>
                                        <p:tav tm="0">
                                          <p:val>
                                            <p:fltVal val="0"/>
                                          </p:val>
                                        </p:tav>
                                        <p:tav tm="100000">
                                          <p:val>
                                            <p:strVal val="#ppt_h"/>
                                          </p:val>
                                        </p:tav>
                                      </p:tavLst>
                                    </p:anim>
                                    <p:anim calcmode="lin" valueType="num">
                                      <p:cBhvr>
                                        <p:cTn id="131" dur="3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3000"/>
                                        <p:tgtEl>
                                          <p:spTgt spid="7"/>
                                        </p:tgtEl>
                                      </p:cBhvr>
                                    </p:animEffect>
                                    <p:anim calcmode="lin" valueType="num">
                                      <p:cBhvr>
                                        <p:cTn id="135" dur="3000" fill="hold"/>
                                        <p:tgtEl>
                                          <p:spTgt spid="7"/>
                                        </p:tgtEl>
                                        <p:attrNameLst>
                                          <p:attrName>style.rotation</p:attrName>
                                        </p:attrNameLst>
                                      </p:cBhvr>
                                      <p:tavLst>
                                        <p:tav tm="0">
                                          <p:val>
                                            <p:fltVal val="720"/>
                                          </p:val>
                                        </p:tav>
                                        <p:tav tm="100000">
                                          <p:val>
                                            <p:fltVal val="0"/>
                                          </p:val>
                                        </p:tav>
                                      </p:tavLst>
                                    </p:anim>
                                    <p:anim calcmode="lin" valueType="num">
                                      <p:cBhvr>
                                        <p:cTn id="136" dur="3000" fill="hold"/>
                                        <p:tgtEl>
                                          <p:spTgt spid="7"/>
                                        </p:tgtEl>
                                        <p:attrNameLst>
                                          <p:attrName>ppt_h</p:attrName>
                                        </p:attrNameLst>
                                      </p:cBhvr>
                                      <p:tavLst>
                                        <p:tav tm="0">
                                          <p:val>
                                            <p:fltVal val="0"/>
                                          </p:val>
                                        </p:tav>
                                        <p:tav tm="100000">
                                          <p:val>
                                            <p:strVal val="#ppt_h"/>
                                          </p:val>
                                        </p:tav>
                                      </p:tavLst>
                                    </p:anim>
                                    <p:anim calcmode="lin" valueType="num">
                                      <p:cBhvr>
                                        <p:cTn id="137" dur="3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3000"/>
                                        <p:tgtEl>
                                          <p:spTgt spid="8"/>
                                        </p:tgtEl>
                                      </p:cBhvr>
                                    </p:animEffect>
                                    <p:anim calcmode="lin" valueType="num">
                                      <p:cBhvr>
                                        <p:cTn id="141" dur="3000" fill="hold"/>
                                        <p:tgtEl>
                                          <p:spTgt spid="8"/>
                                        </p:tgtEl>
                                        <p:attrNameLst>
                                          <p:attrName>style.rotation</p:attrName>
                                        </p:attrNameLst>
                                      </p:cBhvr>
                                      <p:tavLst>
                                        <p:tav tm="0">
                                          <p:val>
                                            <p:fltVal val="720"/>
                                          </p:val>
                                        </p:tav>
                                        <p:tav tm="100000">
                                          <p:val>
                                            <p:fltVal val="0"/>
                                          </p:val>
                                        </p:tav>
                                      </p:tavLst>
                                    </p:anim>
                                    <p:anim calcmode="lin" valueType="num">
                                      <p:cBhvr>
                                        <p:cTn id="142" dur="3000" fill="hold"/>
                                        <p:tgtEl>
                                          <p:spTgt spid="8"/>
                                        </p:tgtEl>
                                        <p:attrNameLst>
                                          <p:attrName>ppt_h</p:attrName>
                                        </p:attrNameLst>
                                      </p:cBhvr>
                                      <p:tavLst>
                                        <p:tav tm="0">
                                          <p:val>
                                            <p:fltVal val="0"/>
                                          </p:val>
                                        </p:tav>
                                        <p:tav tm="100000">
                                          <p:val>
                                            <p:strVal val="#ppt_h"/>
                                          </p:val>
                                        </p:tav>
                                      </p:tavLst>
                                    </p:anim>
                                    <p:anim calcmode="lin" valueType="num">
                                      <p:cBhvr>
                                        <p:cTn id="143" dur="3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3000"/>
                                        <p:tgtEl>
                                          <p:spTgt spid="9"/>
                                        </p:tgtEl>
                                      </p:cBhvr>
                                    </p:animEffect>
                                    <p:anim calcmode="lin" valueType="num">
                                      <p:cBhvr>
                                        <p:cTn id="147" dur="3000" fill="hold"/>
                                        <p:tgtEl>
                                          <p:spTgt spid="9"/>
                                        </p:tgtEl>
                                        <p:attrNameLst>
                                          <p:attrName>style.rotation</p:attrName>
                                        </p:attrNameLst>
                                      </p:cBhvr>
                                      <p:tavLst>
                                        <p:tav tm="0">
                                          <p:val>
                                            <p:fltVal val="720"/>
                                          </p:val>
                                        </p:tav>
                                        <p:tav tm="100000">
                                          <p:val>
                                            <p:fltVal val="0"/>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anim calcmode="lin" valueType="num">
                                      <p:cBhvr>
                                        <p:cTn id="149" dur="3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style.rotation</p:attrName>
                                        </p:attrNameLst>
                                      </p:cBhvr>
                                      <p:tavLst>
                                        <p:tav tm="0">
                                          <p:val>
                                            <p:fltVal val="720"/>
                                          </p:val>
                                        </p:tav>
                                        <p:tav tm="100000">
                                          <p:val>
                                            <p:fltVal val="0"/>
                                          </p:val>
                                        </p:tav>
                                      </p:tavLst>
                                    </p:anim>
                                    <p:anim calcmode="lin" valueType="num">
                                      <p:cBhvr>
                                        <p:cTn id="154" dur="3000" fill="hold"/>
                                        <p:tgtEl>
                                          <p:spTgt spid="10"/>
                                        </p:tgtEl>
                                        <p:attrNameLst>
                                          <p:attrName>ppt_h</p:attrName>
                                        </p:attrNameLst>
                                      </p:cBhvr>
                                      <p:tavLst>
                                        <p:tav tm="0">
                                          <p:val>
                                            <p:fltVal val="0"/>
                                          </p:val>
                                        </p:tav>
                                        <p:tav tm="100000">
                                          <p:val>
                                            <p:strVal val="#ppt_h"/>
                                          </p:val>
                                        </p:tav>
                                      </p:tavLst>
                                    </p:anim>
                                    <p:anim calcmode="lin" valueType="num">
                                      <p:cBhvr>
                                        <p:cTn id="155" dur="3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3000"/>
                                        <p:tgtEl>
                                          <p:spTgt spid="11"/>
                                        </p:tgtEl>
                                      </p:cBhvr>
                                    </p:animEffect>
                                    <p:anim calcmode="lin" valueType="num">
                                      <p:cBhvr>
                                        <p:cTn id="159" dur="3000" fill="hold"/>
                                        <p:tgtEl>
                                          <p:spTgt spid="11"/>
                                        </p:tgtEl>
                                        <p:attrNameLst>
                                          <p:attrName>style.rotation</p:attrName>
                                        </p:attrNameLst>
                                      </p:cBhvr>
                                      <p:tavLst>
                                        <p:tav tm="0">
                                          <p:val>
                                            <p:fltVal val="720"/>
                                          </p:val>
                                        </p:tav>
                                        <p:tav tm="100000">
                                          <p:val>
                                            <p:fltVal val="0"/>
                                          </p:val>
                                        </p:tav>
                                      </p:tavLst>
                                    </p:anim>
                                    <p:anim calcmode="lin" valueType="num">
                                      <p:cBhvr>
                                        <p:cTn id="160" dur="3000" fill="hold"/>
                                        <p:tgtEl>
                                          <p:spTgt spid="11"/>
                                        </p:tgtEl>
                                        <p:attrNameLst>
                                          <p:attrName>ppt_h</p:attrName>
                                        </p:attrNameLst>
                                      </p:cBhvr>
                                      <p:tavLst>
                                        <p:tav tm="0">
                                          <p:val>
                                            <p:fltVal val="0"/>
                                          </p:val>
                                        </p:tav>
                                        <p:tav tm="100000">
                                          <p:val>
                                            <p:strVal val="#ppt_h"/>
                                          </p:val>
                                        </p:tav>
                                      </p:tavLst>
                                    </p:anim>
                                    <p:anim calcmode="lin" valueType="num">
                                      <p:cBhvr>
                                        <p:cTn id="161" dur="3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3000"/>
                                        <p:tgtEl>
                                          <p:spTgt spid="12"/>
                                        </p:tgtEl>
                                      </p:cBhvr>
                                    </p:animEffect>
                                    <p:anim calcmode="lin" valueType="num">
                                      <p:cBhvr>
                                        <p:cTn id="165" dur="3000" fill="hold"/>
                                        <p:tgtEl>
                                          <p:spTgt spid="12"/>
                                        </p:tgtEl>
                                        <p:attrNameLst>
                                          <p:attrName>style.rotation</p:attrName>
                                        </p:attrNameLst>
                                      </p:cBhvr>
                                      <p:tavLst>
                                        <p:tav tm="0">
                                          <p:val>
                                            <p:fltVal val="720"/>
                                          </p:val>
                                        </p:tav>
                                        <p:tav tm="100000">
                                          <p:val>
                                            <p:fltVal val="0"/>
                                          </p:val>
                                        </p:tav>
                                      </p:tavLst>
                                    </p:anim>
                                    <p:anim calcmode="lin" valueType="num">
                                      <p:cBhvr>
                                        <p:cTn id="166" dur="3000" fill="hold"/>
                                        <p:tgtEl>
                                          <p:spTgt spid="12"/>
                                        </p:tgtEl>
                                        <p:attrNameLst>
                                          <p:attrName>ppt_h</p:attrName>
                                        </p:attrNameLst>
                                      </p:cBhvr>
                                      <p:tavLst>
                                        <p:tav tm="0">
                                          <p:val>
                                            <p:fltVal val="0"/>
                                          </p:val>
                                        </p:tav>
                                        <p:tav tm="100000">
                                          <p:val>
                                            <p:strVal val="#ppt_h"/>
                                          </p:val>
                                        </p:tav>
                                      </p:tavLst>
                                    </p:anim>
                                    <p:anim calcmode="lin" valueType="num">
                                      <p:cBhvr>
                                        <p:cTn id="167" dur="3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3000"/>
                                        <p:tgtEl>
                                          <p:spTgt spid="13"/>
                                        </p:tgtEl>
                                      </p:cBhvr>
                                    </p:animEffect>
                                    <p:anim calcmode="lin" valueType="num">
                                      <p:cBhvr>
                                        <p:cTn id="171" dur="3000" fill="hold"/>
                                        <p:tgtEl>
                                          <p:spTgt spid="13"/>
                                        </p:tgtEl>
                                        <p:attrNameLst>
                                          <p:attrName>style.rotation</p:attrName>
                                        </p:attrNameLst>
                                      </p:cBhvr>
                                      <p:tavLst>
                                        <p:tav tm="0">
                                          <p:val>
                                            <p:fltVal val="720"/>
                                          </p:val>
                                        </p:tav>
                                        <p:tav tm="100000">
                                          <p:val>
                                            <p:fltVal val="0"/>
                                          </p:val>
                                        </p:tav>
                                      </p:tavLst>
                                    </p:anim>
                                    <p:anim calcmode="lin" valueType="num">
                                      <p:cBhvr>
                                        <p:cTn id="172" dur="3000" fill="hold"/>
                                        <p:tgtEl>
                                          <p:spTgt spid="13"/>
                                        </p:tgtEl>
                                        <p:attrNameLst>
                                          <p:attrName>ppt_h</p:attrName>
                                        </p:attrNameLst>
                                      </p:cBhvr>
                                      <p:tavLst>
                                        <p:tav tm="0">
                                          <p:val>
                                            <p:fltVal val="0"/>
                                          </p:val>
                                        </p:tav>
                                        <p:tav tm="100000">
                                          <p:val>
                                            <p:strVal val="#ppt_h"/>
                                          </p:val>
                                        </p:tav>
                                      </p:tavLst>
                                    </p:anim>
                                    <p:anim calcmode="lin" valueType="num">
                                      <p:cBhvr>
                                        <p:cTn id="173" dur="3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3000"/>
                                        <p:tgtEl>
                                          <p:spTgt spid="14"/>
                                        </p:tgtEl>
                                      </p:cBhvr>
                                    </p:animEffect>
                                    <p:anim calcmode="lin" valueType="num">
                                      <p:cBhvr>
                                        <p:cTn id="177" dur="3000" fill="hold"/>
                                        <p:tgtEl>
                                          <p:spTgt spid="14"/>
                                        </p:tgtEl>
                                        <p:attrNameLst>
                                          <p:attrName>style.rotation</p:attrName>
                                        </p:attrNameLst>
                                      </p:cBhvr>
                                      <p:tavLst>
                                        <p:tav tm="0">
                                          <p:val>
                                            <p:fltVal val="720"/>
                                          </p:val>
                                        </p:tav>
                                        <p:tav tm="100000">
                                          <p:val>
                                            <p:fltVal val="0"/>
                                          </p:val>
                                        </p:tav>
                                      </p:tavLst>
                                    </p:anim>
                                    <p:anim calcmode="lin" valueType="num">
                                      <p:cBhvr>
                                        <p:cTn id="178" dur="3000" fill="hold"/>
                                        <p:tgtEl>
                                          <p:spTgt spid="14"/>
                                        </p:tgtEl>
                                        <p:attrNameLst>
                                          <p:attrName>ppt_h</p:attrName>
                                        </p:attrNameLst>
                                      </p:cBhvr>
                                      <p:tavLst>
                                        <p:tav tm="0">
                                          <p:val>
                                            <p:fltVal val="0"/>
                                          </p:val>
                                        </p:tav>
                                        <p:tav tm="100000">
                                          <p:val>
                                            <p:strVal val="#ppt_h"/>
                                          </p:val>
                                        </p:tav>
                                      </p:tavLst>
                                    </p:anim>
                                    <p:anim calcmode="lin" valueType="num">
                                      <p:cBhvr>
                                        <p:cTn id="179" dur="3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3000"/>
                                        <p:tgtEl>
                                          <p:spTgt spid="15"/>
                                        </p:tgtEl>
                                      </p:cBhvr>
                                    </p:animEffect>
                                    <p:anim calcmode="lin" valueType="num">
                                      <p:cBhvr>
                                        <p:cTn id="183" dur="3000" fill="hold"/>
                                        <p:tgtEl>
                                          <p:spTgt spid="15"/>
                                        </p:tgtEl>
                                        <p:attrNameLst>
                                          <p:attrName>style.rotation</p:attrName>
                                        </p:attrNameLst>
                                      </p:cBhvr>
                                      <p:tavLst>
                                        <p:tav tm="0">
                                          <p:val>
                                            <p:fltVal val="720"/>
                                          </p:val>
                                        </p:tav>
                                        <p:tav tm="100000">
                                          <p:val>
                                            <p:fltVal val="0"/>
                                          </p:val>
                                        </p:tav>
                                      </p:tavLst>
                                    </p:anim>
                                    <p:anim calcmode="lin" valueType="num">
                                      <p:cBhvr>
                                        <p:cTn id="184" dur="3000" fill="hold"/>
                                        <p:tgtEl>
                                          <p:spTgt spid="15"/>
                                        </p:tgtEl>
                                        <p:attrNameLst>
                                          <p:attrName>ppt_h</p:attrName>
                                        </p:attrNameLst>
                                      </p:cBhvr>
                                      <p:tavLst>
                                        <p:tav tm="0">
                                          <p:val>
                                            <p:fltVal val="0"/>
                                          </p:val>
                                        </p:tav>
                                        <p:tav tm="100000">
                                          <p:val>
                                            <p:strVal val="#ppt_h"/>
                                          </p:val>
                                        </p:tav>
                                      </p:tavLst>
                                    </p:anim>
                                    <p:anim calcmode="lin" valueType="num">
                                      <p:cBhvr>
                                        <p:cTn id="185" dur="3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3000"/>
                                        <p:tgtEl>
                                          <p:spTgt spid="16"/>
                                        </p:tgtEl>
                                      </p:cBhvr>
                                    </p:animEffect>
                                    <p:anim calcmode="lin" valueType="num">
                                      <p:cBhvr>
                                        <p:cTn id="189" dur="3000" fill="hold"/>
                                        <p:tgtEl>
                                          <p:spTgt spid="16"/>
                                        </p:tgtEl>
                                        <p:attrNameLst>
                                          <p:attrName>style.rotation</p:attrName>
                                        </p:attrNameLst>
                                      </p:cBhvr>
                                      <p:tavLst>
                                        <p:tav tm="0">
                                          <p:val>
                                            <p:fltVal val="720"/>
                                          </p:val>
                                        </p:tav>
                                        <p:tav tm="100000">
                                          <p:val>
                                            <p:fltVal val="0"/>
                                          </p:val>
                                        </p:tav>
                                      </p:tavLst>
                                    </p:anim>
                                    <p:anim calcmode="lin" valueType="num">
                                      <p:cBhvr>
                                        <p:cTn id="190" dur="3000" fill="hold"/>
                                        <p:tgtEl>
                                          <p:spTgt spid="16"/>
                                        </p:tgtEl>
                                        <p:attrNameLst>
                                          <p:attrName>ppt_h</p:attrName>
                                        </p:attrNameLst>
                                      </p:cBhvr>
                                      <p:tavLst>
                                        <p:tav tm="0">
                                          <p:val>
                                            <p:fltVal val="0"/>
                                          </p:val>
                                        </p:tav>
                                        <p:tav tm="100000">
                                          <p:val>
                                            <p:strVal val="#ppt_h"/>
                                          </p:val>
                                        </p:tav>
                                      </p:tavLst>
                                    </p:anim>
                                    <p:anim calcmode="lin" valueType="num">
                                      <p:cBhvr>
                                        <p:cTn id="191" dur="3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3000"/>
                                        <p:tgtEl>
                                          <p:spTgt spid="17"/>
                                        </p:tgtEl>
                                      </p:cBhvr>
                                    </p:animEffect>
                                    <p:anim calcmode="lin" valueType="num">
                                      <p:cBhvr>
                                        <p:cTn id="195" dur="3000" fill="hold"/>
                                        <p:tgtEl>
                                          <p:spTgt spid="17"/>
                                        </p:tgtEl>
                                        <p:attrNameLst>
                                          <p:attrName>style.rotation</p:attrName>
                                        </p:attrNameLst>
                                      </p:cBhvr>
                                      <p:tavLst>
                                        <p:tav tm="0">
                                          <p:val>
                                            <p:fltVal val="720"/>
                                          </p:val>
                                        </p:tav>
                                        <p:tav tm="100000">
                                          <p:val>
                                            <p:fltVal val="0"/>
                                          </p:val>
                                        </p:tav>
                                      </p:tavLst>
                                    </p:anim>
                                    <p:anim calcmode="lin" valueType="num">
                                      <p:cBhvr>
                                        <p:cTn id="196" dur="3000" fill="hold"/>
                                        <p:tgtEl>
                                          <p:spTgt spid="17"/>
                                        </p:tgtEl>
                                        <p:attrNameLst>
                                          <p:attrName>ppt_h</p:attrName>
                                        </p:attrNameLst>
                                      </p:cBhvr>
                                      <p:tavLst>
                                        <p:tav tm="0">
                                          <p:val>
                                            <p:fltVal val="0"/>
                                          </p:val>
                                        </p:tav>
                                        <p:tav tm="100000">
                                          <p:val>
                                            <p:strVal val="#ppt_h"/>
                                          </p:val>
                                        </p:tav>
                                      </p:tavLst>
                                    </p:anim>
                                    <p:anim calcmode="lin" valueType="num">
                                      <p:cBhvr>
                                        <p:cTn id="197" dur="3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3000"/>
                                        <p:tgtEl>
                                          <p:spTgt spid="18"/>
                                        </p:tgtEl>
                                      </p:cBhvr>
                                    </p:animEffect>
                                    <p:anim calcmode="lin" valueType="num">
                                      <p:cBhvr>
                                        <p:cTn id="201" dur="3000" fill="hold"/>
                                        <p:tgtEl>
                                          <p:spTgt spid="18"/>
                                        </p:tgtEl>
                                        <p:attrNameLst>
                                          <p:attrName>style.rotation</p:attrName>
                                        </p:attrNameLst>
                                      </p:cBhvr>
                                      <p:tavLst>
                                        <p:tav tm="0">
                                          <p:val>
                                            <p:fltVal val="720"/>
                                          </p:val>
                                        </p:tav>
                                        <p:tav tm="100000">
                                          <p:val>
                                            <p:fltVal val="0"/>
                                          </p:val>
                                        </p:tav>
                                      </p:tavLst>
                                    </p:anim>
                                    <p:anim calcmode="lin" valueType="num">
                                      <p:cBhvr>
                                        <p:cTn id="202" dur="3000" fill="hold"/>
                                        <p:tgtEl>
                                          <p:spTgt spid="18"/>
                                        </p:tgtEl>
                                        <p:attrNameLst>
                                          <p:attrName>ppt_h</p:attrName>
                                        </p:attrNameLst>
                                      </p:cBhvr>
                                      <p:tavLst>
                                        <p:tav tm="0">
                                          <p:val>
                                            <p:fltVal val="0"/>
                                          </p:val>
                                        </p:tav>
                                        <p:tav tm="100000">
                                          <p:val>
                                            <p:strVal val="#ppt_h"/>
                                          </p:val>
                                        </p:tav>
                                      </p:tavLst>
                                    </p:anim>
                                    <p:anim calcmode="lin" valueType="num">
                                      <p:cBhvr>
                                        <p:cTn id="203" dur="3000" fill="hold"/>
                                        <p:tgtEl>
                                          <p:spTgt spid="18"/>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0-ppt_h/2"/>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0-ppt_w/2"/>
                                          </p:val>
                                        </p:tav>
                                      </p:tavLst>
                                    </p:anim>
                                    <p:anim calcmode="lin" valueType="num">
                                      <p:cBhvr additive="base">
                                        <p:cTn id="211" dur="3000"/>
                                        <p:tgtEl>
                                          <p:spTgt spid="7"/>
                                        </p:tgtEl>
                                        <p:attrNameLst>
                                          <p:attrName>ppt_y</p:attrName>
                                        </p:attrNameLst>
                                      </p:cBhvr>
                                      <p:tavLst>
                                        <p:tav tm="0">
                                          <p:val>
                                            <p:strVal val="ppt_y"/>
                                          </p:val>
                                        </p:tav>
                                        <p:tav tm="100000">
                                          <p:val>
                                            <p:strVal val="0-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0-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17"/>
                                        </p:tgtEl>
                                        <p:attrNameLst>
                                          <p:attrName>ppt_x</p:attrName>
                                        </p:attrNameLst>
                                      </p:cBhvr>
                                      <p:tavLst>
                                        <p:tav tm="0">
                                          <p:val>
                                            <p:strVal val="ppt_x"/>
                                          </p:val>
                                        </p:tav>
                                        <p:tav tm="100000">
                                          <p:val>
                                            <p:strVal val="0-ppt_w/2"/>
                                          </p:val>
                                        </p:tav>
                                      </p:tavLst>
                                    </p:anim>
                                    <p:anim calcmode="lin" valueType="num">
                                      <p:cBhvr additive="base">
                                        <p:cTn id="231" dur="3000"/>
                                        <p:tgtEl>
                                          <p:spTgt spid="17"/>
                                        </p:tgtEl>
                                        <p:attrNameLst>
                                          <p:attrName>ppt_y</p:attrName>
                                        </p:attrNameLst>
                                      </p:cBhvr>
                                      <p:tavLst>
                                        <p:tav tm="0">
                                          <p:val>
                                            <p:strVal val="ppt_y"/>
                                          </p:val>
                                        </p:tav>
                                        <p:tav tm="100000">
                                          <p:val>
                                            <p:strVal val="0-ppt_h/2"/>
                                          </p:val>
                                        </p:tav>
                                      </p:tavLst>
                                    </p:anim>
                                    <p:set>
                                      <p:cBhvr>
                                        <p:cTn id="232" dur="1" fill="hold">
                                          <p:stCondLst>
                                            <p:cond delay="2999"/>
                                          </p:stCondLst>
                                        </p:cTn>
                                        <p:tgtEl>
                                          <p:spTgt spid="1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4" name="3 Imagen" descr="Opera-House-Interior-05.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4572000" y="0"/>
            <a:ext cx="3714776" cy="6858000"/>
          </a:xfrm>
          <a:prstGeom prst="moon">
            <a:avLst>
              <a:gd name="adj" fmla="val 19745"/>
            </a:avLst>
          </a:prstGeom>
          <a:gradFill flip="none" rotWithShape="1">
            <a:gsLst>
              <a:gs pos="22000">
                <a:srgbClr val="713605"/>
              </a:gs>
              <a:gs pos="50000">
                <a:srgbClr val="EED2A0">
                  <a:shade val="67500"/>
                  <a:satMod val="115000"/>
                </a:srgbClr>
              </a:gs>
              <a:gs pos="100000">
                <a:srgbClr val="EED2A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0"/>
            <a:ext cx="3643338" cy="6858000"/>
          </a:xfrm>
          <a:prstGeom prst="moon">
            <a:avLst>
              <a:gd name="adj" fmla="val 21015"/>
            </a:avLst>
          </a:prstGeom>
          <a:gradFill flip="none" rotWithShape="1">
            <a:gsLst>
              <a:gs pos="22000">
                <a:srgbClr val="713605"/>
              </a:gs>
              <a:gs pos="50000">
                <a:srgbClr val="EED2A0">
                  <a:shade val="67500"/>
                  <a:satMod val="115000"/>
                </a:srgbClr>
              </a:gs>
              <a:gs pos="100000">
                <a:srgbClr val="EED2A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643338" cy="6858000"/>
          </a:xfrm>
          <a:prstGeom prst="moon">
            <a:avLst>
              <a:gd name="adj" fmla="val 21015"/>
            </a:avLst>
          </a:prstGeom>
          <a:gradFill flip="none" rotWithShape="1">
            <a:gsLst>
              <a:gs pos="22000">
                <a:srgbClr val="713605"/>
              </a:gs>
              <a:gs pos="50000">
                <a:srgbClr val="EED2A0">
                  <a:shade val="67500"/>
                  <a:satMod val="115000"/>
                </a:srgbClr>
              </a:gs>
              <a:gs pos="100000">
                <a:srgbClr val="EED2A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928726" y="0"/>
            <a:ext cx="3643338" cy="6858000"/>
          </a:xfrm>
          <a:prstGeom prst="moon">
            <a:avLst>
              <a:gd name="adj" fmla="val 21015"/>
            </a:avLst>
          </a:prstGeom>
          <a:gradFill flip="none" rotWithShape="1">
            <a:gsLst>
              <a:gs pos="22000">
                <a:srgbClr val="713605"/>
              </a:gs>
              <a:gs pos="50000">
                <a:srgbClr val="EED2A0">
                  <a:shade val="67500"/>
                  <a:satMod val="115000"/>
                </a:srgbClr>
              </a:gs>
              <a:gs pos="100000">
                <a:srgbClr val="EED2A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429224" y="0"/>
            <a:ext cx="3714776" cy="6858000"/>
          </a:xfrm>
          <a:prstGeom prst="moon">
            <a:avLst>
              <a:gd name="adj" fmla="val 19745"/>
            </a:avLst>
          </a:prstGeom>
          <a:gradFill flip="none" rotWithShape="1">
            <a:gsLst>
              <a:gs pos="22000">
                <a:srgbClr val="713605"/>
              </a:gs>
              <a:gs pos="50000">
                <a:srgbClr val="EED2A0">
                  <a:shade val="67500"/>
                  <a:satMod val="115000"/>
                </a:srgbClr>
              </a:gs>
              <a:gs pos="100000">
                <a:srgbClr val="EED2A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86512" y="0"/>
            <a:ext cx="3714776" cy="6858000"/>
          </a:xfrm>
          <a:prstGeom prst="moon">
            <a:avLst>
              <a:gd name="adj" fmla="val 19745"/>
            </a:avLst>
          </a:prstGeom>
          <a:gradFill flip="none" rotWithShape="1">
            <a:gsLst>
              <a:gs pos="22000">
                <a:srgbClr val="713605"/>
              </a:gs>
              <a:gs pos="50000">
                <a:srgbClr val="EED2A0">
                  <a:shade val="67500"/>
                  <a:satMod val="115000"/>
                </a:srgbClr>
              </a:gs>
              <a:gs pos="100000">
                <a:srgbClr val="EED2A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6"/>
                                        </p:tgtEl>
                                        <p:attrNameLst>
                                          <p:attrName>ppt_x</p:attrName>
                                        </p:attrNameLst>
                                      </p:cBhvr>
                                      <p:tavLst>
                                        <p:tav tm="0">
                                          <p:val>
                                            <p:strVal val="ppt_x"/>
                                          </p:val>
                                        </p:tav>
                                        <p:tav tm="100000">
                                          <p:val>
                                            <p:strVal val="ppt_x+ppt_w/2"/>
                                          </p:val>
                                        </p:tav>
                                      </p:tavLst>
                                    </p:anim>
                                    <p:anim calcmode="lin" valueType="num">
                                      <p:cBhvr>
                                        <p:cTn id="35" dur="3000"/>
                                        <p:tgtEl>
                                          <p:spTgt spid="6"/>
                                        </p:tgtEl>
                                        <p:attrNameLst>
                                          <p:attrName>ppt_y</p:attrName>
                                        </p:attrNameLst>
                                      </p:cBhvr>
                                      <p:tavLst>
                                        <p:tav tm="0">
                                          <p:val>
                                            <p:strVal val="ppt_y"/>
                                          </p:val>
                                        </p:tav>
                                        <p:tav tm="100000">
                                          <p:val>
                                            <p:strVal val="ppt_y"/>
                                          </p:val>
                                        </p:tav>
                                      </p:tavLst>
                                    </p:anim>
                                    <p:anim calcmode="lin" valueType="num">
                                      <p:cBhvr>
                                        <p:cTn id="36" dur="3000"/>
                                        <p:tgtEl>
                                          <p:spTgt spid="6"/>
                                        </p:tgtEl>
                                        <p:attrNameLst>
                                          <p:attrName>ppt_w</p:attrName>
                                        </p:attrNameLst>
                                      </p:cBhvr>
                                      <p:tavLst>
                                        <p:tav tm="0">
                                          <p:val>
                                            <p:strVal val="ppt_w"/>
                                          </p:val>
                                        </p:tav>
                                        <p:tav tm="100000">
                                          <p:val>
                                            <p:fltVal val="0"/>
                                          </p:val>
                                        </p:tav>
                                      </p:tavLst>
                                    </p:anim>
                                    <p:anim calcmode="lin" valueType="num">
                                      <p:cBhvr>
                                        <p:cTn id="37" dur="3000"/>
                                        <p:tgtEl>
                                          <p:spTgt spid="6"/>
                                        </p:tgtEl>
                                        <p:attrNameLst>
                                          <p:attrName>ppt_h</p:attrName>
                                        </p:attrNameLst>
                                      </p:cBhvr>
                                      <p:tavLst>
                                        <p:tav tm="0">
                                          <p:val>
                                            <p:strVal val="ppt_h"/>
                                          </p:val>
                                        </p:tav>
                                        <p:tav tm="100000">
                                          <p:val>
                                            <p:strVal val="ppt_h"/>
                                          </p:val>
                                        </p:tav>
                                      </p:tavLst>
                                    </p:anim>
                                    <p:set>
                                      <p:cBhvr>
                                        <p:cTn id="38" dur="1" fill="hold">
                                          <p:stCondLst>
                                            <p:cond delay="2999"/>
                                          </p:stCondLst>
                                        </p:cTn>
                                        <p:tgtEl>
                                          <p:spTgt spid="6"/>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10"/>
                                        </p:tgtEl>
                                        <p:attrNameLst>
                                          <p:attrName>ppt_x</p:attrName>
                                        </p:attrNameLst>
                                      </p:cBhvr>
                                      <p:tavLst>
                                        <p:tav tm="0">
                                          <p:val>
                                            <p:strVal val="ppt_x"/>
                                          </p:val>
                                        </p:tav>
                                        <p:tav tm="100000">
                                          <p:val>
                                            <p:strVal val="ppt_x+ppt_w/2"/>
                                          </p:val>
                                        </p:tav>
                                      </p:tavLst>
                                    </p:anim>
                                    <p:anim calcmode="lin" valueType="num">
                                      <p:cBhvr>
                                        <p:cTn id="41" dur="3000"/>
                                        <p:tgtEl>
                                          <p:spTgt spid="10"/>
                                        </p:tgtEl>
                                        <p:attrNameLst>
                                          <p:attrName>ppt_y</p:attrName>
                                        </p:attrNameLst>
                                      </p:cBhvr>
                                      <p:tavLst>
                                        <p:tav tm="0">
                                          <p:val>
                                            <p:strVal val="ppt_y"/>
                                          </p:val>
                                        </p:tav>
                                        <p:tav tm="100000">
                                          <p:val>
                                            <p:strVal val="ppt_y"/>
                                          </p:val>
                                        </p:tav>
                                      </p:tavLst>
                                    </p:anim>
                                    <p:anim calcmode="lin" valueType="num">
                                      <p:cBhvr>
                                        <p:cTn id="42" dur="3000"/>
                                        <p:tgtEl>
                                          <p:spTgt spid="10"/>
                                        </p:tgtEl>
                                        <p:attrNameLst>
                                          <p:attrName>ppt_w</p:attrName>
                                        </p:attrNameLst>
                                      </p:cBhvr>
                                      <p:tavLst>
                                        <p:tav tm="0">
                                          <p:val>
                                            <p:strVal val="ppt_w"/>
                                          </p:val>
                                        </p:tav>
                                        <p:tav tm="100000">
                                          <p:val>
                                            <p:fltVal val="0"/>
                                          </p:val>
                                        </p:tav>
                                      </p:tavLst>
                                    </p:anim>
                                    <p:anim calcmode="lin" valueType="num">
                                      <p:cBhvr>
                                        <p:cTn id="43" dur="3000"/>
                                        <p:tgtEl>
                                          <p:spTgt spid="10"/>
                                        </p:tgtEl>
                                        <p:attrNameLst>
                                          <p:attrName>ppt_h</p:attrName>
                                        </p:attrNameLst>
                                      </p:cBhvr>
                                      <p:tavLst>
                                        <p:tav tm="0">
                                          <p:val>
                                            <p:strVal val="ppt_h"/>
                                          </p:val>
                                        </p:tav>
                                        <p:tav tm="100000">
                                          <p:val>
                                            <p:strVal val="ppt_h"/>
                                          </p:val>
                                        </p:tav>
                                      </p:tavLst>
                                    </p:anim>
                                    <p:set>
                                      <p:cBhvr>
                                        <p:cTn id="44" dur="1" fill="hold">
                                          <p:stCondLst>
                                            <p:cond delay="2999"/>
                                          </p:stCondLst>
                                        </p:cTn>
                                        <p:tgtEl>
                                          <p:spTgt spid="10"/>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7"/>
                                        </p:tgtEl>
                                        <p:attrNameLst>
                                          <p:attrName>ppt_x</p:attrName>
                                        </p:attrNameLst>
                                      </p:cBhvr>
                                      <p:tavLst>
                                        <p:tav tm="0">
                                          <p:val>
                                            <p:strVal val="ppt_x"/>
                                          </p:val>
                                        </p:tav>
                                        <p:tav tm="100000">
                                          <p:val>
                                            <p:strVal val="ppt_x-ppt_w/2"/>
                                          </p:val>
                                        </p:tav>
                                      </p:tavLst>
                                    </p:anim>
                                    <p:anim calcmode="lin" valueType="num">
                                      <p:cBhvr>
                                        <p:cTn id="53" dur="3000"/>
                                        <p:tgtEl>
                                          <p:spTgt spid="7"/>
                                        </p:tgtEl>
                                        <p:attrNameLst>
                                          <p:attrName>ppt_y</p:attrName>
                                        </p:attrNameLst>
                                      </p:cBhvr>
                                      <p:tavLst>
                                        <p:tav tm="0">
                                          <p:val>
                                            <p:strVal val="ppt_y"/>
                                          </p:val>
                                        </p:tav>
                                        <p:tav tm="100000">
                                          <p:val>
                                            <p:strVal val="ppt_y"/>
                                          </p:val>
                                        </p:tav>
                                      </p:tavLst>
                                    </p:anim>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strVal val="ppt_h"/>
                                          </p:val>
                                        </p:tav>
                                      </p:tavLst>
                                    </p:anim>
                                    <p:set>
                                      <p:cBhvr>
                                        <p:cTn id="56" dur="1" fill="hold">
                                          <p:stCondLst>
                                            <p:cond delay="2999"/>
                                          </p:stCondLst>
                                        </p:cTn>
                                        <p:tgtEl>
                                          <p:spTgt spid="7"/>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8"/>
                                        </p:tgtEl>
                                        <p:attrNameLst>
                                          <p:attrName>ppt_x</p:attrName>
                                        </p:attrNameLst>
                                      </p:cBhvr>
                                      <p:tavLst>
                                        <p:tav tm="0">
                                          <p:val>
                                            <p:strVal val="ppt_x"/>
                                          </p:val>
                                        </p:tav>
                                        <p:tav tm="100000">
                                          <p:val>
                                            <p:strVal val="ppt_x-ppt_w/2"/>
                                          </p:val>
                                        </p:tav>
                                      </p:tavLst>
                                    </p:anim>
                                    <p:anim calcmode="lin" valueType="num">
                                      <p:cBhvr>
                                        <p:cTn id="59" dur="3000"/>
                                        <p:tgtEl>
                                          <p:spTgt spid="8"/>
                                        </p:tgtEl>
                                        <p:attrNameLst>
                                          <p:attrName>ppt_y</p:attrName>
                                        </p:attrNameLst>
                                      </p:cBhvr>
                                      <p:tavLst>
                                        <p:tav tm="0">
                                          <p:val>
                                            <p:strVal val="ppt_y"/>
                                          </p:val>
                                        </p:tav>
                                        <p:tav tm="100000">
                                          <p:val>
                                            <p:strVal val="ppt_y"/>
                                          </p:val>
                                        </p:tav>
                                      </p:tavLst>
                                    </p:anim>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strVal val="ppt_h"/>
                                          </p:val>
                                        </p:tav>
                                      </p:tavLst>
                                    </p:anim>
                                    <p:set>
                                      <p:cBhvr>
                                        <p:cTn id="62" dur="1" fill="hold">
                                          <p:stCondLst>
                                            <p:cond delay="2999"/>
                                          </p:stCondLst>
                                        </p:cTn>
                                        <p:tgtEl>
                                          <p:spTgt spid="8"/>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9"/>
                                        </p:tgtEl>
                                        <p:attrNameLst>
                                          <p:attrName>ppt_x</p:attrName>
                                        </p:attrNameLst>
                                      </p:cBhvr>
                                      <p:tavLst>
                                        <p:tav tm="0">
                                          <p:val>
                                            <p:strVal val="ppt_x"/>
                                          </p:val>
                                        </p:tav>
                                        <p:tav tm="100000">
                                          <p:val>
                                            <p:strVal val="ppt_x-ppt_w/2"/>
                                          </p:val>
                                        </p:tav>
                                      </p:tavLst>
                                    </p:anim>
                                    <p:anim calcmode="lin" valueType="num">
                                      <p:cBhvr>
                                        <p:cTn id="65" dur="3000"/>
                                        <p:tgtEl>
                                          <p:spTgt spid="9"/>
                                        </p:tgtEl>
                                        <p:attrNameLst>
                                          <p:attrName>ppt_y</p:attrName>
                                        </p:attrNameLst>
                                      </p:cBhvr>
                                      <p:tavLst>
                                        <p:tav tm="0">
                                          <p:val>
                                            <p:strVal val="ppt_y"/>
                                          </p:val>
                                        </p:tav>
                                        <p:tav tm="100000">
                                          <p:val>
                                            <p:strVal val="ppt_y"/>
                                          </p:val>
                                        </p:tav>
                                      </p:tavLst>
                                    </p:anim>
                                    <p:anim calcmode="lin" valueType="num">
                                      <p:cBhvr>
                                        <p:cTn id="66" dur="3000"/>
                                        <p:tgtEl>
                                          <p:spTgt spid="9"/>
                                        </p:tgtEl>
                                        <p:attrNameLst>
                                          <p:attrName>ppt_w</p:attrName>
                                        </p:attrNameLst>
                                      </p:cBhvr>
                                      <p:tavLst>
                                        <p:tav tm="0">
                                          <p:val>
                                            <p:strVal val="ppt_w"/>
                                          </p:val>
                                        </p:tav>
                                        <p:tav tm="100000">
                                          <p:val>
                                            <p:fltVal val="0"/>
                                          </p:val>
                                        </p:tav>
                                      </p:tavLst>
                                    </p:anim>
                                    <p:anim calcmode="lin" valueType="num">
                                      <p:cBhvr>
                                        <p:cTn id="67" dur="3000"/>
                                        <p:tgtEl>
                                          <p:spTgt spid="9"/>
                                        </p:tgtEl>
                                        <p:attrNameLst>
                                          <p:attrName>ppt_h</p:attrName>
                                        </p:attrNameLst>
                                      </p:cBhvr>
                                      <p:tavLst>
                                        <p:tav tm="0">
                                          <p:val>
                                            <p:strVal val="ppt_h"/>
                                          </p:val>
                                        </p:tav>
                                        <p:tav tm="100000">
                                          <p:val>
                                            <p:strVal val="ppt_h"/>
                                          </p:val>
                                        </p:tav>
                                      </p:tavLst>
                                    </p:anim>
                                    <p:set>
                                      <p:cBhvr>
                                        <p:cTn id="68" dur="1" fill="hold">
                                          <p:stCondLst>
                                            <p:cond delay="2999"/>
                                          </p:stCondLst>
                                        </p:cTn>
                                        <p:tgtEl>
                                          <p:spTgt spid="9"/>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11B"/>
              </a:gs>
              <a:gs pos="50000">
                <a:srgbClr val="B86A3A">
                  <a:shade val="67500"/>
                  <a:satMod val="115000"/>
                </a:srgbClr>
              </a:gs>
              <a:gs pos="100000">
                <a:srgbClr val="B86A3A">
                  <a:shade val="100000"/>
                  <a:satMod val="115000"/>
                </a:srgbClr>
              </a:gs>
            </a:gsLst>
            <a:lin ang="5400000" scaled="1"/>
            <a:tileRect/>
          </a:gradFill>
        </p:spPr>
        <p:txBody>
          <a:bodyPr/>
          <a:lstStyle/>
          <a:p>
            <a:endParaRPr lang="es-ES" dirty="0"/>
          </a:p>
        </p:txBody>
      </p:sp>
      <p:pic>
        <p:nvPicPr>
          <p:cNvPr id="4" name="3 Imagen" descr="dsc8218-copy.jpg"/>
          <p:cNvPicPr>
            <a:picLocks noChangeAspect="1"/>
          </p:cNvPicPr>
          <p:nvPr/>
        </p:nvPicPr>
        <p:blipFill>
          <a:blip r:embed="rId2"/>
          <a:stretch>
            <a:fillRect/>
          </a:stretch>
        </p:blipFill>
        <p:spPr>
          <a:xfrm>
            <a:off x="0" y="6691"/>
            <a:ext cx="9144000" cy="6851309"/>
          </a:xfrm>
          <a:prstGeom prst="rect">
            <a:avLst/>
          </a:prstGeom>
        </p:spPr>
      </p:pic>
      <p:sp>
        <p:nvSpPr>
          <p:cNvPr id="6" name="5 Luna"/>
          <p:cNvSpPr/>
          <p:nvPr/>
        </p:nvSpPr>
        <p:spPr>
          <a:xfrm rot="5400000">
            <a:off x="2786061" y="-2786060"/>
            <a:ext cx="3571876"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893219" y="607219"/>
            <a:ext cx="3357562" cy="9144000"/>
          </a:xfrm>
          <a:prstGeom prst="moon">
            <a:avLst>
              <a:gd name="adj" fmla="val 19011"/>
            </a:avLst>
          </a:prstGeom>
          <a:gradFill>
            <a:gsLst>
              <a:gs pos="0">
                <a:srgbClr val="FF6600"/>
              </a:gs>
              <a:gs pos="50000">
                <a:srgbClr val="DAB896">
                  <a:shade val="67500"/>
                  <a:satMod val="115000"/>
                </a:srgbClr>
              </a:gs>
              <a:gs pos="100000">
                <a:srgbClr val="DAB896">
                  <a:shade val="100000"/>
                  <a:satMod val="115000"/>
                </a:srgbClr>
              </a:gs>
            </a:gsLst>
            <a:path path="circle">
              <a:fillToRect l="50000" t="50000" r="50000" b="50000"/>
            </a:path>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86062" y="-1857392"/>
            <a:ext cx="3571876"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893219" y="-250037"/>
            <a:ext cx="3357562"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86062" y="-857260"/>
            <a:ext cx="3571876"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2893219" y="-1107293"/>
            <a:ext cx="3357562" cy="9144000"/>
          </a:xfrm>
          <a:prstGeom prst="moon">
            <a:avLst>
              <a:gd name="adj" fmla="val 19011"/>
            </a:avLst>
          </a:prstGeom>
          <a:gradFill flip="none" rotWithShape="1">
            <a:gsLst>
              <a:gs pos="0">
                <a:srgbClr val="FF6600"/>
              </a:gs>
              <a:gs pos="50000">
                <a:srgbClr val="DAB896">
                  <a:shade val="67500"/>
                  <a:satMod val="115000"/>
                </a:srgbClr>
              </a:gs>
              <a:gs pos="100000">
                <a:srgbClr val="DAB896">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
                                          </p:val>
                                        </p:tav>
                                        <p:tav tm="100000">
                                          <p:val>
                                            <p:strVal val="#ppt_w"/>
                                          </p:val>
                                        </p:tav>
                                      </p:tavLst>
                                    </p:anim>
                                    <p:anim calcmode="lin" valueType="num">
                                      <p:cBhvr>
                                        <p:cTn id="11" dur="3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0" fill="hold"/>
                                        <p:tgtEl>
                                          <p:spTgt spid="10"/>
                                        </p:tgtEl>
                                        <p:attrNameLst>
                                          <p:attrName>ppt_w</p:attrName>
                                        </p:attrNameLst>
                                      </p:cBhvr>
                                      <p:tavLst>
                                        <p:tav tm="0">
                                          <p:val>
                                            <p:strVal val="#ppt_w"/>
                                          </p:val>
                                        </p:tav>
                                        <p:tav tm="100000">
                                          <p:val>
                                            <p:strVal val="#ppt_w"/>
                                          </p:val>
                                        </p:tav>
                                      </p:tavLst>
                                    </p:anim>
                                    <p:anim calcmode="lin" valueType="num">
                                      <p:cBhvr>
                                        <p:cTn id="19" dur="3000" fill="hold"/>
                                        <p:tgtEl>
                                          <p:spTgt spid="10"/>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strVal val="#ppt_w"/>
                                          </p:val>
                                        </p:tav>
                                        <p:tav tm="100000">
                                          <p:val>
                                            <p:strVal val="#ppt_w"/>
                                          </p:val>
                                        </p:tav>
                                      </p:tavLst>
                                    </p:anim>
                                    <p:anim calcmode="lin" valueType="num">
                                      <p:cBhvr>
                                        <p:cTn id="23" dur="3000" fill="hold"/>
                                        <p:tgtEl>
                                          <p:spTgt spid="11"/>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
                                          </p:val>
                                        </p:tav>
                                        <p:tav tm="100000">
                                          <p:val>
                                            <p:strVal val="#ppt_w"/>
                                          </p:val>
                                        </p:tav>
                                      </p:tavLst>
                                    </p:anim>
                                    <p:anim calcmode="lin" valueType="num">
                                      <p:cBhvr>
                                        <p:cTn id="27" dur="3000" fill="hold"/>
                                        <p:tgtEl>
                                          <p:spTgt spid="9"/>
                                        </p:tgtEl>
                                        <p:attrNameLst>
                                          <p:attrName>ppt_h</p:attrName>
                                        </p:attrNameLst>
                                      </p:cBhvr>
                                      <p:tavLst>
                                        <p:tav tm="0" fmla="#ppt_h*sin(2.5*pi*$)">
                                          <p:val>
                                            <p:fltVal val="0"/>
                                          </p:val>
                                        </p:tav>
                                        <p:tav tm="100000">
                                          <p:val>
                                            <p:fltVal val="1"/>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ppt_w"/>
                                          </p:val>
                                        </p:tav>
                                        <p:tav tm="100000">
                                          <p:val>
                                            <p:strVal val="#ppt_w"/>
                                          </p:val>
                                        </p:tav>
                                      </p:tavLst>
                                    </p:anim>
                                    <p:anim calcmode="lin" valueType="num">
                                      <p:cBhvr>
                                        <p:cTn id="31" dur="3000" fill="hold"/>
                                        <p:tgtEl>
                                          <p:spTgt spid="7"/>
                                        </p:tgtEl>
                                        <p:attrNameLst>
                                          <p:attrName>ppt_h</p:attrName>
                                        </p:attrNameLst>
                                      </p:cBhvr>
                                      <p:tavLst>
                                        <p:tav tm="0" fmla="#ppt_h*sin(2.5*pi*$)">
                                          <p:val>
                                            <p:fltVal val="0"/>
                                          </p:val>
                                        </p:tav>
                                        <p:tav tm="100000">
                                          <p:val>
                                            <p:fltVal val="1"/>
                                          </p:val>
                                        </p:tav>
                                      </p:tavLst>
                                    </p:anim>
                                  </p:childTnLst>
                                </p:cTn>
                              </p:par>
                              <p:par>
                                <p:cTn id="32" presetID="2" presetClass="entr" presetSubtype="4"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4/3*#ppt_w"/>
                                          </p:val>
                                        </p:tav>
                                        <p:tav tm="100000">
                                          <p:val>
                                            <p:strVal val="#ppt_w"/>
                                          </p:val>
                                        </p:tav>
                                      </p:tavLst>
                                    </p:anim>
                                    <p:anim calcmode="lin" valueType="num">
                                      <p:cBhvr>
                                        <p:cTn id="84" dur="3000" fill="hold"/>
                                        <p:tgtEl>
                                          <p:spTgt spid="4"/>
                                        </p:tgtEl>
                                        <p:attrNameLst>
                                          <p:attrName>ppt_h</p:attrName>
                                        </p:attrNameLst>
                                      </p:cBhvr>
                                      <p:tavLst>
                                        <p:tav tm="0">
                                          <p:val>
                                            <p:strVal val="4/3*#ppt_h"/>
                                          </p:val>
                                        </p:tav>
                                        <p:tav tm="100000">
                                          <p:val>
                                            <p:strVal val="#ppt_h"/>
                                          </p:val>
                                        </p:tav>
                                      </p:tavLst>
                                    </p:anim>
                                  </p:childTnLst>
                                </p:cTn>
                              </p:par>
                              <p:par>
                                <p:cTn id="85" presetID="16" presetClass="entr" presetSubtype="4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Horizontal)">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4" name="3 Imagen" descr="Sydney Opera House.jpg"/>
          <p:cNvPicPr>
            <a:picLocks noChangeAspect="1"/>
          </p:cNvPicPr>
          <p:nvPr/>
        </p:nvPicPr>
        <p:blipFill>
          <a:blip r:embed="rId2"/>
          <a:stretch>
            <a:fillRect/>
          </a:stretch>
        </p:blipFill>
        <p:spPr>
          <a:xfrm>
            <a:off x="0" y="26685"/>
            <a:ext cx="9144000" cy="6831315"/>
          </a:xfrm>
          <a:prstGeom prst="rect">
            <a:avLst/>
          </a:prstGeom>
        </p:spPr>
      </p:pic>
      <p:sp>
        <p:nvSpPr>
          <p:cNvPr id="6" name="5 Cheurón"/>
          <p:cNvSpPr/>
          <p:nvPr/>
        </p:nvSpPr>
        <p:spPr>
          <a:xfrm>
            <a:off x="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00098"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72066"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64"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572132"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50023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072198"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0"/>
            <a:ext cx="1035851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horizontal)">
                                      <p:cBhvr>
                                        <p:cTn id="42" dur="3000"/>
                                        <p:tgtEl>
                                          <p:spTgt spid="6"/>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horizontal)">
                                      <p:cBhvr>
                                        <p:cTn id="45" dur="3000"/>
                                        <p:tgtEl>
                                          <p:spTgt spid="8"/>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3000"/>
                                        <p:tgtEl>
                                          <p:spTgt spid="10"/>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3000"/>
                                        <p:tgtEl>
                                          <p:spTgt spid="12"/>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horizontal)">
                                      <p:cBhvr>
                                        <p:cTn id="54" dur="3000"/>
                                        <p:tgtEl>
                                          <p:spTgt spid="7"/>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3000"/>
                                        <p:tgtEl>
                                          <p:spTgt spid="9"/>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horizontal)">
                                      <p:cBhvr>
                                        <p:cTn id="60" dur="3000"/>
                                        <p:tgtEl>
                                          <p:spTgt spid="11"/>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horizontal)">
                                      <p:cBhvr>
                                        <p:cTn id="63" dur="3000"/>
                                        <p:tgtEl>
                                          <p:spTgt spid="13"/>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ppt_y"/>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1+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1+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ppt_y"/>
                                          </p:val>
                                        </p:tav>
                                      </p:tavLst>
                                    </p:anim>
                                    <p:set>
                                      <p:cBhvr>
                                        <p:cTn id="96" dur="1" fill="hold">
                                          <p:stCondLst>
                                            <p:cond delay="2999"/>
                                          </p:stCondLst>
                                        </p:cTn>
                                        <p:tgtEl>
                                          <p:spTgt spid="13"/>
                                        </p:tgtEl>
                                        <p:attrNameLst>
                                          <p:attrName>style.visibility</p:attrName>
                                        </p:attrNameLst>
                                      </p:cBhvr>
                                      <p:to>
                                        <p:strVal val="hidden"/>
                                      </p:to>
                                    </p:set>
                                  </p:childTnLst>
                                </p:cTn>
                              </p:par>
                              <p:par>
                                <p:cTn id="97" presetID="16" presetClass="exit" presetSubtype="42" fill="hold" grpId="3" nodeType="withEffect">
                                  <p:stCondLst>
                                    <p:cond delay="0"/>
                                  </p:stCondLst>
                                  <p:childTnLst>
                                    <p:animEffect transition="out" filter="barn(outHorizontal)">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6" presetClass="exit" presetSubtype="42" fill="hold" grpId="3" nodeType="withEffect">
                                  <p:stCondLst>
                                    <p:cond delay="0"/>
                                  </p:stCondLst>
                                  <p:childTnLst>
                                    <p:animEffect transition="out" filter="barn(outHorizontal)">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6" presetClass="exit" presetSubtype="42" fill="hold" grpId="3" nodeType="withEffect">
                                  <p:stCondLst>
                                    <p:cond delay="0"/>
                                  </p:stCondLst>
                                  <p:childTnLst>
                                    <p:animEffect transition="out" filter="barn(outHorizontal)">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6" presetClass="exit" presetSubtype="42" fill="hold" grpId="3" nodeType="withEffect">
                                  <p:stCondLst>
                                    <p:cond delay="0"/>
                                  </p:stCondLst>
                                  <p:childTnLst>
                                    <p:animEffect transition="out" filter="barn(outHorizontal)">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3000"/>
                                        <p:tgtEl>
                                          <p:spTgt spid="7"/>
                                        </p:tgtEl>
                                      </p:cBhvr>
                                    </p:animEffect>
                                    <p:set>
                                      <p:cBhvr>
                                        <p:cTn id="111" dur="1" fill="hold">
                                          <p:stCondLst>
                                            <p:cond delay="2999"/>
                                          </p:stCondLst>
                                        </p:cTn>
                                        <p:tgtEl>
                                          <p:spTgt spid="7"/>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rgbClr val="B86A3A">
                  <a:shade val="67500"/>
                  <a:satMod val="115000"/>
                </a:srgbClr>
              </a:gs>
              <a:gs pos="100000">
                <a:srgbClr val="B86A3A">
                  <a:shade val="100000"/>
                  <a:satMod val="115000"/>
                </a:srgbClr>
              </a:gs>
            </a:gsLst>
            <a:lin ang="5400000" scaled="1"/>
            <a:tileRect/>
          </a:gradFill>
        </p:spPr>
        <p:txBody>
          <a:bodyPr/>
          <a:lstStyle/>
          <a:p>
            <a:endParaRPr lang="es-ES" dirty="0"/>
          </a:p>
        </p:txBody>
      </p:sp>
      <p:pic>
        <p:nvPicPr>
          <p:cNvPr id="4" name="3 Imagen" descr="SOH_Interior_15.jpg"/>
          <p:cNvPicPr>
            <a:picLocks noChangeAspect="1"/>
          </p:cNvPicPr>
          <p:nvPr/>
        </p:nvPicPr>
        <p:blipFill>
          <a:blip r:embed="rId2"/>
          <a:stretch>
            <a:fillRect/>
          </a:stretch>
        </p:blipFill>
        <p:spPr>
          <a:xfrm>
            <a:off x="0" y="0"/>
            <a:ext cx="9161859" cy="6858000"/>
          </a:xfrm>
          <a:prstGeom prst="rect">
            <a:avLst/>
          </a:prstGeom>
        </p:spPr>
      </p:pic>
      <p:sp>
        <p:nvSpPr>
          <p:cNvPr id="5" name="4 Paralelogramo"/>
          <p:cNvSpPr/>
          <p:nvPr/>
        </p:nvSpPr>
        <p:spPr>
          <a:xfrm>
            <a:off x="4071934" y="285752"/>
            <a:ext cx="714380"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28575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643306" y="64291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143504" y="57148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214678" y="100010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572132" y="92867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929322" y="121442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857488" y="128586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428860" y="164305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357950" y="1500174"/>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200024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786578" y="1857364"/>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500166" y="2500306"/>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286644" y="228599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071538" y="2857496"/>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786710" y="271462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715272" y="3429024"/>
            <a:ext cx="714380"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286644" y="378619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858016" y="414338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6500826" y="442913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6072198" y="478632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643570" y="514351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143504" y="564357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714876" y="600076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1071538" y="357190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428728" y="385762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857356" y="421481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450057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643174" y="478632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3071802" y="514351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571868" y="557214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071934" y="600076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childTnLst>
                          </p:cTn>
                        </p:par>
                        <p:par>
                          <p:cTn id="200" fill="hold">
                            <p:stCondLst>
                              <p:cond delay="3000"/>
                            </p:stCondLst>
                            <p:childTnLst>
                              <p:par>
                                <p:cTn id="201" presetID="2" presetClass="exit" presetSubtype="6"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1+ppt_w/2"/>
                                          </p:val>
                                        </p:tav>
                                      </p:tavLst>
                                    </p:anim>
                                    <p:anim calcmode="lin" valueType="num">
                                      <p:cBhvr additive="base">
                                        <p:cTn id="207" dur="3000"/>
                                        <p:tgtEl>
                                          <p:spTgt spid="7"/>
                                        </p:tgtEl>
                                        <p:attrNameLst>
                                          <p:attrName>ppt_y</p:attrName>
                                        </p:attrNameLst>
                                      </p:cBhvr>
                                      <p:tavLst>
                                        <p:tav tm="0">
                                          <p:val>
                                            <p:strVal val="ppt_y"/>
                                          </p:val>
                                        </p:tav>
                                        <p:tav tm="100000">
                                          <p:val>
                                            <p:strVal val="1+ppt_h/2"/>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1+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1+ppt_w/2"/>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1+ppt_w/2"/>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0-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0-ppt_h/2"/>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0-ppt_h/2"/>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0-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0-ppt_w/2"/>
                                          </p:val>
                                        </p:tav>
                                      </p:tavLst>
                                    </p:anim>
                                    <p:anim calcmode="lin" valueType="num">
                                      <p:cBhvr additive="base">
                                        <p:cTn id="251" dur="3000"/>
                                        <p:tgtEl>
                                          <p:spTgt spid="25"/>
                                        </p:tgtEl>
                                        <p:attrNameLst>
                                          <p:attrName>ppt_y</p:attrName>
                                        </p:attrNameLst>
                                      </p:cBhvr>
                                      <p:tavLst>
                                        <p:tav tm="0">
                                          <p:val>
                                            <p:strVal val="ppt_y"/>
                                          </p:val>
                                        </p:tav>
                                        <p:tav tm="100000">
                                          <p:val>
                                            <p:strVal val="0-ppt_h/2"/>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0-ppt_w/2"/>
                                          </p:val>
                                        </p:tav>
                                      </p:tavLst>
                                    </p:anim>
                                    <p:anim calcmode="lin" valueType="num">
                                      <p:cBhvr additive="base">
                                        <p:cTn id="255" dur="3000"/>
                                        <p:tgtEl>
                                          <p:spTgt spid="26"/>
                                        </p:tgtEl>
                                        <p:attrNameLst>
                                          <p:attrName>ppt_y</p:attrName>
                                        </p:attrNameLst>
                                      </p:cBhvr>
                                      <p:tavLst>
                                        <p:tav tm="0">
                                          <p:val>
                                            <p:strVal val="ppt_y"/>
                                          </p:val>
                                        </p:tav>
                                        <p:tav tm="100000">
                                          <p:val>
                                            <p:strVal val="0-ppt_h/2"/>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0-ppt_w/2"/>
                                          </p:val>
                                        </p:tav>
                                      </p:tavLst>
                                    </p:anim>
                                    <p:anim calcmode="lin" valueType="num">
                                      <p:cBhvr additive="base">
                                        <p:cTn id="259" dur="3000"/>
                                        <p:tgtEl>
                                          <p:spTgt spid="27"/>
                                        </p:tgtEl>
                                        <p:attrNameLst>
                                          <p:attrName>ppt_y</p:attrName>
                                        </p:attrNameLst>
                                      </p:cBhvr>
                                      <p:tavLst>
                                        <p:tav tm="0">
                                          <p:val>
                                            <p:strVal val="ppt_y"/>
                                          </p:val>
                                        </p:tav>
                                        <p:tav tm="100000">
                                          <p:val>
                                            <p:strVal val="0-ppt_h/2"/>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0-ppt_w/2"/>
                                          </p:val>
                                        </p:tav>
                                      </p:tavLst>
                                    </p:anim>
                                    <p:anim calcmode="lin" valueType="num">
                                      <p:cBhvr additive="base">
                                        <p:cTn id="263" dur="3000"/>
                                        <p:tgtEl>
                                          <p:spTgt spid="28"/>
                                        </p:tgtEl>
                                        <p:attrNameLst>
                                          <p:attrName>ppt_y</p:attrName>
                                        </p:attrNameLst>
                                      </p:cBhvr>
                                      <p:tavLst>
                                        <p:tav tm="0">
                                          <p:val>
                                            <p:strVal val="ppt_y"/>
                                          </p:val>
                                        </p:tav>
                                        <p:tav tm="100000">
                                          <p:val>
                                            <p:strVal val="0-ppt_h/2"/>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0-ppt_w/2"/>
                                          </p:val>
                                        </p:tav>
                                      </p:tavLst>
                                    </p:anim>
                                    <p:anim calcmode="lin" valueType="num">
                                      <p:cBhvr additive="base">
                                        <p:cTn id="267" dur="3000"/>
                                        <p:tgtEl>
                                          <p:spTgt spid="6"/>
                                        </p:tgtEl>
                                        <p:attrNameLst>
                                          <p:attrName>ppt_y</p:attrName>
                                        </p:attrNameLst>
                                      </p:cBhvr>
                                      <p:tavLst>
                                        <p:tav tm="0">
                                          <p:val>
                                            <p:strVal val="ppt_y"/>
                                          </p:val>
                                        </p:tav>
                                        <p:tav tm="100000">
                                          <p:val>
                                            <p:strVal val="1+ppt_h/2"/>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8"/>
                                        </p:tgtEl>
                                        <p:attrNameLst>
                                          <p:attrName>ppt_x</p:attrName>
                                        </p:attrNameLst>
                                      </p:cBhvr>
                                      <p:tavLst>
                                        <p:tav tm="0">
                                          <p:val>
                                            <p:strVal val="ppt_x"/>
                                          </p:val>
                                        </p:tav>
                                        <p:tav tm="100000">
                                          <p:val>
                                            <p:strVal val="0-ppt_w/2"/>
                                          </p:val>
                                        </p:tav>
                                      </p:tavLst>
                                    </p:anim>
                                    <p:anim calcmode="lin" valueType="num">
                                      <p:cBhvr additive="base">
                                        <p:cTn id="271" dur="3000"/>
                                        <p:tgtEl>
                                          <p:spTgt spid="8"/>
                                        </p:tgtEl>
                                        <p:attrNameLst>
                                          <p:attrName>ppt_y</p:attrName>
                                        </p:attrNameLst>
                                      </p:cBhvr>
                                      <p:tavLst>
                                        <p:tav tm="0">
                                          <p:val>
                                            <p:strVal val="ppt_y"/>
                                          </p:val>
                                        </p:tav>
                                        <p:tav tm="100000">
                                          <p:val>
                                            <p:strVal val="1+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10"/>
                                        </p:tgtEl>
                                        <p:attrNameLst>
                                          <p:attrName>ppt_x</p:attrName>
                                        </p:attrNameLst>
                                      </p:cBhvr>
                                      <p:tavLst>
                                        <p:tav tm="0">
                                          <p:val>
                                            <p:strVal val="ppt_x"/>
                                          </p:val>
                                        </p:tav>
                                        <p:tav tm="100000">
                                          <p:val>
                                            <p:strVal val="0-ppt_w/2"/>
                                          </p:val>
                                        </p:tav>
                                      </p:tavLst>
                                    </p:anim>
                                    <p:anim calcmode="lin" valueType="num">
                                      <p:cBhvr additive="base">
                                        <p:cTn id="275" dur="3000"/>
                                        <p:tgtEl>
                                          <p:spTgt spid="10"/>
                                        </p:tgtEl>
                                        <p:attrNameLst>
                                          <p:attrName>ppt_y</p:attrName>
                                        </p:attrNameLst>
                                      </p:cBhvr>
                                      <p:tavLst>
                                        <p:tav tm="0">
                                          <p:val>
                                            <p:strVal val="ppt_y"/>
                                          </p:val>
                                        </p:tav>
                                        <p:tav tm="100000">
                                          <p:val>
                                            <p:strVal val="1+ppt_h/2"/>
                                          </p:val>
                                        </p:tav>
                                      </p:tavLst>
                                    </p:anim>
                                    <p:set>
                                      <p:cBhvr>
                                        <p:cTn id="276" dur="1" fill="hold">
                                          <p:stCondLst>
                                            <p:cond delay="2999"/>
                                          </p:stCondLst>
                                        </p:cTn>
                                        <p:tgtEl>
                                          <p:spTgt spid="1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0-ppt_w/2"/>
                                          </p:val>
                                        </p:tav>
                                      </p:tavLst>
                                    </p:anim>
                                    <p:anim calcmode="lin" valueType="num">
                                      <p:cBhvr additive="base">
                                        <p:cTn id="279" dur="3000"/>
                                        <p:tgtEl>
                                          <p:spTgt spid="11"/>
                                        </p:tgtEl>
                                        <p:attrNameLst>
                                          <p:attrName>ppt_y</p:attrName>
                                        </p:attrNameLst>
                                      </p:cBhvr>
                                      <p:tavLst>
                                        <p:tav tm="0">
                                          <p:val>
                                            <p:strVal val="ppt_y"/>
                                          </p:val>
                                        </p:tav>
                                        <p:tav tm="100000">
                                          <p:val>
                                            <p:strVal val="1+ppt_h/2"/>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0-ppt_w/2"/>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1+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8"/>
                                        </p:tgtEl>
                                        <p:attrNameLst>
                                          <p:attrName>ppt_x</p:attrName>
                                        </p:attrNameLst>
                                      </p:cBhvr>
                                      <p:tavLst>
                                        <p:tav tm="0">
                                          <p:val>
                                            <p:strVal val="ppt_x"/>
                                          </p:val>
                                        </p:tav>
                                        <p:tav tm="100000">
                                          <p:val>
                                            <p:strVal val="0-ppt_w/2"/>
                                          </p:val>
                                        </p:tav>
                                      </p:tavLst>
                                    </p:anim>
                                    <p:anim calcmode="lin" valueType="num">
                                      <p:cBhvr additive="base">
                                        <p:cTn id="291" dur="3000"/>
                                        <p:tgtEl>
                                          <p:spTgt spid="18"/>
                                        </p:tgtEl>
                                        <p:attrNameLst>
                                          <p:attrName>ppt_y</p:attrName>
                                        </p:attrNameLst>
                                      </p:cBhvr>
                                      <p:tavLst>
                                        <p:tav tm="0">
                                          <p:val>
                                            <p:strVal val="ppt_y"/>
                                          </p:val>
                                        </p:tav>
                                        <p:tav tm="100000">
                                          <p:val>
                                            <p:strVal val="1+ppt_h/2"/>
                                          </p:val>
                                        </p:tav>
                                      </p:tavLst>
                                    </p:anim>
                                    <p:set>
                                      <p:cBhvr>
                                        <p:cTn id="292" dur="1" fill="hold">
                                          <p:stCondLst>
                                            <p:cond delay="2999"/>
                                          </p:stCondLst>
                                        </p:cTn>
                                        <p:tgtEl>
                                          <p:spTgt spid="18"/>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0-ppt_w/2"/>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1+ppt_w/2"/>
                                          </p:val>
                                        </p:tav>
                                      </p:tavLst>
                                    </p:anim>
                                    <p:anim calcmode="lin" valueType="num">
                                      <p:cBhvr additive="base">
                                        <p:cTn id="299" dur="3000"/>
                                        <p:tgtEl>
                                          <p:spTgt spid="29"/>
                                        </p:tgtEl>
                                        <p:attrNameLst>
                                          <p:attrName>ppt_y</p:attrName>
                                        </p:attrNameLst>
                                      </p:cBhvr>
                                      <p:tavLst>
                                        <p:tav tm="0">
                                          <p:val>
                                            <p:strVal val="ppt_y"/>
                                          </p:val>
                                        </p:tav>
                                        <p:tav tm="100000">
                                          <p:val>
                                            <p:strVal val="0-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1+ppt_w/2"/>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1+ppt_w/2"/>
                                          </p:val>
                                        </p:tav>
                                      </p:tavLst>
                                    </p:anim>
                                    <p:anim calcmode="lin" valueType="num">
                                      <p:cBhvr additive="base">
                                        <p:cTn id="307" dur="3000"/>
                                        <p:tgtEl>
                                          <p:spTgt spid="31"/>
                                        </p:tgtEl>
                                        <p:attrNameLst>
                                          <p:attrName>ppt_y</p:attrName>
                                        </p:attrNameLst>
                                      </p:cBhvr>
                                      <p:tavLst>
                                        <p:tav tm="0">
                                          <p:val>
                                            <p:strVal val="ppt_y"/>
                                          </p:val>
                                        </p:tav>
                                        <p:tav tm="100000">
                                          <p:val>
                                            <p:strVal val="0-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1+ppt_w/2"/>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1+ppt_w/2"/>
                                          </p:val>
                                        </p:tav>
                                      </p:tavLst>
                                    </p:anim>
                                    <p:anim calcmode="lin" valueType="num">
                                      <p:cBhvr additive="base">
                                        <p:cTn id="315" dur="3000"/>
                                        <p:tgtEl>
                                          <p:spTgt spid="33"/>
                                        </p:tgtEl>
                                        <p:attrNameLst>
                                          <p:attrName>ppt_y</p:attrName>
                                        </p:attrNameLst>
                                      </p:cBhvr>
                                      <p:tavLst>
                                        <p:tav tm="0">
                                          <p:val>
                                            <p:strVal val="ppt_y"/>
                                          </p:val>
                                        </p:tav>
                                        <p:tav tm="100000">
                                          <p:val>
                                            <p:strVal val="0-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1+ppt_w/2"/>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1+ppt_w/2"/>
                                          </p:val>
                                        </p:tav>
                                      </p:tavLst>
                                    </p:anim>
                                    <p:anim calcmode="lin" valueType="num">
                                      <p:cBhvr additive="base">
                                        <p:cTn id="323" dur="3000"/>
                                        <p:tgtEl>
                                          <p:spTgt spid="35"/>
                                        </p:tgtEl>
                                        <p:attrNameLst>
                                          <p:attrName>ppt_y</p:attrName>
                                        </p:attrNameLst>
                                      </p:cBhvr>
                                      <p:tavLst>
                                        <p:tav tm="0">
                                          <p:val>
                                            <p:strVal val="ppt_y"/>
                                          </p:val>
                                        </p:tav>
                                        <p:tav tm="100000">
                                          <p:val>
                                            <p:strVal val="0-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1+ppt_w/2"/>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5"/>
                                        </p:tgtEl>
                                        <p:attrNameLst>
                                          <p:attrName>ppt_w</p:attrName>
                                        </p:attrNameLst>
                                      </p:cBhvr>
                                      <p:tavLst>
                                        <p:tav tm="0">
                                          <p:val>
                                            <p:strVal val="ppt_w"/>
                                          </p:val>
                                        </p:tav>
                                        <p:tav tm="100000">
                                          <p:val>
                                            <p:strVal val="ppt_w"/>
                                          </p:val>
                                        </p:tav>
                                      </p:tavLst>
                                    </p:anim>
                                    <p:anim calcmode="lin" valueType="num">
                                      <p:cBhvr>
                                        <p:cTn id="33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7"/>
                                        </p:tgtEl>
                                        <p:attrNameLst>
                                          <p:attrName>ppt_w</p:attrName>
                                        </p:attrNameLst>
                                      </p:cBhvr>
                                      <p:tavLst>
                                        <p:tav tm="0">
                                          <p:val>
                                            <p:strVal val="ppt_w"/>
                                          </p:val>
                                        </p:tav>
                                        <p:tav tm="100000">
                                          <p:val>
                                            <p:strVal val="ppt_w"/>
                                          </p:val>
                                        </p:tav>
                                      </p:tavLst>
                                    </p:anim>
                                    <p:anim calcmode="lin" valueType="num">
                                      <p:cBhvr>
                                        <p:cTn id="33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7"/>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9"/>
                                        </p:tgtEl>
                                        <p:attrNameLst>
                                          <p:attrName>ppt_w</p:attrName>
                                        </p:attrNameLst>
                                      </p:cBhvr>
                                      <p:tavLst>
                                        <p:tav tm="0">
                                          <p:val>
                                            <p:strVal val="ppt_w"/>
                                          </p:val>
                                        </p:tav>
                                        <p:tav tm="100000">
                                          <p:val>
                                            <p:strVal val="ppt_w"/>
                                          </p:val>
                                        </p:tav>
                                      </p:tavLst>
                                    </p:anim>
                                    <p:anim calcmode="lin" valueType="num">
                                      <p:cBhvr>
                                        <p:cTn id="3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2"/>
                                        </p:tgtEl>
                                        <p:attrNameLst>
                                          <p:attrName>ppt_w</p:attrName>
                                        </p:attrNameLst>
                                      </p:cBhvr>
                                      <p:tavLst>
                                        <p:tav tm="0">
                                          <p:val>
                                            <p:strVal val="ppt_w"/>
                                          </p:val>
                                        </p:tav>
                                        <p:tav tm="100000">
                                          <p:val>
                                            <p:strVal val="ppt_w"/>
                                          </p:val>
                                        </p:tav>
                                      </p:tavLst>
                                    </p:anim>
                                    <p:anim calcmode="lin" valueType="num">
                                      <p:cBhvr>
                                        <p:cTn id="3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3"/>
                                        </p:tgtEl>
                                        <p:attrNameLst>
                                          <p:attrName>ppt_w</p:attrName>
                                        </p:attrNameLst>
                                      </p:cBhvr>
                                      <p:tavLst>
                                        <p:tav tm="0">
                                          <p:val>
                                            <p:strVal val="ppt_w"/>
                                          </p:val>
                                        </p:tav>
                                        <p:tav tm="100000">
                                          <p:val>
                                            <p:strVal val="ppt_w"/>
                                          </p:val>
                                        </p:tav>
                                      </p:tavLst>
                                    </p:anim>
                                    <p:anim calcmode="lin" valueType="num">
                                      <p:cBhvr>
                                        <p:cTn id="34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5"/>
                                        </p:tgtEl>
                                        <p:attrNameLst>
                                          <p:attrName>ppt_w</p:attrName>
                                        </p:attrNameLst>
                                      </p:cBhvr>
                                      <p:tavLst>
                                        <p:tav tm="0">
                                          <p:val>
                                            <p:strVal val="ppt_w"/>
                                          </p:val>
                                        </p:tav>
                                        <p:tav tm="100000">
                                          <p:val>
                                            <p:strVal val="ppt_w"/>
                                          </p:val>
                                        </p:tav>
                                      </p:tavLst>
                                    </p:anim>
                                    <p:anim calcmode="lin" valueType="num">
                                      <p:cBhvr>
                                        <p:cTn id="35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5"/>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7"/>
                                        </p:tgtEl>
                                        <p:attrNameLst>
                                          <p:attrName>ppt_w</p:attrName>
                                        </p:attrNameLst>
                                      </p:cBhvr>
                                      <p:tavLst>
                                        <p:tav tm="0">
                                          <p:val>
                                            <p:strVal val="ppt_w"/>
                                          </p:val>
                                        </p:tav>
                                        <p:tav tm="100000">
                                          <p:val>
                                            <p:strVal val="ppt_w"/>
                                          </p:val>
                                        </p:tav>
                                      </p:tavLst>
                                    </p:anim>
                                    <p:anim calcmode="lin" valueType="num">
                                      <p:cBhvr>
                                        <p:cTn id="35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19"/>
                                        </p:tgtEl>
                                        <p:attrNameLst>
                                          <p:attrName>ppt_w</p:attrName>
                                        </p:attrNameLst>
                                      </p:cBhvr>
                                      <p:tavLst>
                                        <p:tav tm="0">
                                          <p:val>
                                            <p:strVal val="ppt_w"/>
                                          </p:val>
                                        </p:tav>
                                        <p:tav tm="100000">
                                          <p:val>
                                            <p:strVal val="ppt_w"/>
                                          </p:val>
                                        </p:tav>
                                      </p:tavLst>
                                    </p:anim>
                                    <p:anim calcmode="lin" valueType="num">
                                      <p:cBhvr>
                                        <p:cTn id="35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19"/>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
                                        </p:tgtEl>
                                        <p:attrNameLst>
                                          <p:attrName>ppt_w</p:attrName>
                                        </p:attrNameLst>
                                      </p:cBhvr>
                                      <p:tavLst>
                                        <p:tav tm="0">
                                          <p:val>
                                            <p:strVal val="ppt_w"/>
                                          </p:val>
                                        </p:tav>
                                        <p:tav tm="100000">
                                          <p:val>
                                            <p:strVal val="ppt_w"/>
                                          </p:val>
                                        </p:tav>
                                      </p:tavLst>
                                    </p:anim>
                                    <p:anim calcmode="lin" valueType="num">
                                      <p:cBhvr>
                                        <p:cTn id="3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8"/>
                                        </p:tgtEl>
                                        <p:attrNameLst>
                                          <p:attrName>ppt_w</p:attrName>
                                        </p:attrNameLst>
                                      </p:cBhvr>
                                      <p:tavLst>
                                        <p:tav tm="0">
                                          <p:val>
                                            <p:strVal val="ppt_w"/>
                                          </p:val>
                                        </p:tav>
                                        <p:tav tm="100000">
                                          <p:val>
                                            <p:strVal val="ppt_w"/>
                                          </p:val>
                                        </p:tav>
                                      </p:tavLst>
                                    </p:anim>
                                    <p:anim calcmode="lin" valueType="num">
                                      <p:cBhvr>
                                        <p:cTn id="36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8"/>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10"/>
                                        </p:tgtEl>
                                        <p:attrNameLst>
                                          <p:attrName>ppt_w</p:attrName>
                                        </p:attrNameLst>
                                      </p:cBhvr>
                                      <p:tavLst>
                                        <p:tav tm="0">
                                          <p:val>
                                            <p:strVal val="ppt_w"/>
                                          </p:val>
                                        </p:tav>
                                        <p:tav tm="100000">
                                          <p:val>
                                            <p:strVal val="ppt_w"/>
                                          </p:val>
                                        </p:tav>
                                      </p:tavLst>
                                    </p:anim>
                                    <p:anim calcmode="lin" valueType="num">
                                      <p:cBhvr>
                                        <p:cTn id="37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10"/>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11"/>
                                        </p:tgtEl>
                                        <p:attrNameLst>
                                          <p:attrName>ppt_w</p:attrName>
                                        </p:attrNameLst>
                                      </p:cBhvr>
                                      <p:tavLst>
                                        <p:tav tm="0">
                                          <p:val>
                                            <p:strVal val="ppt_w"/>
                                          </p:val>
                                        </p:tav>
                                        <p:tav tm="100000">
                                          <p:val>
                                            <p:strVal val="ppt_w"/>
                                          </p:val>
                                        </p:tav>
                                      </p:tavLst>
                                    </p:anim>
                                    <p:anim calcmode="lin" valueType="num">
                                      <p:cBhvr>
                                        <p:cTn id="3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1"/>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14"/>
                                        </p:tgtEl>
                                        <p:attrNameLst>
                                          <p:attrName>ppt_w</p:attrName>
                                        </p:attrNameLst>
                                      </p:cBhvr>
                                      <p:tavLst>
                                        <p:tav tm="0">
                                          <p:val>
                                            <p:strVal val="ppt_w"/>
                                          </p:val>
                                        </p:tav>
                                        <p:tav tm="100000">
                                          <p:val>
                                            <p:strVal val="ppt_w"/>
                                          </p:val>
                                        </p:tav>
                                      </p:tavLst>
                                    </p:anim>
                                    <p:anim calcmode="lin" valueType="num">
                                      <p:cBhvr>
                                        <p:cTn id="37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14"/>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16"/>
                                        </p:tgtEl>
                                        <p:attrNameLst>
                                          <p:attrName>ppt_w</p:attrName>
                                        </p:attrNameLst>
                                      </p:cBhvr>
                                      <p:tavLst>
                                        <p:tav tm="0">
                                          <p:val>
                                            <p:strVal val="ppt_w"/>
                                          </p:val>
                                        </p:tav>
                                        <p:tav tm="100000">
                                          <p:val>
                                            <p:strVal val="ppt_w"/>
                                          </p:val>
                                        </p:tav>
                                      </p:tavLst>
                                    </p:anim>
                                    <p:anim calcmode="lin" valueType="num">
                                      <p:cBhvr>
                                        <p:cTn id="3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1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18"/>
                                        </p:tgtEl>
                                        <p:attrNameLst>
                                          <p:attrName>ppt_w</p:attrName>
                                        </p:attrNameLst>
                                      </p:cBhvr>
                                      <p:tavLst>
                                        <p:tav tm="0">
                                          <p:val>
                                            <p:strVal val="ppt_w"/>
                                          </p:val>
                                        </p:tav>
                                        <p:tav tm="100000">
                                          <p:val>
                                            <p:strVal val="ppt_w"/>
                                          </p:val>
                                        </p:tav>
                                      </p:tavLst>
                                    </p:anim>
                                    <p:anim calcmode="lin" valueType="num">
                                      <p:cBhvr>
                                        <p:cTn id="3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18"/>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3"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3"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3"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3"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3"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3"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3"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grpId="3"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grpId="3"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grpId="3"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grpId="3"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grpId="3"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grpId="3"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grpId="3"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4/3*#ppt_w"/>
                                          </p:val>
                                        </p:tav>
                                        <p:tav tm="100000">
                                          <p:val>
                                            <p:strVal val="#ppt_w"/>
                                          </p:val>
                                        </p:tav>
                                      </p:tavLst>
                                    </p:anim>
                                    <p:anim calcmode="lin" valueType="num">
                                      <p:cBhvr>
                                        <p:cTn id="460" dur="3000" fill="hold"/>
                                        <p:tgtEl>
                                          <p:spTgt spid="4"/>
                                        </p:tgtEl>
                                        <p:attrNameLst>
                                          <p:attrName>ppt_h</p:attrName>
                                        </p:attrNameLst>
                                      </p:cBhvr>
                                      <p:tavLst>
                                        <p:tav tm="0">
                                          <p:val>
                                            <p:strVal val="4/3*#ppt_h"/>
                                          </p:val>
                                        </p:tav>
                                        <p:tav tm="100000">
                                          <p:val>
                                            <p:strVal val="#ppt_h"/>
                                          </p:val>
                                        </p:tav>
                                      </p:tavLst>
                                    </p:anim>
                                  </p:childTnLst>
                                </p:cTn>
                              </p:par>
                              <p:par>
                                <p:cTn id="461" presetID="8" presetClass="entr" presetSubtype="32"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diamond(out)">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rgbClr val="A65F34">
                  <a:shade val="67500"/>
                  <a:satMod val="115000"/>
                </a:srgbClr>
              </a:gs>
              <a:gs pos="100000">
                <a:srgbClr val="A65F34">
                  <a:shade val="100000"/>
                  <a:satMod val="115000"/>
                </a:srgbClr>
              </a:gs>
            </a:gsLst>
            <a:lin ang="5400000" scaled="1"/>
            <a:tileRect/>
          </a:gradFill>
        </p:spPr>
        <p:txBody>
          <a:bodyPr/>
          <a:lstStyle/>
          <a:p>
            <a:endParaRPr lang="es-ES" dirty="0"/>
          </a:p>
        </p:txBody>
      </p:sp>
      <p:pic>
        <p:nvPicPr>
          <p:cNvPr id="4" name="3 Imagen" descr="87206329.jpg"/>
          <p:cNvPicPr>
            <a:picLocks noChangeAspect="1"/>
          </p:cNvPicPr>
          <p:nvPr/>
        </p:nvPicPr>
        <p:blipFill>
          <a:blip r:embed="rId2"/>
          <a:stretch>
            <a:fillRect/>
          </a:stretch>
        </p:blipFill>
        <p:spPr>
          <a:xfrm>
            <a:off x="0" y="0"/>
            <a:ext cx="9144000" cy="6831315"/>
          </a:xfrm>
          <a:prstGeom prst="rect">
            <a:avLst/>
          </a:prstGeom>
        </p:spPr>
      </p:pic>
      <p:sp>
        <p:nvSpPr>
          <p:cNvPr id="5" name="4 Lágrima"/>
          <p:cNvSpPr/>
          <p:nvPr/>
        </p:nvSpPr>
        <p:spPr>
          <a:xfrm rot="18713627">
            <a:off x="3486151" y="3771923"/>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8" y="488247"/>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4" y="2056458"/>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6" y="2131297"/>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9" y="820436"/>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4" y="913674"/>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9" y="3123700"/>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3" y="3297119"/>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rgbClr val="55311B">
                  <a:shade val="67500"/>
                  <a:satMod val="115000"/>
                </a:srgbClr>
              </a:gs>
              <a:gs pos="100000">
                <a:srgbClr val="55311B">
                  <a:shade val="100000"/>
                  <a:satMod val="115000"/>
                </a:srgbClr>
              </a:gs>
            </a:gsLst>
            <a:lin ang="5400000" scaled="1"/>
            <a:tileRect/>
          </a:gradFill>
        </p:spPr>
        <p:txBody>
          <a:bodyPr/>
          <a:lstStyle/>
          <a:p>
            <a:endParaRPr lang="es-ES" dirty="0"/>
          </a:p>
        </p:txBody>
      </p:sp>
      <p:pic>
        <p:nvPicPr>
          <p:cNvPr id="4" name="3 Imagen" descr="P1020232.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0" y="0"/>
            <a:ext cx="4429124" cy="6858000"/>
          </a:xfrm>
          <a:prstGeom prst="moon">
            <a:avLst>
              <a:gd name="adj" fmla="val 38254"/>
            </a:avLst>
          </a:prstGeom>
          <a:solidFill>
            <a:schemeClr val="accent6">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10086" y="0"/>
            <a:ext cx="4633914" cy="6858000"/>
          </a:xfrm>
          <a:prstGeom prst="moon">
            <a:avLst>
              <a:gd name="adj" fmla="val 38092"/>
            </a:avLst>
          </a:prstGeom>
          <a:solidFill>
            <a:schemeClr val="accent6">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0"/>
            <a:ext cx="3857652" cy="6858000"/>
          </a:xfrm>
          <a:prstGeom prst="moon">
            <a:avLst>
              <a:gd name="adj" fmla="val 38254"/>
            </a:avLst>
          </a:prstGeom>
          <a:solidFill>
            <a:srgbClr val="C0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286248" y="0"/>
            <a:ext cx="4276724" cy="6858000"/>
          </a:xfrm>
          <a:prstGeom prst="moon">
            <a:avLst>
              <a:gd name="adj" fmla="val 38092"/>
            </a:avLst>
          </a:prstGeom>
          <a:solidFill>
            <a:srgbClr val="C0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357290" y="0"/>
            <a:ext cx="3357586" cy="6858000"/>
          </a:xfrm>
          <a:prstGeom prst="moon">
            <a:avLst>
              <a:gd name="adj" fmla="val 38254"/>
            </a:avLst>
          </a:prstGeom>
          <a:solidFill>
            <a:srgbClr val="B86A3A"/>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86248" y="0"/>
            <a:ext cx="3490906" cy="6858000"/>
          </a:xfrm>
          <a:prstGeom prst="moon">
            <a:avLst>
              <a:gd name="adj" fmla="val 38092"/>
            </a:avLst>
          </a:prstGeom>
          <a:solidFill>
            <a:srgbClr val="B86A3A"/>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ppt_w/2"/>
                                          </p:val>
                                        </p:tav>
                                      </p:tavLst>
                                    </p:anim>
                                    <p:anim calcmode="lin" valueType="num">
                                      <p:cBhvr>
                                        <p:cTn id="77" dur="3000"/>
                                        <p:tgtEl>
                                          <p:spTgt spid="7"/>
                                        </p:tgtEl>
                                        <p:attrNameLst>
                                          <p:attrName>ppt_y</p:attrName>
                                        </p:attrNameLst>
                                      </p:cBhvr>
                                      <p:tavLst>
                                        <p:tav tm="0">
                                          <p:val>
                                            <p:strVal val="ppt_y"/>
                                          </p:val>
                                        </p:tav>
                                        <p:tav tm="100000">
                                          <p:val>
                                            <p:strVal val="ppt_y"/>
                                          </p:val>
                                        </p:tav>
                                      </p:tavLst>
                                    </p:anim>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strVal val="ppt_h"/>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9"/>
                                        </p:tgtEl>
                                        <p:attrNameLst>
                                          <p:attrName>ppt_x</p:attrName>
                                        </p:attrNameLst>
                                      </p:cBhvr>
                                      <p:tavLst>
                                        <p:tav tm="0">
                                          <p:val>
                                            <p:strVal val="ppt_x"/>
                                          </p:val>
                                        </p:tav>
                                        <p:tav tm="100000">
                                          <p:val>
                                            <p:strVal val="ppt_x+ppt_w/2"/>
                                          </p:val>
                                        </p:tav>
                                      </p:tavLst>
                                    </p:anim>
                                    <p:anim calcmode="lin" valueType="num">
                                      <p:cBhvr>
                                        <p:cTn id="83" dur="3000"/>
                                        <p:tgtEl>
                                          <p:spTgt spid="9"/>
                                        </p:tgtEl>
                                        <p:attrNameLst>
                                          <p:attrName>ppt_y</p:attrName>
                                        </p:attrNameLst>
                                      </p:cBhvr>
                                      <p:tavLst>
                                        <p:tav tm="0">
                                          <p:val>
                                            <p:strVal val="ppt_y"/>
                                          </p:val>
                                        </p:tav>
                                        <p:tav tm="100000">
                                          <p:val>
                                            <p:strVal val="ppt_y"/>
                                          </p:val>
                                        </p:tav>
                                      </p:tavLst>
                                    </p:anim>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strVal val="ppt_h"/>
                                          </p:val>
                                        </p:tav>
                                      </p:tavLst>
                                    </p:anim>
                                    <p:set>
                                      <p:cBhvr>
                                        <p:cTn id="86" dur="1" fill="hold">
                                          <p:stCondLst>
                                            <p:cond delay="2999"/>
                                          </p:stCondLst>
                                        </p:cTn>
                                        <p:tgtEl>
                                          <p:spTgt spid="9"/>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1"/>
                                        </p:tgtEl>
                                        <p:attrNameLst>
                                          <p:attrName>ppt_x</p:attrName>
                                        </p:attrNameLst>
                                      </p:cBhvr>
                                      <p:tavLst>
                                        <p:tav tm="0">
                                          <p:val>
                                            <p:strVal val="ppt_x"/>
                                          </p:val>
                                        </p:tav>
                                        <p:tav tm="100000">
                                          <p:val>
                                            <p:strVal val="ppt_x+ppt_w/2"/>
                                          </p:val>
                                        </p:tav>
                                      </p:tavLst>
                                    </p:anim>
                                    <p:anim calcmode="lin" valueType="num">
                                      <p:cBhvr>
                                        <p:cTn id="89" dur="3000"/>
                                        <p:tgtEl>
                                          <p:spTgt spid="11"/>
                                        </p:tgtEl>
                                        <p:attrNameLst>
                                          <p:attrName>ppt_y</p:attrName>
                                        </p:attrNameLst>
                                      </p:cBhvr>
                                      <p:tavLst>
                                        <p:tav tm="0">
                                          <p:val>
                                            <p:strVal val="ppt_y"/>
                                          </p:val>
                                        </p:tav>
                                        <p:tav tm="100000">
                                          <p:val>
                                            <p:strVal val="ppt_y"/>
                                          </p:val>
                                        </p:tav>
                                      </p:tavLst>
                                    </p:anim>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strVal val="ppt_h"/>
                                          </p:val>
                                        </p:tav>
                                      </p:tavLst>
                                    </p:anim>
                                    <p:set>
                                      <p:cBhvr>
                                        <p:cTn id="92" dur="1" fill="hold">
                                          <p:stCondLst>
                                            <p:cond delay="2999"/>
                                          </p:stCondLst>
                                        </p:cTn>
                                        <p:tgtEl>
                                          <p:spTgt spid="11"/>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20000">
                <a:srgbClr val="C00000"/>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4" name="3 Imagen" descr="SOH.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1143008"/>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000992" y="1143008"/>
            <a:ext cx="1143008"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71472" y="1857364"/>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1857364"/>
            <a:ext cx="1143008"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214414" y="2571744"/>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2571744"/>
            <a:ext cx="1143008"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785950" y="3214686"/>
            <a:ext cx="1142976" cy="1428760"/>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357422" y="3929066"/>
            <a:ext cx="1142976"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3000364" y="4714884"/>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357918" y="3143272"/>
            <a:ext cx="1143008"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715008" y="3857628"/>
            <a:ext cx="1143008"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5143504" y="4643446"/>
            <a:ext cx="1071570"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3643306" y="5500702"/>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4429124" y="5500702"/>
            <a:ext cx="1071570"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1+#ppt_w/2"/>
                                          </p:val>
                                        </p:tav>
                                        <p:tav tm="100000">
                                          <p:val>
                                            <p:strVal val="#ppt_x"/>
                                          </p:val>
                                        </p:tav>
                                      </p:tavLst>
                                    </p:anim>
                                    <p:anim calcmode="lin" valueType="num">
                                      <p:cBhvr additive="base">
                                        <p:cTn id="75" dur="3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1+#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1+#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0-#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0-#ppt_w/2"/>
                                          </p:val>
                                        </p:tav>
                                        <p:tav tm="100000">
                                          <p:val>
                                            <p:strVal val="#ppt_x"/>
                                          </p:val>
                                        </p:tav>
                                      </p:tavLst>
                                    </p:anim>
                                    <p:anim calcmode="lin" valueType="num">
                                      <p:cBhvr additive="base">
                                        <p:cTn id="99" dur="3000" fill="hold"/>
                                        <p:tgtEl>
                                          <p:spTgt spid="8"/>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3000"/>
                                        <p:tgtEl>
                                          <p:spTgt spid="5"/>
                                        </p:tgtEl>
                                      </p:cBhvr>
                                    </p:animEffect>
                                    <p:anim calcmode="lin" valueType="num">
                                      <p:cBhvr>
                                        <p:cTn id="123" dur="3000" fill="hold"/>
                                        <p:tgtEl>
                                          <p:spTgt spid="5"/>
                                        </p:tgtEl>
                                        <p:attrNameLst>
                                          <p:attrName>style.rotation</p:attrName>
                                        </p:attrNameLst>
                                      </p:cBhvr>
                                      <p:tavLst>
                                        <p:tav tm="0">
                                          <p:val>
                                            <p:fltVal val="720"/>
                                          </p:val>
                                        </p:tav>
                                        <p:tav tm="100000">
                                          <p:val>
                                            <p:fltVal val="0"/>
                                          </p:val>
                                        </p:tav>
                                      </p:tavLst>
                                    </p:anim>
                                    <p:anim calcmode="lin" valueType="num">
                                      <p:cBhvr>
                                        <p:cTn id="124" dur="3000" fill="hold"/>
                                        <p:tgtEl>
                                          <p:spTgt spid="5"/>
                                        </p:tgtEl>
                                        <p:attrNameLst>
                                          <p:attrName>ppt_h</p:attrName>
                                        </p:attrNameLst>
                                      </p:cBhvr>
                                      <p:tavLst>
                                        <p:tav tm="0">
                                          <p:val>
                                            <p:fltVal val="0"/>
                                          </p:val>
                                        </p:tav>
                                        <p:tav tm="100000">
                                          <p:val>
                                            <p:strVal val="#ppt_h"/>
                                          </p:val>
                                        </p:tav>
                                      </p:tavLst>
                                    </p:anim>
                                    <p:anim calcmode="lin" valueType="num">
                                      <p:cBhvr>
                                        <p:cTn id="125" dur="3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3000"/>
                                        <p:tgtEl>
                                          <p:spTgt spid="6"/>
                                        </p:tgtEl>
                                      </p:cBhvr>
                                    </p:animEffect>
                                    <p:anim calcmode="lin" valueType="num">
                                      <p:cBhvr>
                                        <p:cTn id="129" dur="3000" fill="hold"/>
                                        <p:tgtEl>
                                          <p:spTgt spid="6"/>
                                        </p:tgtEl>
                                        <p:attrNameLst>
                                          <p:attrName>style.rotation</p:attrName>
                                        </p:attrNameLst>
                                      </p:cBhvr>
                                      <p:tavLst>
                                        <p:tav tm="0">
                                          <p:val>
                                            <p:fltVal val="720"/>
                                          </p:val>
                                        </p:tav>
                                        <p:tav tm="100000">
                                          <p:val>
                                            <p:fltVal val="0"/>
                                          </p:val>
                                        </p:tav>
                                      </p:tavLst>
                                    </p:anim>
                                    <p:anim calcmode="lin" valueType="num">
                                      <p:cBhvr>
                                        <p:cTn id="130" dur="3000" fill="hold"/>
                                        <p:tgtEl>
                                          <p:spTgt spid="6"/>
                                        </p:tgtEl>
                                        <p:attrNameLst>
                                          <p:attrName>ppt_h</p:attrName>
                                        </p:attrNameLst>
                                      </p:cBhvr>
                                      <p:tavLst>
                                        <p:tav tm="0">
                                          <p:val>
                                            <p:fltVal val="0"/>
                                          </p:val>
                                        </p:tav>
                                        <p:tav tm="100000">
                                          <p:val>
                                            <p:strVal val="#ppt_h"/>
                                          </p:val>
                                        </p:tav>
                                      </p:tavLst>
                                    </p:anim>
                                    <p:anim calcmode="lin" valueType="num">
                                      <p:cBhvr>
                                        <p:cTn id="131" dur="3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3000"/>
                                        <p:tgtEl>
                                          <p:spTgt spid="7"/>
                                        </p:tgtEl>
                                      </p:cBhvr>
                                    </p:animEffect>
                                    <p:anim calcmode="lin" valueType="num">
                                      <p:cBhvr>
                                        <p:cTn id="135" dur="3000" fill="hold"/>
                                        <p:tgtEl>
                                          <p:spTgt spid="7"/>
                                        </p:tgtEl>
                                        <p:attrNameLst>
                                          <p:attrName>style.rotation</p:attrName>
                                        </p:attrNameLst>
                                      </p:cBhvr>
                                      <p:tavLst>
                                        <p:tav tm="0">
                                          <p:val>
                                            <p:fltVal val="720"/>
                                          </p:val>
                                        </p:tav>
                                        <p:tav tm="100000">
                                          <p:val>
                                            <p:fltVal val="0"/>
                                          </p:val>
                                        </p:tav>
                                      </p:tavLst>
                                    </p:anim>
                                    <p:anim calcmode="lin" valueType="num">
                                      <p:cBhvr>
                                        <p:cTn id="136" dur="3000" fill="hold"/>
                                        <p:tgtEl>
                                          <p:spTgt spid="7"/>
                                        </p:tgtEl>
                                        <p:attrNameLst>
                                          <p:attrName>ppt_h</p:attrName>
                                        </p:attrNameLst>
                                      </p:cBhvr>
                                      <p:tavLst>
                                        <p:tav tm="0">
                                          <p:val>
                                            <p:fltVal val="0"/>
                                          </p:val>
                                        </p:tav>
                                        <p:tav tm="100000">
                                          <p:val>
                                            <p:strVal val="#ppt_h"/>
                                          </p:val>
                                        </p:tav>
                                      </p:tavLst>
                                    </p:anim>
                                    <p:anim calcmode="lin" valueType="num">
                                      <p:cBhvr>
                                        <p:cTn id="137" dur="3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3000"/>
                                        <p:tgtEl>
                                          <p:spTgt spid="8"/>
                                        </p:tgtEl>
                                      </p:cBhvr>
                                    </p:animEffect>
                                    <p:anim calcmode="lin" valueType="num">
                                      <p:cBhvr>
                                        <p:cTn id="141" dur="3000" fill="hold"/>
                                        <p:tgtEl>
                                          <p:spTgt spid="8"/>
                                        </p:tgtEl>
                                        <p:attrNameLst>
                                          <p:attrName>style.rotation</p:attrName>
                                        </p:attrNameLst>
                                      </p:cBhvr>
                                      <p:tavLst>
                                        <p:tav tm="0">
                                          <p:val>
                                            <p:fltVal val="720"/>
                                          </p:val>
                                        </p:tav>
                                        <p:tav tm="100000">
                                          <p:val>
                                            <p:fltVal val="0"/>
                                          </p:val>
                                        </p:tav>
                                      </p:tavLst>
                                    </p:anim>
                                    <p:anim calcmode="lin" valueType="num">
                                      <p:cBhvr>
                                        <p:cTn id="142" dur="3000" fill="hold"/>
                                        <p:tgtEl>
                                          <p:spTgt spid="8"/>
                                        </p:tgtEl>
                                        <p:attrNameLst>
                                          <p:attrName>ppt_h</p:attrName>
                                        </p:attrNameLst>
                                      </p:cBhvr>
                                      <p:tavLst>
                                        <p:tav tm="0">
                                          <p:val>
                                            <p:fltVal val="0"/>
                                          </p:val>
                                        </p:tav>
                                        <p:tav tm="100000">
                                          <p:val>
                                            <p:strVal val="#ppt_h"/>
                                          </p:val>
                                        </p:tav>
                                      </p:tavLst>
                                    </p:anim>
                                    <p:anim calcmode="lin" valueType="num">
                                      <p:cBhvr>
                                        <p:cTn id="143" dur="3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3000"/>
                                        <p:tgtEl>
                                          <p:spTgt spid="9"/>
                                        </p:tgtEl>
                                      </p:cBhvr>
                                    </p:animEffect>
                                    <p:anim calcmode="lin" valueType="num">
                                      <p:cBhvr>
                                        <p:cTn id="147" dur="3000" fill="hold"/>
                                        <p:tgtEl>
                                          <p:spTgt spid="9"/>
                                        </p:tgtEl>
                                        <p:attrNameLst>
                                          <p:attrName>style.rotation</p:attrName>
                                        </p:attrNameLst>
                                      </p:cBhvr>
                                      <p:tavLst>
                                        <p:tav tm="0">
                                          <p:val>
                                            <p:fltVal val="720"/>
                                          </p:val>
                                        </p:tav>
                                        <p:tav tm="100000">
                                          <p:val>
                                            <p:fltVal val="0"/>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anim calcmode="lin" valueType="num">
                                      <p:cBhvr>
                                        <p:cTn id="149" dur="3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style.rotation</p:attrName>
                                        </p:attrNameLst>
                                      </p:cBhvr>
                                      <p:tavLst>
                                        <p:tav tm="0">
                                          <p:val>
                                            <p:fltVal val="720"/>
                                          </p:val>
                                        </p:tav>
                                        <p:tav tm="100000">
                                          <p:val>
                                            <p:fltVal val="0"/>
                                          </p:val>
                                        </p:tav>
                                      </p:tavLst>
                                    </p:anim>
                                    <p:anim calcmode="lin" valueType="num">
                                      <p:cBhvr>
                                        <p:cTn id="154" dur="3000" fill="hold"/>
                                        <p:tgtEl>
                                          <p:spTgt spid="10"/>
                                        </p:tgtEl>
                                        <p:attrNameLst>
                                          <p:attrName>ppt_h</p:attrName>
                                        </p:attrNameLst>
                                      </p:cBhvr>
                                      <p:tavLst>
                                        <p:tav tm="0">
                                          <p:val>
                                            <p:fltVal val="0"/>
                                          </p:val>
                                        </p:tav>
                                        <p:tav tm="100000">
                                          <p:val>
                                            <p:strVal val="#ppt_h"/>
                                          </p:val>
                                        </p:tav>
                                      </p:tavLst>
                                    </p:anim>
                                    <p:anim calcmode="lin" valueType="num">
                                      <p:cBhvr>
                                        <p:cTn id="155" dur="3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3000"/>
                                        <p:tgtEl>
                                          <p:spTgt spid="11"/>
                                        </p:tgtEl>
                                      </p:cBhvr>
                                    </p:animEffect>
                                    <p:anim calcmode="lin" valueType="num">
                                      <p:cBhvr>
                                        <p:cTn id="159" dur="3000" fill="hold"/>
                                        <p:tgtEl>
                                          <p:spTgt spid="11"/>
                                        </p:tgtEl>
                                        <p:attrNameLst>
                                          <p:attrName>style.rotation</p:attrName>
                                        </p:attrNameLst>
                                      </p:cBhvr>
                                      <p:tavLst>
                                        <p:tav tm="0">
                                          <p:val>
                                            <p:fltVal val="720"/>
                                          </p:val>
                                        </p:tav>
                                        <p:tav tm="100000">
                                          <p:val>
                                            <p:fltVal val="0"/>
                                          </p:val>
                                        </p:tav>
                                      </p:tavLst>
                                    </p:anim>
                                    <p:anim calcmode="lin" valueType="num">
                                      <p:cBhvr>
                                        <p:cTn id="160" dur="3000" fill="hold"/>
                                        <p:tgtEl>
                                          <p:spTgt spid="11"/>
                                        </p:tgtEl>
                                        <p:attrNameLst>
                                          <p:attrName>ppt_h</p:attrName>
                                        </p:attrNameLst>
                                      </p:cBhvr>
                                      <p:tavLst>
                                        <p:tav tm="0">
                                          <p:val>
                                            <p:fltVal val="0"/>
                                          </p:val>
                                        </p:tav>
                                        <p:tav tm="100000">
                                          <p:val>
                                            <p:strVal val="#ppt_h"/>
                                          </p:val>
                                        </p:tav>
                                      </p:tavLst>
                                    </p:anim>
                                    <p:anim calcmode="lin" valueType="num">
                                      <p:cBhvr>
                                        <p:cTn id="161" dur="3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3000"/>
                                        <p:tgtEl>
                                          <p:spTgt spid="12"/>
                                        </p:tgtEl>
                                      </p:cBhvr>
                                    </p:animEffect>
                                    <p:anim calcmode="lin" valueType="num">
                                      <p:cBhvr>
                                        <p:cTn id="165" dur="3000" fill="hold"/>
                                        <p:tgtEl>
                                          <p:spTgt spid="12"/>
                                        </p:tgtEl>
                                        <p:attrNameLst>
                                          <p:attrName>style.rotation</p:attrName>
                                        </p:attrNameLst>
                                      </p:cBhvr>
                                      <p:tavLst>
                                        <p:tav tm="0">
                                          <p:val>
                                            <p:fltVal val="720"/>
                                          </p:val>
                                        </p:tav>
                                        <p:tav tm="100000">
                                          <p:val>
                                            <p:fltVal val="0"/>
                                          </p:val>
                                        </p:tav>
                                      </p:tavLst>
                                    </p:anim>
                                    <p:anim calcmode="lin" valueType="num">
                                      <p:cBhvr>
                                        <p:cTn id="166" dur="3000" fill="hold"/>
                                        <p:tgtEl>
                                          <p:spTgt spid="12"/>
                                        </p:tgtEl>
                                        <p:attrNameLst>
                                          <p:attrName>ppt_h</p:attrName>
                                        </p:attrNameLst>
                                      </p:cBhvr>
                                      <p:tavLst>
                                        <p:tav tm="0">
                                          <p:val>
                                            <p:fltVal val="0"/>
                                          </p:val>
                                        </p:tav>
                                        <p:tav tm="100000">
                                          <p:val>
                                            <p:strVal val="#ppt_h"/>
                                          </p:val>
                                        </p:tav>
                                      </p:tavLst>
                                    </p:anim>
                                    <p:anim calcmode="lin" valueType="num">
                                      <p:cBhvr>
                                        <p:cTn id="167" dur="3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3000"/>
                                        <p:tgtEl>
                                          <p:spTgt spid="13"/>
                                        </p:tgtEl>
                                      </p:cBhvr>
                                    </p:animEffect>
                                    <p:anim calcmode="lin" valueType="num">
                                      <p:cBhvr>
                                        <p:cTn id="171" dur="3000" fill="hold"/>
                                        <p:tgtEl>
                                          <p:spTgt spid="13"/>
                                        </p:tgtEl>
                                        <p:attrNameLst>
                                          <p:attrName>style.rotation</p:attrName>
                                        </p:attrNameLst>
                                      </p:cBhvr>
                                      <p:tavLst>
                                        <p:tav tm="0">
                                          <p:val>
                                            <p:fltVal val="720"/>
                                          </p:val>
                                        </p:tav>
                                        <p:tav tm="100000">
                                          <p:val>
                                            <p:fltVal val="0"/>
                                          </p:val>
                                        </p:tav>
                                      </p:tavLst>
                                    </p:anim>
                                    <p:anim calcmode="lin" valueType="num">
                                      <p:cBhvr>
                                        <p:cTn id="172" dur="3000" fill="hold"/>
                                        <p:tgtEl>
                                          <p:spTgt spid="13"/>
                                        </p:tgtEl>
                                        <p:attrNameLst>
                                          <p:attrName>ppt_h</p:attrName>
                                        </p:attrNameLst>
                                      </p:cBhvr>
                                      <p:tavLst>
                                        <p:tav tm="0">
                                          <p:val>
                                            <p:fltVal val="0"/>
                                          </p:val>
                                        </p:tav>
                                        <p:tav tm="100000">
                                          <p:val>
                                            <p:strVal val="#ppt_h"/>
                                          </p:val>
                                        </p:tav>
                                      </p:tavLst>
                                    </p:anim>
                                    <p:anim calcmode="lin" valueType="num">
                                      <p:cBhvr>
                                        <p:cTn id="173" dur="3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3000"/>
                                        <p:tgtEl>
                                          <p:spTgt spid="14"/>
                                        </p:tgtEl>
                                      </p:cBhvr>
                                    </p:animEffect>
                                    <p:anim calcmode="lin" valueType="num">
                                      <p:cBhvr>
                                        <p:cTn id="177" dur="3000" fill="hold"/>
                                        <p:tgtEl>
                                          <p:spTgt spid="14"/>
                                        </p:tgtEl>
                                        <p:attrNameLst>
                                          <p:attrName>style.rotation</p:attrName>
                                        </p:attrNameLst>
                                      </p:cBhvr>
                                      <p:tavLst>
                                        <p:tav tm="0">
                                          <p:val>
                                            <p:fltVal val="720"/>
                                          </p:val>
                                        </p:tav>
                                        <p:tav tm="100000">
                                          <p:val>
                                            <p:fltVal val="0"/>
                                          </p:val>
                                        </p:tav>
                                      </p:tavLst>
                                    </p:anim>
                                    <p:anim calcmode="lin" valueType="num">
                                      <p:cBhvr>
                                        <p:cTn id="178" dur="3000" fill="hold"/>
                                        <p:tgtEl>
                                          <p:spTgt spid="14"/>
                                        </p:tgtEl>
                                        <p:attrNameLst>
                                          <p:attrName>ppt_h</p:attrName>
                                        </p:attrNameLst>
                                      </p:cBhvr>
                                      <p:tavLst>
                                        <p:tav tm="0">
                                          <p:val>
                                            <p:fltVal val="0"/>
                                          </p:val>
                                        </p:tav>
                                        <p:tav tm="100000">
                                          <p:val>
                                            <p:strVal val="#ppt_h"/>
                                          </p:val>
                                        </p:tav>
                                      </p:tavLst>
                                    </p:anim>
                                    <p:anim calcmode="lin" valueType="num">
                                      <p:cBhvr>
                                        <p:cTn id="179" dur="3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3000"/>
                                        <p:tgtEl>
                                          <p:spTgt spid="15"/>
                                        </p:tgtEl>
                                      </p:cBhvr>
                                    </p:animEffect>
                                    <p:anim calcmode="lin" valueType="num">
                                      <p:cBhvr>
                                        <p:cTn id="183" dur="3000" fill="hold"/>
                                        <p:tgtEl>
                                          <p:spTgt spid="15"/>
                                        </p:tgtEl>
                                        <p:attrNameLst>
                                          <p:attrName>style.rotation</p:attrName>
                                        </p:attrNameLst>
                                      </p:cBhvr>
                                      <p:tavLst>
                                        <p:tav tm="0">
                                          <p:val>
                                            <p:fltVal val="720"/>
                                          </p:val>
                                        </p:tav>
                                        <p:tav tm="100000">
                                          <p:val>
                                            <p:fltVal val="0"/>
                                          </p:val>
                                        </p:tav>
                                      </p:tavLst>
                                    </p:anim>
                                    <p:anim calcmode="lin" valueType="num">
                                      <p:cBhvr>
                                        <p:cTn id="184" dur="3000" fill="hold"/>
                                        <p:tgtEl>
                                          <p:spTgt spid="15"/>
                                        </p:tgtEl>
                                        <p:attrNameLst>
                                          <p:attrName>ppt_h</p:attrName>
                                        </p:attrNameLst>
                                      </p:cBhvr>
                                      <p:tavLst>
                                        <p:tav tm="0">
                                          <p:val>
                                            <p:fltVal val="0"/>
                                          </p:val>
                                        </p:tav>
                                        <p:tav tm="100000">
                                          <p:val>
                                            <p:strVal val="#ppt_h"/>
                                          </p:val>
                                        </p:tav>
                                      </p:tavLst>
                                    </p:anim>
                                    <p:anim calcmode="lin" valueType="num">
                                      <p:cBhvr>
                                        <p:cTn id="185" dur="3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3000"/>
                                        <p:tgtEl>
                                          <p:spTgt spid="16"/>
                                        </p:tgtEl>
                                      </p:cBhvr>
                                    </p:animEffect>
                                    <p:anim calcmode="lin" valueType="num">
                                      <p:cBhvr>
                                        <p:cTn id="189" dur="3000" fill="hold"/>
                                        <p:tgtEl>
                                          <p:spTgt spid="16"/>
                                        </p:tgtEl>
                                        <p:attrNameLst>
                                          <p:attrName>style.rotation</p:attrName>
                                        </p:attrNameLst>
                                      </p:cBhvr>
                                      <p:tavLst>
                                        <p:tav tm="0">
                                          <p:val>
                                            <p:fltVal val="720"/>
                                          </p:val>
                                        </p:tav>
                                        <p:tav tm="100000">
                                          <p:val>
                                            <p:fltVal val="0"/>
                                          </p:val>
                                        </p:tav>
                                      </p:tavLst>
                                    </p:anim>
                                    <p:anim calcmode="lin" valueType="num">
                                      <p:cBhvr>
                                        <p:cTn id="190" dur="3000" fill="hold"/>
                                        <p:tgtEl>
                                          <p:spTgt spid="16"/>
                                        </p:tgtEl>
                                        <p:attrNameLst>
                                          <p:attrName>ppt_h</p:attrName>
                                        </p:attrNameLst>
                                      </p:cBhvr>
                                      <p:tavLst>
                                        <p:tav tm="0">
                                          <p:val>
                                            <p:fltVal val="0"/>
                                          </p:val>
                                        </p:tav>
                                        <p:tav tm="100000">
                                          <p:val>
                                            <p:strVal val="#ppt_h"/>
                                          </p:val>
                                        </p:tav>
                                      </p:tavLst>
                                    </p:anim>
                                    <p:anim calcmode="lin" valueType="num">
                                      <p:cBhvr>
                                        <p:cTn id="191" dur="3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3000"/>
                                        <p:tgtEl>
                                          <p:spTgt spid="17"/>
                                        </p:tgtEl>
                                      </p:cBhvr>
                                    </p:animEffect>
                                    <p:anim calcmode="lin" valueType="num">
                                      <p:cBhvr>
                                        <p:cTn id="195" dur="3000" fill="hold"/>
                                        <p:tgtEl>
                                          <p:spTgt spid="17"/>
                                        </p:tgtEl>
                                        <p:attrNameLst>
                                          <p:attrName>style.rotation</p:attrName>
                                        </p:attrNameLst>
                                      </p:cBhvr>
                                      <p:tavLst>
                                        <p:tav tm="0">
                                          <p:val>
                                            <p:fltVal val="720"/>
                                          </p:val>
                                        </p:tav>
                                        <p:tav tm="100000">
                                          <p:val>
                                            <p:fltVal val="0"/>
                                          </p:val>
                                        </p:tav>
                                      </p:tavLst>
                                    </p:anim>
                                    <p:anim calcmode="lin" valueType="num">
                                      <p:cBhvr>
                                        <p:cTn id="196" dur="3000" fill="hold"/>
                                        <p:tgtEl>
                                          <p:spTgt spid="17"/>
                                        </p:tgtEl>
                                        <p:attrNameLst>
                                          <p:attrName>ppt_h</p:attrName>
                                        </p:attrNameLst>
                                      </p:cBhvr>
                                      <p:tavLst>
                                        <p:tav tm="0">
                                          <p:val>
                                            <p:fltVal val="0"/>
                                          </p:val>
                                        </p:tav>
                                        <p:tav tm="100000">
                                          <p:val>
                                            <p:strVal val="#ppt_h"/>
                                          </p:val>
                                        </p:tav>
                                      </p:tavLst>
                                    </p:anim>
                                    <p:anim calcmode="lin" valueType="num">
                                      <p:cBhvr>
                                        <p:cTn id="197" dur="3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3000"/>
                                        <p:tgtEl>
                                          <p:spTgt spid="18"/>
                                        </p:tgtEl>
                                      </p:cBhvr>
                                    </p:animEffect>
                                    <p:anim calcmode="lin" valueType="num">
                                      <p:cBhvr>
                                        <p:cTn id="201" dur="3000" fill="hold"/>
                                        <p:tgtEl>
                                          <p:spTgt spid="18"/>
                                        </p:tgtEl>
                                        <p:attrNameLst>
                                          <p:attrName>style.rotation</p:attrName>
                                        </p:attrNameLst>
                                      </p:cBhvr>
                                      <p:tavLst>
                                        <p:tav tm="0">
                                          <p:val>
                                            <p:fltVal val="720"/>
                                          </p:val>
                                        </p:tav>
                                        <p:tav tm="100000">
                                          <p:val>
                                            <p:fltVal val="0"/>
                                          </p:val>
                                        </p:tav>
                                      </p:tavLst>
                                    </p:anim>
                                    <p:anim calcmode="lin" valueType="num">
                                      <p:cBhvr>
                                        <p:cTn id="202" dur="3000" fill="hold"/>
                                        <p:tgtEl>
                                          <p:spTgt spid="18"/>
                                        </p:tgtEl>
                                        <p:attrNameLst>
                                          <p:attrName>ppt_h</p:attrName>
                                        </p:attrNameLst>
                                      </p:cBhvr>
                                      <p:tavLst>
                                        <p:tav tm="0">
                                          <p:val>
                                            <p:fltVal val="0"/>
                                          </p:val>
                                        </p:tav>
                                        <p:tav tm="100000">
                                          <p:val>
                                            <p:strVal val="#ppt_h"/>
                                          </p:val>
                                        </p:tav>
                                      </p:tavLst>
                                    </p:anim>
                                    <p:anim calcmode="lin" valueType="num">
                                      <p:cBhvr>
                                        <p:cTn id="203" dur="3000" fill="hold"/>
                                        <p:tgtEl>
                                          <p:spTgt spid="18"/>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0-ppt_h/2"/>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0-ppt_w/2"/>
                                          </p:val>
                                        </p:tav>
                                      </p:tavLst>
                                    </p:anim>
                                    <p:anim calcmode="lin" valueType="num">
                                      <p:cBhvr additive="base">
                                        <p:cTn id="211" dur="3000"/>
                                        <p:tgtEl>
                                          <p:spTgt spid="7"/>
                                        </p:tgtEl>
                                        <p:attrNameLst>
                                          <p:attrName>ppt_y</p:attrName>
                                        </p:attrNameLst>
                                      </p:cBhvr>
                                      <p:tavLst>
                                        <p:tav tm="0">
                                          <p:val>
                                            <p:strVal val="ppt_y"/>
                                          </p:val>
                                        </p:tav>
                                        <p:tav tm="100000">
                                          <p:val>
                                            <p:strVal val="0-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0-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17"/>
                                        </p:tgtEl>
                                        <p:attrNameLst>
                                          <p:attrName>ppt_x</p:attrName>
                                        </p:attrNameLst>
                                      </p:cBhvr>
                                      <p:tavLst>
                                        <p:tav tm="0">
                                          <p:val>
                                            <p:strVal val="ppt_x"/>
                                          </p:val>
                                        </p:tav>
                                        <p:tav tm="100000">
                                          <p:val>
                                            <p:strVal val="0-ppt_w/2"/>
                                          </p:val>
                                        </p:tav>
                                      </p:tavLst>
                                    </p:anim>
                                    <p:anim calcmode="lin" valueType="num">
                                      <p:cBhvr additive="base">
                                        <p:cTn id="231" dur="3000"/>
                                        <p:tgtEl>
                                          <p:spTgt spid="17"/>
                                        </p:tgtEl>
                                        <p:attrNameLst>
                                          <p:attrName>ppt_y</p:attrName>
                                        </p:attrNameLst>
                                      </p:cBhvr>
                                      <p:tavLst>
                                        <p:tav tm="0">
                                          <p:val>
                                            <p:strVal val="ppt_y"/>
                                          </p:val>
                                        </p:tav>
                                        <p:tav tm="100000">
                                          <p:val>
                                            <p:strVal val="0-ppt_h/2"/>
                                          </p:val>
                                        </p:tav>
                                      </p:tavLst>
                                    </p:anim>
                                    <p:set>
                                      <p:cBhvr>
                                        <p:cTn id="232" dur="1" fill="hold">
                                          <p:stCondLst>
                                            <p:cond delay="2999"/>
                                          </p:stCondLst>
                                        </p:cTn>
                                        <p:tgtEl>
                                          <p:spTgt spid="1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7000">
                <a:srgbClr val="55311B"/>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DC5377_1783_OA-New-Year-Gala-©Keith-Saunders.jpg"/>
          <p:cNvPicPr>
            <a:picLocks noChangeAspect="1"/>
          </p:cNvPicPr>
          <p:nvPr/>
        </p:nvPicPr>
        <p:blipFill>
          <a:blip r:embed="rId2"/>
          <a:stretch>
            <a:fillRect/>
          </a:stretch>
        </p:blipFill>
        <p:spPr>
          <a:xfrm>
            <a:off x="0" y="26685"/>
            <a:ext cx="9144000" cy="6831315"/>
          </a:xfrm>
          <a:prstGeom prst="rect">
            <a:avLst/>
          </a:prstGeom>
        </p:spPr>
      </p:pic>
      <p:sp>
        <p:nvSpPr>
          <p:cNvPr id="6" name="5 Luna"/>
          <p:cNvSpPr/>
          <p:nvPr/>
        </p:nvSpPr>
        <p:spPr>
          <a:xfrm>
            <a:off x="4572000" y="0"/>
            <a:ext cx="3714776" cy="6858000"/>
          </a:xfrm>
          <a:prstGeom prst="moon">
            <a:avLst>
              <a:gd name="adj" fmla="val 19745"/>
            </a:avLst>
          </a:prstGeom>
          <a:gradFill>
            <a:gsLst>
              <a:gs pos="0">
                <a:srgbClr val="D6B19C"/>
              </a:gs>
              <a:gs pos="30000">
                <a:srgbClr val="D49E6C"/>
              </a:gs>
              <a:gs pos="70000">
                <a:srgbClr val="A65528"/>
              </a:gs>
              <a:gs pos="100000">
                <a:srgbClr val="663012"/>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0"/>
            <a:ext cx="3643338" cy="6858000"/>
          </a:xfrm>
          <a:prstGeom prst="moon">
            <a:avLst>
              <a:gd name="adj" fmla="val 21015"/>
            </a:avLst>
          </a:prstGeom>
          <a:gradFill>
            <a:gsLst>
              <a:gs pos="0">
                <a:srgbClr val="D6B19C"/>
              </a:gs>
              <a:gs pos="30000">
                <a:srgbClr val="D49E6C"/>
              </a:gs>
              <a:gs pos="70000">
                <a:srgbClr val="A65528"/>
              </a:gs>
              <a:gs pos="100000">
                <a:srgbClr val="663012"/>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643338" cy="6858000"/>
          </a:xfrm>
          <a:prstGeom prst="moon">
            <a:avLst>
              <a:gd name="adj" fmla="val 21015"/>
            </a:avLst>
          </a:prstGeom>
          <a:gradFill>
            <a:gsLst>
              <a:gs pos="0">
                <a:srgbClr val="D6B19C"/>
              </a:gs>
              <a:gs pos="30000">
                <a:srgbClr val="D49E6C"/>
              </a:gs>
              <a:gs pos="70000">
                <a:srgbClr val="A65528"/>
              </a:gs>
              <a:gs pos="100000">
                <a:srgbClr val="663012"/>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928726" y="0"/>
            <a:ext cx="3643338" cy="6858000"/>
          </a:xfrm>
          <a:prstGeom prst="moon">
            <a:avLst>
              <a:gd name="adj" fmla="val 21015"/>
            </a:avLst>
          </a:prstGeom>
          <a:gradFill>
            <a:gsLst>
              <a:gs pos="0">
                <a:srgbClr val="D6B19C"/>
              </a:gs>
              <a:gs pos="30000">
                <a:srgbClr val="D49E6C"/>
              </a:gs>
              <a:gs pos="70000">
                <a:srgbClr val="A65528"/>
              </a:gs>
              <a:gs pos="100000">
                <a:srgbClr val="663012"/>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429224" y="0"/>
            <a:ext cx="3714776" cy="6858000"/>
          </a:xfrm>
          <a:prstGeom prst="moon">
            <a:avLst>
              <a:gd name="adj" fmla="val 19745"/>
            </a:avLst>
          </a:prstGeom>
          <a:gradFill>
            <a:gsLst>
              <a:gs pos="0">
                <a:srgbClr val="D6B19C"/>
              </a:gs>
              <a:gs pos="30000">
                <a:srgbClr val="D49E6C"/>
              </a:gs>
              <a:gs pos="70000">
                <a:srgbClr val="A65528"/>
              </a:gs>
              <a:gs pos="100000">
                <a:srgbClr val="663012"/>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86512" y="0"/>
            <a:ext cx="3714776" cy="6858000"/>
          </a:xfrm>
          <a:prstGeom prst="moon">
            <a:avLst>
              <a:gd name="adj" fmla="val 19745"/>
            </a:avLst>
          </a:prstGeom>
          <a:gradFill>
            <a:gsLst>
              <a:gs pos="0">
                <a:srgbClr val="D6B19C"/>
              </a:gs>
              <a:gs pos="30000">
                <a:srgbClr val="D49E6C"/>
              </a:gs>
              <a:gs pos="70000">
                <a:srgbClr val="A65528"/>
              </a:gs>
              <a:gs pos="100000">
                <a:srgbClr val="663012"/>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6"/>
                                        </p:tgtEl>
                                        <p:attrNameLst>
                                          <p:attrName>ppt_x</p:attrName>
                                        </p:attrNameLst>
                                      </p:cBhvr>
                                      <p:tavLst>
                                        <p:tav tm="0">
                                          <p:val>
                                            <p:strVal val="ppt_x"/>
                                          </p:val>
                                        </p:tav>
                                        <p:tav tm="100000">
                                          <p:val>
                                            <p:strVal val="ppt_x+ppt_w/2"/>
                                          </p:val>
                                        </p:tav>
                                      </p:tavLst>
                                    </p:anim>
                                    <p:anim calcmode="lin" valueType="num">
                                      <p:cBhvr>
                                        <p:cTn id="35" dur="3000"/>
                                        <p:tgtEl>
                                          <p:spTgt spid="6"/>
                                        </p:tgtEl>
                                        <p:attrNameLst>
                                          <p:attrName>ppt_y</p:attrName>
                                        </p:attrNameLst>
                                      </p:cBhvr>
                                      <p:tavLst>
                                        <p:tav tm="0">
                                          <p:val>
                                            <p:strVal val="ppt_y"/>
                                          </p:val>
                                        </p:tav>
                                        <p:tav tm="100000">
                                          <p:val>
                                            <p:strVal val="ppt_y"/>
                                          </p:val>
                                        </p:tav>
                                      </p:tavLst>
                                    </p:anim>
                                    <p:anim calcmode="lin" valueType="num">
                                      <p:cBhvr>
                                        <p:cTn id="36" dur="3000"/>
                                        <p:tgtEl>
                                          <p:spTgt spid="6"/>
                                        </p:tgtEl>
                                        <p:attrNameLst>
                                          <p:attrName>ppt_w</p:attrName>
                                        </p:attrNameLst>
                                      </p:cBhvr>
                                      <p:tavLst>
                                        <p:tav tm="0">
                                          <p:val>
                                            <p:strVal val="ppt_w"/>
                                          </p:val>
                                        </p:tav>
                                        <p:tav tm="100000">
                                          <p:val>
                                            <p:fltVal val="0"/>
                                          </p:val>
                                        </p:tav>
                                      </p:tavLst>
                                    </p:anim>
                                    <p:anim calcmode="lin" valueType="num">
                                      <p:cBhvr>
                                        <p:cTn id="37" dur="3000"/>
                                        <p:tgtEl>
                                          <p:spTgt spid="6"/>
                                        </p:tgtEl>
                                        <p:attrNameLst>
                                          <p:attrName>ppt_h</p:attrName>
                                        </p:attrNameLst>
                                      </p:cBhvr>
                                      <p:tavLst>
                                        <p:tav tm="0">
                                          <p:val>
                                            <p:strVal val="ppt_h"/>
                                          </p:val>
                                        </p:tav>
                                        <p:tav tm="100000">
                                          <p:val>
                                            <p:strVal val="ppt_h"/>
                                          </p:val>
                                        </p:tav>
                                      </p:tavLst>
                                    </p:anim>
                                    <p:set>
                                      <p:cBhvr>
                                        <p:cTn id="38" dur="1" fill="hold">
                                          <p:stCondLst>
                                            <p:cond delay="2999"/>
                                          </p:stCondLst>
                                        </p:cTn>
                                        <p:tgtEl>
                                          <p:spTgt spid="6"/>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10"/>
                                        </p:tgtEl>
                                        <p:attrNameLst>
                                          <p:attrName>ppt_x</p:attrName>
                                        </p:attrNameLst>
                                      </p:cBhvr>
                                      <p:tavLst>
                                        <p:tav tm="0">
                                          <p:val>
                                            <p:strVal val="ppt_x"/>
                                          </p:val>
                                        </p:tav>
                                        <p:tav tm="100000">
                                          <p:val>
                                            <p:strVal val="ppt_x+ppt_w/2"/>
                                          </p:val>
                                        </p:tav>
                                      </p:tavLst>
                                    </p:anim>
                                    <p:anim calcmode="lin" valueType="num">
                                      <p:cBhvr>
                                        <p:cTn id="41" dur="3000"/>
                                        <p:tgtEl>
                                          <p:spTgt spid="10"/>
                                        </p:tgtEl>
                                        <p:attrNameLst>
                                          <p:attrName>ppt_y</p:attrName>
                                        </p:attrNameLst>
                                      </p:cBhvr>
                                      <p:tavLst>
                                        <p:tav tm="0">
                                          <p:val>
                                            <p:strVal val="ppt_y"/>
                                          </p:val>
                                        </p:tav>
                                        <p:tav tm="100000">
                                          <p:val>
                                            <p:strVal val="ppt_y"/>
                                          </p:val>
                                        </p:tav>
                                      </p:tavLst>
                                    </p:anim>
                                    <p:anim calcmode="lin" valueType="num">
                                      <p:cBhvr>
                                        <p:cTn id="42" dur="3000"/>
                                        <p:tgtEl>
                                          <p:spTgt spid="10"/>
                                        </p:tgtEl>
                                        <p:attrNameLst>
                                          <p:attrName>ppt_w</p:attrName>
                                        </p:attrNameLst>
                                      </p:cBhvr>
                                      <p:tavLst>
                                        <p:tav tm="0">
                                          <p:val>
                                            <p:strVal val="ppt_w"/>
                                          </p:val>
                                        </p:tav>
                                        <p:tav tm="100000">
                                          <p:val>
                                            <p:fltVal val="0"/>
                                          </p:val>
                                        </p:tav>
                                      </p:tavLst>
                                    </p:anim>
                                    <p:anim calcmode="lin" valueType="num">
                                      <p:cBhvr>
                                        <p:cTn id="43" dur="3000"/>
                                        <p:tgtEl>
                                          <p:spTgt spid="10"/>
                                        </p:tgtEl>
                                        <p:attrNameLst>
                                          <p:attrName>ppt_h</p:attrName>
                                        </p:attrNameLst>
                                      </p:cBhvr>
                                      <p:tavLst>
                                        <p:tav tm="0">
                                          <p:val>
                                            <p:strVal val="ppt_h"/>
                                          </p:val>
                                        </p:tav>
                                        <p:tav tm="100000">
                                          <p:val>
                                            <p:strVal val="ppt_h"/>
                                          </p:val>
                                        </p:tav>
                                      </p:tavLst>
                                    </p:anim>
                                    <p:set>
                                      <p:cBhvr>
                                        <p:cTn id="44" dur="1" fill="hold">
                                          <p:stCondLst>
                                            <p:cond delay="2999"/>
                                          </p:stCondLst>
                                        </p:cTn>
                                        <p:tgtEl>
                                          <p:spTgt spid="10"/>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7"/>
                                        </p:tgtEl>
                                        <p:attrNameLst>
                                          <p:attrName>ppt_x</p:attrName>
                                        </p:attrNameLst>
                                      </p:cBhvr>
                                      <p:tavLst>
                                        <p:tav tm="0">
                                          <p:val>
                                            <p:strVal val="ppt_x"/>
                                          </p:val>
                                        </p:tav>
                                        <p:tav tm="100000">
                                          <p:val>
                                            <p:strVal val="ppt_x-ppt_w/2"/>
                                          </p:val>
                                        </p:tav>
                                      </p:tavLst>
                                    </p:anim>
                                    <p:anim calcmode="lin" valueType="num">
                                      <p:cBhvr>
                                        <p:cTn id="53" dur="3000"/>
                                        <p:tgtEl>
                                          <p:spTgt spid="7"/>
                                        </p:tgtEl>
                                        <p:attrNameLst>
                                          <p:attrName>ppt_y</p:attrName>
                                        </p:attrNameLst>
                                      </p:cBhvr>
                                      <p:tavLst>
                                        <p:tav tm="0">
                                          <p:val>
                                            <p:strVal val="ppt_y"/>
                                          </p:val>
                                        </p:tav>
                                        <p:tav tm="100000">
                                          <p:val>
                                            <p:strVal val="ppt_y"/>
                                          </p:val>
                                        </p:tav>
                                      </p:tavLst>
                                    </p:anim>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strVal val="ppt_h"/>
                                          </p:val>
                                        </p:tav>
                                      </p:tavLst>
                                    </p:anim>
                                    <p:set>
                                      <p:cBhvr>
                                        <p:cTn id="56" dur="1" fill="hold">
                                          <p:stCondLst>
                                            <p:cond delay="2999"/>
                                          </p:stCondLst>
                                        </p:cTn>
                                        <p:tgtEl>
                                          <p:spTgt spid="7"/>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8"/>
                                        </p:tgtEl>
                                        <p:attrNameLst>
                                          <p:attrName>ppt_x</p:attrName>
                                        </p:attrNameLst>
                                      </p:cBhvr>
                                      <p:tavLst>
                                        <p:tav tm="0">
                                          <p:val>
                                            <p:strVal val="ppt_x"/>
                                          </p:val>
                                        </p:tav>
                                        <p:tav tm="100000">
                                          <p:val>
                                            <p:strVal val="ppt_x-ppt_w/2"/>
                                          </p:val>
                                        </p:tav>
                                      </p:tavLst>
                                    </p:anim>
                                    <p:anim calcmode="lin" valueType="num">
                                      <p:cBhvr>
                                        <p:cTn id="59" dur="3000"/>
                                        <p:tgtEl>
                                          <p:spTgt spid="8"/>
                                        </p:tgtEl>
                                        <p:attrNameLst>
                                          <p:attrName>ppt_y</p:attrName>
                                        </p:attrNameLst>
                                      </p:cBhvr>
                                      <p:tavLst>
                                        <p:tav tm="0">
                                          <p:val>
                                            <p:strVal val="ppt_y"/>
                                          </p:val>
                                        </p:tav>
                                        <p:tav tm="100000">
                                          <p:val>
                                            <p:strVal val="ppt_y"/>
                                          </p:val>
                                        </p:tav>
                                      </p:tavLst>
                                    </p:anim>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strVal val="ppt_h"/>
                                          </p:val>
                                        </p:tav>
                                      </p:tavLst>
                                    </p:anim>
                                    <p:set>
                                      <p:cBhvr>
                                        <p:cTn id="62" dur="1" fill="hold">
                                          <p:stCondLst>
                                            <p:cond delay="2999"/>
                                          </p:stCondLst>
                                        </p:cTn>
                                        <p:tgtEl>
                                          <p:spTgt spid="8"/>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9"/>
                                        </p:tgtEl>
                                        <p:attrNameLst>
                                          <p:attrName>ppt_x</p:attrName>
                                        </p:attrNameLst>
                                      </p:cBhvr>
                                      <p:tavLst>
                                        <p:tav tm="0">
                                          <p:val>
                                            <p:strVal val="ppt_x"/>
                                          </p:val>
                                        </p:tav>
                                        <p:tav tm="100000">
                                          <p:val>
                                            <p:strVal val="ppt_x-ppt_w/2"/>
                                          </p:val>
                                        </p:tav>
                                      </p:tavLst>
                                    </p:anim>
                                    <p:anim calcmode="lin" valueType="num">
                                      <p:cBhvr>
                                        <p:cTn id="65" dur="3000"/>
                                        <p:tgtEl>
                                          <p:spTgt spid="9"/>
                                        </p:tgtEl>
                                        <p:attrNameLst>
                                          <p:attrName>ppt_y</p:attrName>
                                        </p:attrNameLst>
                                      </p:cBhvr>
                                      <p:tavLst>
                                        <p:tav tm="0">
                                          <p:val>
                                            <p:strVal val="ppt_y"/>
                                          </p:val>
                                        </p:tav>
                                        <p:tav tm="100000">
                                          <p:val>
                                            <p:strVal val="ppt_y"/>
                                          </p:val>
                                        </p:tav>
                                      </p:tavLst>
                                    </p:anim>
                                    <p:anim calcmode="lin" valueType="num">
                                      <p:cBhvr>
                                        <p:cTn id="66" dur="3000"/>
                                        <p:tgtEl>
                                          <p:spTgt spid="9"/>
                                        </p:tgtEl>
                                        <p:attrNameLst>
                                          <p:attrName>ppt_w</p:attrName>
                                        </p:attrNameLst>
                                      </p:cBhvr>
                                      <p:tavLst>
                                        <p:tav tm="0">
                                          <p:val>
                                            <p:strVal val="ppt_w"/>
                                          </p:val>
                                        </p:tav>
                                        <p:tav tm="100000">
                                          <p:val>
                                            <p:fltVal val="0"/>
                                          </p:val>
                                        </p:tav>
                                      </p:tavLst>
                                    </p:anim>
                                    <p:anim calcmode="lin" valueType="num">
                                      <p:cBhvr>
                                        <p:cTn id="67" dur="3000"/>
                                        <p:tgtEl>
                                          <p:spTgt spid="9"/>
                                        </p:tgtEl>
                                        <p:attrNameLst>
                                          <p:attrName>ppt_h</p:attrName>
                                        </p:attrNameLst>
                                      </p:cBhvr>
                                      <p:tavLst>
                                        <p:tav tm="0">
                                          <p:val>
                                            <p:strVal val="ppt_h"/>
                                          </p:val>
                                        </p:tav>
                                        <p:tav tm="100000">
                                          <p:val>
                                            <p:strVal val="ppt_h"/>
                                          </p:val>
                                        </p:tav>
                                      </p:tavLst>
                                    </p:anim>
                                    <p:set>
                                      <p:cBhvr>
                                        <p:cTn id="68" dur="1" fill="hold">
                                          <p:stCondLst>
                                            <p:cond delay="2999"/>
                                          </p:stCondLst>
                                        </p:cTn>
                                        <p:tgtEl>
                                          <p:spTgt spid="9"/>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NNELONG2.jpg"/>
          <p:cNvPicPr>
            <a:picLocks noChangeAspect="1"/>
          </p:cNvPicPr>
          <p:nvPr/>
        </p:nvPicPr>
        <p:blipFill>
          <a:blip r:embed="rId2"/>
          <a:stretch>
            <a:fillRect/>
          </a:stretch>
        </p:blipFill>
        <p:spPr>
          <a:xfrm>
            <a:off x="0" y="0"/>
            <a:ext cx="9144000" cy="6851309"/>
          </a:xfrm>
          <a:prstGeom prst="rect">
            <a:avLst/>
          </a:prstGeom>
        </p:spPr>
      </p:pic>
      <p:sp>
        <p:nvSpPr>
          <p:cNvPr id="6" name="5 Luna"/>
          <p:cNvSpPr/>
          <p:nvPr/>
        </p:nvSpPr>
        <p:spPr>
          <a:xfrm rot="5400000">
            <a:off x="2786061" y="-2786060"/>
            <a:ext cx="3571876" cy="9144000"/>
          </a:xfrm>
          <a:prstGeom prst="moon">
            <a:avLst>
              <a:gd name="adj" fmla="val 19011"/>
            </a:avLst>
          </a:prstGeom>
          <a:gradFill flip="none" rotWithShape="1">
            <a:gsLst>
              <a:gs pos="0">
                <a:srgbClr val="A65F34">
                  <a:shade val="30000"/>
                  <a:satMod val="115000"/>
                </a:srgbClr>
              </a:gs>
              <a:gs pos="50000">
                <a:srgbClr val="A65F34">
                  <a:shade val="67500"/>
                  <a:satMod val="115000"/>
                </a:srgbClr>
              </a:gs>
              <a:gs pos="100000">
                <a:srgbClr val="A65F34">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893219" y="607219"/>
            <a:ext cx="3357562" cy="9144000"/>
          </a:xfrm>
          <a:prstGeom prst="moon">
            <a:avLst>
              <a:gd name="adj" fmla="val 19011"/>
            </a:avLst>
          </a:prstGeom>
          <a:gradFill flip="none" rotWithShape="1">
            <a:gsLst>
              <a:gs pos="0">
                <a:srgbClr val="A65F34">
                  <a:shade val="30000"/>
                  <a:satMod val="115000"/>
                </a:srgbClr>
              </a:gs>
              <a:gs pos="50000">
                <a:srgbClr val="A65F34">
                  <a:shade val="67500"/>
                  <a:satMod val="115000"/>
                </a:srgbClr>
              </a:gs>
              <a:gs pos="100000">
                <a:srgbClr val="A65F34">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86062" y="-1857392"/>
            <a:ext cx="3571876" cy="9144000"/>
          </a:xfrm>
          <a:prstGeom prst="moon">
            <a:avLst>
              <a:gd name="adj" fmla="val 19011"/>
            </a:avLst>
          </a:prstGeom>
          <a:gradFill flip="none" rotWithShape="1">
            <a:gsLst>
              <a:gs pos="0">
                <a:srgbClr val="A65F34">
                  <a:shade val="30000"/>
                  <a:satMod val="115000"/>
                </a:srgbClr>
              </a:gs>
              <a:gs pos="50000">
                <a:srgbClr val="A65F34">
                  <a:shade val="67500"/>
                  <a:satMod val="115000"/>
                </a:srgbClr>
              </a:gs>
              <a:gs pos="100000">
                <a:srgbClr val="A65F34">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893219" y="-250037"/>
            <a:ext cx="3357562" cy="9144000"/>
          </a:xfrm>
          <a:prstGeom prst="moon">
            <a:avLst>
              <a:gd name="adj" fmla="val 19011"/>
            </a:avLst>
          </a:prstGeom>
          <a:gradFill flip="none" rotWithShape="1">
            <a:gsLst>
              <a:gs pos="0">
                <a:srgbClr val="A65F34">
                  <a:shade val="30000"/>
                  <a:satMod val="115000"/>
                </a:srgbClr>
              </a:gs>
              <a:gs pos="50000">
                <a:srgbClr val="A65F34">
                  <a:shade val="67500"/>
                  <a:satMod val="115000"/>
                </a:srgbClr>
              </a:gs>
              <a:gs pos="100000">
                <a:srgbClr val="A65F34">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86062" y="-857260"/>
            <a:ext cx="3571876" cy="9144000"/>
          </a:xfrm>
          <a:prstGeom prst="moon">
            <a:avLst>
              <a:gd name="adj" fmla="val 19011"/>
            </a:avLst>
          </a:prstGeom>
          <a:gradFill flip="none" rotWithShape="1">
            <a:gsLst>
              <a:gs pos="0">
                <a:srgbClr val="A65F34">
                  <a:shade val="30000"/>
                  <a:satMod val="115000"/>
                </a:srgbClr>
              </a:gs>
              <a:gs pos="50000">
                <a:srgbClr val="A65F34">
                  <a:shade val="67500"/>
                  <a:satMod val="115000"/>
                </a:srgbClr>
              </a:gs>
              <a:gs pos="100000">
                <a:srgbClr val="A65F34">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2893219" y="-1107293"/>
            <a:ext cx="3357562" cy="9144000"/>
          </a:xfrm>
          <a:prstGeom prst="moon">
            <a:avLst>
              <a:gd name="adj" fmla="val 19011"/>
            </a:avLst>
          </a:prstGeom>
          <a:gradFill flip="none" rotWithShape="1">
            <a:gsLst>
              <a:gs pos="0">
                <a:srgbClr val="A65F34">
                  <a:shade val="30000"/>
                  <a:satMod val="115000"/>
                </a:srgbClr>
              </a:gs>
              <a:gs pos="50000">
                <a:srgbClr val="A65F34">
                  <a:shade val="67500"/>
                  <a:satMod val="115000"/>
                </a:srgbClr>
              </a:gs>
              <a:gs pos="100000">
                <a:srgbClr val="A65F34">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
                                          </p:val>
                                        </p:tav>
                                        <p:tav tm="100000">
                                          <p:val>
                                            <p:strVal val="#ppt_w"/>
                                          </p:val>
                                        </p:tav>
                                      </p:tavLst>
                                    </p:anim>
                                    <p:anim calcmode="lin" valueType="num">
                                      <p:cBhvr>
                                        <p:cTn id="11" dur="3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0" fill="hold"/>
                                        <p:tgtEl>
                                          <p:spTgt spid="10"/>
                                        </p:tgtEl>
                                        <p:attrNameLst>
                                          <p:attrName>ppt_w</p:attrName>
                                        </p:attrNameLst>
                                      </p:cBhvr>
                                      <p:tavLst>
                                        <p:tav tm="0">
                                          <p:val>
                                            <p:strVal val="#ppt_w"/>
                                          </p:val>
                                        </p:tav>
                                        <p:tav tm="100000">
                                          <p:val>
                                            <p:strVal val="#ppt_w"/>
                                          </p:val>
                                        </p:tav>
                                      </p:tavLst>
                                    </p:anim>
                                    <p:anim calcmode="lin" valueType="num">
                                      <p:cBhvr>
                                        <p:cTn id="19" dur="3000" fill="hold"/>
                                        <p:tgtEl>
                                          <p:spTgt spid="10"/>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strVal val="#ppt_w"/>
                                          </p:val>
                                        </p:tav>
                                        <p:tav tm="100000">
                                          <p:val>
                                            <p:strVal val="#ppt_w"/>
                                          </p:val>
                                        </p:tav>
                                      </p:tavLst>
                                    </p:anim>
                                    <p:anim calcmode="lin" valueType="num">
                                      <p:cBhvr>
                                        <p:cTn id="23" dur="3000" fill="hold"/>
                                        <p:tgtEl>
                                          <p:spTgt spid="11"/>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
                                          </p:val>
                                        </p:tav>
                                        <p:tav tm="100000">
                                          <p:val>
                                            <p:strVal val="#ppt_w"/>
                                          </p:val>
                                        </p:tav>
                                      </p:tavLst>
                                    </p:anim>
                                    <p:anim calcmode="lin" valueType="num">
                                      <p:cBhvr>
                                        <p:cTn id="27" dur="3000" fill="hold"/>
                                        <p:tgtEl>
                                          <p:spTgt spid="9"/>
                                        </p:tgtEl>
                                        <p:attrNameLst>
                                          <p:attrName>ppt_h</p:attrName>
                                        </p:attrNameLst>
                                      </p:cBhvr>
                                      <p:tavLst>
                                        <p:tav tm="0" fmla="#ppt_h*sin(2.5*pi*$)">
                                          <p:val>
                                            <p:fltVal val="0"/>
                                          </p:val>
                                        </p:tav>
                                        <p:tav tm="100000">
                                          <p:val>
                                            <p:fltVal val="1"/>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ppt_w"/>
                                          </p:val>
                                        </p:tav>
                                        <p:tav tm="100000">
                                          <p:val>
                                            <p:strVal val="#ppt_w"/>
                                          </p:val>
                                        </p:tav>
                                      </p:tavLst>
                                    </p:anim>
                                    <p:anim calcmode="lin" valueType="num">
                                      <p:cBhvr>
                                        <p:cTn id="31" dur="3000" fill="hold"/>
                                        <p:tgtEl>
                                          <p:spTgt spid="7"/>
                                        </p:tgtEl>
                                        <p:attrNameLst>
                                          <p:attrName>ppt_h</p:attrName>
                                        </p:attrNameLst>
                                      </p:cBhvr>
                                      <p:tavLst>
                                        <p:tav tm="0" fmla="#ppt_h*sin(2.5*pi*$)">
                                          <p:val>
                                            <p:fltVal val="0"/>
                                          </p:val>
                                        </p:tav>
                                        <p:tav tm="100000">
                                          <p:val>
                                            <p:fltVal val="1"/>
                                          </p:val>
                                        </p:tav>
                                      </p:tavLst>
                                    </p:anim>
                                  </p:childTnLst>
                                </p:cTn>
                              </p:par>
                              <p:par>
                                <p:cTn id="32" presetID="2" presetClass="entr" presetSubtype="4"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4/3*#ppt_w"/>
                                          </p:val>
                                        </p:tav>
                                        <p:tav tm="100000">
                                          <p:val>
                                            <p:strVal val="#ppt_w"/>
                                          </p:val>
                                        </p:tav>
                                      </p:tavLst>
                                    </p:anim>
                                    <p:anim calcmode="lin" valueType="num">
                                      <p:cBhvr>
                                        <p:cTn id="84" dur="3000" fill="hold"/>
                                        <p:tgtEl>
                                          <p:spTgt spid="4"/>
                                        </p:tgtEl>
                                        <p:attrNameLst>
                                          <p:attrName>ppt_h</p:attrName>
                                        </p:attrNameLst>
                                      </p:cBhvr>
                                      <p:tavLst>
                                        <p:tav tm="0">
                                          <p:val>
                                            <p:strVal val="4/3*#ppt_h"/>
                                          </p:val>
                                        </p:tav>
                                        <p:tav tm="100000">
                                          <p:val>
                                            <p:strVal val="#ppt_h"/>
                                          </p:val>
                                        </p:tav>
                                      </p:tavLst>
                                    </p:anim>
                                  </p:childTnLst>
                                </p:cTn>
                              </p:par>
                              <p:par>
                                <p:cTn id="85" presetID="16" presetClass="entr" presetSubtype="4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arn(outHorizontal)">
                                      <p:cBhvr>
                                        <p:cTn id="8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4" name="3 Imagen" descr="eur-erco-restaurant-guillaume-at-bennelong-sydney-opera-solut-2-40.jpg"/>
          <p:cNvPicPr>
            <a:picLocks noChangeAspect="1"/>
          </p:cNvPicPr>
          <p:nvPr/>
        </p:nvPicPr>
        <p:blipFill>
          <a:blip r:embed="rId2"/>
          <a:stretch>
            <a:fillRect/>
          </a:stretch>
        </p:blipFill>
        <p:spPr>
          <a:xfrm>
            <a:off x="0" y="20033"/>
            <a:ext cx="9144000" cy="6837967"/>
          </a:xfrm>
          <a:prstGeom prst="rect">
            <a:avLst/>
          </a:prstGeom>
        </p:spPr>
      </p:pic>
      <p:sp>
        <p:nvSpPr>
          <p:cNvPr id="6" name="5 Cheurón"/>
          <p:cNvSpPr/>
          <p:nvPr/>
        </p:nvSpPr>
        <p:spPr>
          <a:xfrm>
            <a:off x="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00098"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72066"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00164"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572132"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500230" y="0"/>
            <a:ext cx="4643438" cy="6858000"/>
          </a:xfrm>
          <a:prstGeom prst="chevron">
            <a:avLst>
              <a:gd name="adj" fmla="val 92767"/>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6072198" y="0"/>
            <a:ext cx="4572000" cy="6858000"/>
          </a:xfrm>
          <a:prstGeom prst="chevron">
            <a:avLst>
              <a:gd name="adj" fmla="val 92666"/>
            </a:avLst>
          </a:prstGeom>
          <a:gradFill flip="none" rotWithShape="1">
            <a:gsLst>
              <a:gs pos="32000">
                <a:schemeClr val="accent6">
                  <a:lumMod val="75000"/>
                </a:schemeClr>
              </a:gs>
              <a:gs pos="50000">
                <a:srgbClr val="EED2A0">
                  <a:shade val="67500"/>
                  <a:satMod val="115000"/>
                </a:srgbClr>
              </a:gs>
              <a:gs pos="100000">
                <a:srgbClr val="EED2A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1214478" y="0"/>
            <a:ext cx="1107289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horizontal)">
                                      <p:cBhvr>
                                        <p:cTn id="42" dur="3000"/>
                                        <p:tgtEl>
                                          <p:spTgt spid="6"/>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linds(horizontal)">
                                      <p:cBhvr>
                                        <p:cTn id="45" dur="3000"/>
                                        <p:tgtEl>
                                          <p:spTgt spid="8"/>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linds(horizontal)">
                                      <p:cBhvr>
                                        <p:cTn id="48" dur="3000"/>
                                        <p:tgtEl>
                                          <p:spTgt spid="10"/>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3000"/>
                                        <p:tgtEl>
                                          <p:spTgt spid="12"/>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horizontal)">
                                      <p:cBhvr>
                                        <p:cTn id="54" dur="3000"/>
                                        <p:tgtEl>
                                          <p:spTgt spid="7"/>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3000"/>
                                        <p:tgtEl>
                                          <p:spTgt spid="9"/>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horizontal)">
                                      <p:cBhvr>
                                        <p:cTn id="60" dur="3000"/>
                                        <p:tgtEl>
                                          <p:spTgt spid="11"/>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horizontal)">
                                      <p:cBhvr>
                                        <p:cTn id="63" dur="3000"/>
                                        <p:tgtEl>
                                          <p:spTgt spid="13"/>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ppt_y"/>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1+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1+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ppt_y"/>
                                          </p:val>
                                        </p:tav>
                                      </p:tavLst>
                                    </p:anim>
                                    <p:set>
                                      <p:cBhvr>
                                        <p:cTn id="96" dur="1" fill="hold">
                                          <p:stCondLst>
                                            <p:cond delay="2999"/>
                                          </p:stCondLst>
                                        </p:cTn>
                                        <p:tgtEl>
                                          <p:spTgt spid="13"/>
                                        </p:tgtEl>
                                        <p:attrNameLst>
                                          <p:attrName>style.visibility</p:attrName>
                                        </p:attrNameLst>
                                      </p:cBhvr>
                                      <p:to>
                                        <p:strVal val="hidden"/>
                                      </p:to>
                                    </p:set>
                                  </p:childTnLst>
                                </p:cTn>
                              </p:par>
                              <p:par>
                                <p:cTn id="97" presetID="16" presetClass="exit" presetSubtype="42" fill="hold" grpId="3" nodeType="withEffect">
                                  <p:stCondLst>
                                    <p:cond delay="0"/>
                                  </p:stCondLst>
                                  <p:childTnLst>
                                    <p:animEffect transition="out" filter="barn(outHorizontal)">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6" presetClass="exit" presetSubtype="42" fill="hold" grpId="3" nodeType="withEffect">
                                  <p:stCondLst>
                                    <p:cond delay="0"/>
                                  </p:stCondLst>
                                  <p:childTnLst>
                                    <p:animEffect transition="out" filter="barn(outHorizontal)">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16" presetClass="exit" presetSubtype="42" fill="hold" grpId="3" nodeType="withEffect">
                                  <p:stCondLst>
                                    <p:cond delay="0"/>
                                  </p:stCondLst>
                                  <p:childTnLst>
                                    <p:animEffect transition="out" filter="barn(outHorizontal)">
                                      <p:cBhvr>
                                        <p:cTn id="104" dur="3000"/>
                                        <p:tgtEl>
                                          <p:spTgt spid="10"/>
                                        </p:tgtEl>
                                      </p:cBhvr>
                                    </p:animEffect>
                                    <p:set>
                                      <p:cBhvr>
                                        <p:cTn id="105" dur="1" fill="hold">
                                          <p:stCondLst>
                                            <p:cond delay="2999"/>
                                          </p:stCondLst>
                                        </p:cTn>
                                        <p:tgtEl>
                                          <p:spTgt spid="10"/>
                                        </p:tgtEl>
                                        <p:attrNameLst>
                                          <p:attrName>style.visibility</p:attrName>
                                        </p:attrNameLst>
                                      </p:cBhvr>
                                      <p:to>
                                        <p:strVal val="hidden"/>
                                      </p:to>
                                    </p:set>
                                  </p:childTnLst>
                                </p:cTn>
                              </p:par>
                              <p:par>
                                <p:cTn id="106" presetID="16" presetClass="exit" presetSubtype="42" fill="hold" grpId="3" nodeType="withEffect">
                                  <p:stCondLst>
                                    <p:cond delay="0"/>
                                  </p:stCondLst>
                                  <p:childTnLst>
                                    <p:animEffect transition="out" filter="barn(outHorizontal)">
                                      <p:cBhvr>
                                        <p:cTn id="107" dur="3000"/>
                                        <p:tgtEl>
                                          <p:spTgt spid="12"/>
                                        </p:tgtEl>
                                      </p:cBhvr>
                                    </p:animEffect>
                                    <p:set>
                                      <p:cBhvr>
                                        <p:cTn id="108" dur="1" fill="hold">
                                          <p:stCondLst>
                                            <p:cond delay="2999"/>
                                          </p:stCondLst>
                                        </p:cTn>
                                        <p:tgtEl>
                                          <p:spTgt spid="12"/>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3000"/>
                                        <p:tgtEl>
                                          <p:spTgt spid="7"/>
                                        </p:tgtEl>
                                      </p:cBhvr>
                                    </p:animEffect>
                                    <p:set>
                                      <p:cBhvr>
                                        <p:cTn id="111" dur="1" fill="hold">
                                          <p:stCondLst>
                                            <p:cond delay="2999"/>
                                          </p:stCondLst>
                                        </p:cTn>
                                        <p:tgtEl>
                                          <p:spTgt spid="7"/>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3000"/>
                                        <p:tgtEl>
                                          <p:spTgt spid="9"/>
                                        </p:tgtEl>
                                      </p:cBhvr>
                                    </p:animEffect>
                                    <p:set>
                                      <p:cBhvr>
                                        <p:cTn id="114" dur="1" fill="hold">
                                          <p:stCondLst>
                                            <p:cond delay="2999"/>
                                          </p:stCondLst>
                                        </p:cTn>
                                        <p:tgtEl>
                                          <p:spTgt spid="9"/>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Main+Dining+Room+01.jpg"/>
          <p:cNvPicPr>
            <a:picLocks noChangeAspect="1"/>
          </p:cNvPicPr>
          <p:nvPr/>
        </p:nvPicPr>
        <p:blipFill>
          <a:blip r:embed="rId2"/>
          <a:stretch>
            <a:fillRect/>
          </a:stretch>
        </p:blipFill>
        <p:spPr>
          <a:xfrm>
            <a:off x="0" y="0"/>
            <a:ext cx="9108420" cy="6858000"/>
          </a:xfrm>
          <a:prstGeom prst="rect">
            <a:avLst/>
          </a:prstGeom>
        </p:spPr>
      </p:pic>
      <p:sp>
        <p:nvSpPr>
          <p:cNvPr id="5" name="4 Paralelogramo"/>
          <p:cNvSpPr/>
          <p:nvPr/>
        </p:nvSpPr>
        <p:spPr>
          <a:xfrm>
            <a:off x="4071934" y="285752"/>
            <a:ext cx="714380"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28575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643306" y="64291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143504" y="57148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214678" y="100010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572132" y="92867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929322" y="121442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857488" y="128586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428860" y="164305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357950" y="1500174"/>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200024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786578" y="1857364"/>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500166" y="2500306"/>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286644" y="228599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071538" y="2857496"/>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786710" y="271462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715272" y="3429024"/>
            <a:ext cx="714380"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286644" y="378619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858016" y="414338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6500826" y="442913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6072198" y="478632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643570" y="514351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143504" y="564357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714876" y="600076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1071538" y="357190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428728" y="385762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857356" y="421481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450057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643174" y="478632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3071802" y="5143512"/>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571868" y="5572140"/>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071934" y="6000768"/>
            <a:ext cx="642942" cy="857232"/>
          </a:xfrm>
          <a:prstGeom prst="parallelogram">
            <a:avLst>
              <a:gd name="adj" fmla="val 62334"/>
            </a:avLst>
          </a:prstGeom>
          <a:solidFill>
            <a:srgbClr val="EED2A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childTnLst>
                          </p:cTn>
                        </p:par>
                        <p:par>
                          <p:cTn id="200" fill="hold">
                            <p:stCondLst>
                              <p:cond delay="3000"/>
                            </p:stCondLst>
                            <p:childTnLst>
                              <p:par>
                                <p:cTn id="201" presetID="2" presetClass="exit" presetSubtype="6"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1+ppt_w/2"/>
                                          </p:val>
                                        </p:tav>
                                      </p:tavLst>
                                    </p:anim>
                                    <p:anim calcmode="lin" valueType="num">
                                      <p:cBhvr additive="base">
                                        <p:cTn id="207" dur="3000"/>
                                        <p:tgtEl>
                                          <p:spTgt spid="7"/>
                                        </p:tgtEl>
                                        <p:attrNameLst>
                                          <p:attrName>ppt_y</p:attrName>
                                        </p:attrNameLst>
                                      </p:cBhvr>
                                      <p:tavLst>
                                        <p:tav tm="0">
                                          <p:val>
                                            <p:strVal val="ppt_y"/>
                                          </p:val>
                                        </p:tav>
                                        <p:tav tm="100000">
                                          <p:val>
                                            <p:strVal val="1+ppt_h/2"/>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1+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1+ppt_w/2"/>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1+ppt_w/2"/>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0-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0-ppt_h/2"/>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0-ppt_h/2"/>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0-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0-ppt_w/2"/>
                                          </p:val>
                                        </p:tav>
                                      </p:tavLst>
                                    </p:anim>
                                    <p:anim calcmode="lin" valueType="num">
                                      <p:cBhvr additive="base">
                                        <p:cTn id="251" dur="3000"/>
                                        <p:tgtEl>
                                          <p:spTgt spid="25"/>
                                        </p:tgtEl>
                                        <p:attrNameLst>
                                          <p:attrName>ppt_y</p:attrName>
                                        </p:attrNameLst>
                                      </p:cBhvr>
                                      <p:tavLst>
                                        <p:tav tm="0">
                                          <p:val>
                                            <p:strVal val="ppt_y"/>
                                          </p:val>
                                        </p:tav>
                                        <p:tav tm="100000">
                                          <p:val>
                                            <p:strVal val="0-ppt_h/2"/>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0-ppt_w/2"/>
                                          </p:val>
                                        </p:tav>
                                      </p:tavLst>
                                    </p:anim>
                                    <p:anim calcmode="lin" valueType="num">
                                      <p:cBhvr additive="base">
                                        <p:cTn id="255" dur="3000"/>
                                        <p:tgtEl>
                                          <p:spTgt spid="26"/>
                                        </p:tgtEl>
                                        <p:attrNameLst>
                                          <p:attrName>ppt_y</p:attrName>
                                        </p:attrNameLst>
                                      </p:cBhvr>
                                      <p:tavLst>
                                        <p:tav tm="0">
                                          <p:val>
                                            <p:strVal val="ppt_y"/>
                                          </p:val>
                                        </p:tav>
                                        <p:tav tm="100000">
                                          <p:val>
                                            <p:strVal val="0-ppt_h/2"/>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0-ppt_w/2"/>
                                          </p:val>
                                        </p:tav>
                                      </p:tavLst>
                                    </p:anim>
                                    <p:anim calcmode="lin" valueType="num">
                                      <p:cBhvr additive="base">
                                        <p:cTn id="259" dur="3000"/>
                                        <p:tgtEl>
                                          <p:spTgt spid="27"/>
                                        </p:tgtEl>
                                        <p:attrNameLst>
                                          <p:attrName>ppt_y</p:attrName>
                                        </p:attrNameLst>
                                      </p:cBhvr>
                                      <p:tavLst>
                                        <p:tav tm="0">
                                          <p:val>
                                            <p:strVal val="ppt_y"/>
                                          </p:val>
                                        </p:tav>
                                        <p:tav tm="100000">
                                          <p:val>
                                            <p:strVal val="0-ppt_h/2"/>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0-ppt_w/2"/>
                                          </p:val>
                                        </p:tav>
                                      </p:tavLst>
                                    </p:anim>
                                    <p:anim calcmode="lin" valueType="num">
                                      <p:cBhvr additive="base">
                                        <p:cTn id="263" dur="3000"/>
                                        <p:tgtEl>
                                          <p:spTgt spid="28"/>
                                        </p:tgtEl>
                                        <p:attrNameLst>
                                          <p:attrName>ppt_y</p:attrName>
                                        </p:attrNameLst>
                                      </p:cBhvr>
                                      <p:tavLst>
                                        <p:tav tm="0">
                                          <p:val>
                                            <p:strVal val="ppt_y"/>
                                          </p:val>
                                        </p:tav>
                                        <p:tav tm="100000">
                                          <p:val>
                                            <p:strVal val="0-ppt_h/2"/>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0-ppt_w/2"/>
                                          </p:val>
                                        </p:tav>
                                      </p:tavLst>
                                    </p:anim>
                                    <p:anim calcmode="lin" valueType="num">
                                      <p:cBhvr additive="base">
                                        <p:cTn id="267" dur="3000"/>
                                        <p:tgtEl>
                                          <p:spTgt spid="6"/>
                                        </p:tgtEl>
                                        <p:attrNameLst>
                                          <p:attrName>ppt_y</p:attrName>
                                        </p:attrNameLst>
                                      </p:cBhvr>
                                      <p:tavLst>
                                        <p:tav tm="0">
                                          <p:val>
                                            <p:strVal val="ppt_y"/>
                                          </p:val>
                                        </p:tav>
                                        <p:tav tm="100000">
                                          <p:val>
                                            <p:strVal val="1+ppt_h/2"/>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8"/>
                                        </p:tgtEl>
                                        <p:attrNameLst>
                                          <p:attrName>ppt_x</p:attrName>
                                        </p:attrNameLst>
                                      </p:cBhvr>
                                      <p:tavLst>
                                        <p:tav tm="0">
                                          <p:val>
                                            <p:strVal val="ppt_x"/>
                                          </p:val>
                                        </p:tav>
                                        <p:tav tm="100000">
                                          <p:val>
                                            <p:strVal val="0-ppt_w/2"/>
                                          </p:val>
                                        </p:tav>
                                      </p:tavLst>
                                    </p:anim>
                                    <p:anim calcmode="lin" valueType="num">
                                      <p:cBhvr additive="base">
                                        <p:cTn id="271" dur="3000"/>
                                        <p:tgtEl>
                                          <p:spTgt spid="8"/>
                                        </p:tgtEl>
                                        <p:attrNameLst>
                                          <p:attrName>ppt_y</p:attrName>
                                        </p:attrNameLst>
                                      </p:cBhvr>
                                      <p:tavLst>
                                        <p:tav tm="0">
                                          <p:val>
                                            <p:strVal val="ppt_y"/>
                                          </p:val>
                                        </p:tav>
                                        <p:tav tm="100000">
                                          <p:val>
                                            <p:strVal val="1+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10"/>
                                        </p:tgtEl>
                                        <p:attrNameLst>
                                          <p:attrName>ppt_x</p:attrName>
                                        </p:attrNameLst>
                                      </p:cBhvr>
                                      <p:tavLst>
                                        <p:tav tm="0">
                                          <p:val>
                                            <p:strVal val="ppt_x"/>
                                          </p:val>
                                        </p:tav>
                                        <p:tav tm="100000">
                                          <p:val>
                                            <p:strVal val="0-ppt_w/2"/>
                                          </p:val>
                                        </p:tav>
                                      </p:tavLst>
                                    </p:anim>
                                    <p:anim calcmode="lin" valueType="num">
                                      <p:cBhvr additive="base">
                                        <p:cTn id="275" dur="3000"/>
                                        <p:tgtEl>
                                          <p:spTgt spid="10"/>
                                        </p:tgtEl>
                                        <p:attrNameLst>
                                          <p:attrName>ppt_y</p:attrName>
                                        </p:attrNameLst>
                                      </p:cBhvr>
                                      <p:tavLst>
                                        <p:tav tm="0">
                                          <p:val>
                                            <p:strVal val="ppt_y"/>
                                          </p:val>
                                        </p:tav>
                                        <p:tav tm="100000">
                                          <p:val>
                                            <p:strVal val="1+ppt_h/2"/>
                                          </p:val>
                                        </p:tav>
                                      </p:tavLst>
                                    </p:anim>
                                    <p:set>
                                      <p:cBhvr>
                                        <p:cTn id="276" dur="1" fill="hold">
                                          <p:stCondLst>
                                            <p:cond delay="2999"/>
                                          </p:stCondLst>
                                        </p:cTn>
                                        <p:tgtEl>
                                          <p:spTgt spid="1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0-ppt_w/2"/>
                                          </p:val>
                                        </p:tav>
                                      </p:tavLst>
                                    </p:anim>
                                    <p:anim calcmode="lin" valueType="num">
                                      <p:cBhvr additive="base">
                                        <p:cTn id="279" dur="3000"/>
                                        <p:tgtEl>
                                          <p:spTgt spid="11"/>
                                        </p:tgtEl>
                                        <p:attrNameLst>
                                          <p:attrName>ppt_y</p:attrName>
                                        </p:attrNameLst>
                                      </p:cBhvr>
                                      <p:tavLst>
                                        <p:tav tm="0">
                                          <p:val>
                                            <p:strVal val="ppt_y"/>
                                          </p:val>
                                        </p:tav>
                                        <p:tav tm="100000">
                                          <p:val>
                                            <p:strVal val="1+ppt_h/2"/>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0-ppt_w/2"/>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1+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8"/>
                                        </p:tgtEl>
                                        <p:attrNameLst>
                                          <p:attrName>ppt_x</p:attrName>
                                        </p:attrNameLst>
                                      </p:cBhvr>
                                      <p:tavLst>
                                        <p:tav tm="0">
                                          <p:val>
                                            <p:strVal val="ppt_x"/>
                                          </p:val>
                                        </p:tav>
                                        <p:tav tm="100000">
                                          <p:val>
                                            <p:strVal val="0-ppt_w/2"/>
                                          </p:val>
                                        </p:tav>
                                      </p:tavLst>
                                    </p:anim>
                                    <p:anim calcmode="lin" valueType="num">
                                      <p:cBhvr additive="base">
                                        <p:cTn id="291" dur="3000"/>
                                        <p:tgtEl>
                                          <p:spTgt spid="18"/>
                                        </p:tgtEl>
                                        <p:attrNameLst>
                                          <p:attrName>ppt_y</p:attrName>
                                        </p:attrNameLst>
                                      </p:cBhvr>
                                      <p:tavLst>
                                        <p:tav tm="0">
                                          <p:val>
                                            <p:strVal val="ppt_y"/>
                                          </p:val>
                                        </p:tav>
                                        <p:tav tm="100000">
                                          <p:val>
                                            <p:strVal val="1+ppt_h/2"/>
                                          </p:val>
                                        </p:tav>
                                      </p:tavLst>
                                    </p:anim>
                                    <p:set>
                                      <p:cBhvr>
                                        <p:cTn id="292" dur="1" fill="hold">
                                          <p:stCondLst>
                                            <p:cond delay="2999"/>
                                          </p:stCondLst>
                                        </p:cTn>
                                        <p:tgtEl>
                                          <p:spTgt spid="18"/>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0-ppt_w/2"/>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1+ppt_w/2"/>
                                          </p:val>
                                        </p:tav>
                                      </p:tavLst>
                                    </p:anim>
                                    <p:anim calcmode="lin" valueType="num">
                                      <p:cBhvr additive="base">
                                        <p:cTn id="299" dur="3000"/>
                                        <p:tgtEl>
                                          <p:spTgt spid="29"/>
                                        </p:tgtEl>
                                        <p:attrNameLst>
                                          <p:attrName>ppt_y</p:attrName>
                                        </p:attrNameLst>
                                      </p:cBhvr>
                                      <p:tavLst>
                                        <p:tav tm="0">
                                          <p:val>
                                            <p:strVal val="ppt_y"/>
                                          </p:val>
                                        </p:tav>
                                        <p:tav tm="100000">
                                          <p:val>
                                            <p:strVal val="0-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1+ppt_w/2"/>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1+ppt_w/2"/>
                                          </p:val>
                                        </p:tav>
                                      </p:tavLst>
                                    </p:anim>
                                    <p:anim calcmode="lin" valueType="num">
                                      <p:cBhvr additive="base">
                                        <p:cTn id="307" dur="3000"/>
                                        <p:tgtEl>
                                          <p:spTgt spid="31"/>
                                        </p:tgtEl>
                                        <p:attrNameLst>
                                          <p:attrName>ppt_y</p:attrName>
                                        </p:attrNameLst>
                                      </p:cBhvr>
                                      <p:tavLst>
                                        <p:tav tm="0">
                                          <p:val>
                                            <p:strVal val="ppt_y"/>
                                          </p:val>
                                        </p:tav>
                                        <p:tav tm="100000">
                                          <p:val>
                                            <p:strVal val="0-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1+ppt_w/2"/>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1+ppt_w/2"/>
                                          </p:val>
                                        </p:tav>
                                      </p:tavLst>
                                    </p:anim>
                                    <p:anim calcmode="lin" valueType="num">
                                      <p:cBhvr additive="base">
                                        <p:cTn id="315" dur="3000"/>
                                        <p:tgtEl>
                                          <p:spTgt spid="33"/>
                                        </p:tgtEl>
                                        <p:attrNameLst>
                                          <p:attrName>ppt_y</p:attrName>
                                        </p:attrNameLst>
                                      </p:cBhvr>
                                      <p:tavLst>
                                        <p:tav tm="0">
                                          <p:val>
                                            <p:strVal val="ppt_y"/>
                                          </p:val>
                                        </p:tav>
                                        <p:tav tm="100000">
                                          <p:val>
                                            <p:strVal val="0-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1+ppt_w/2"/>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1+ppt_w/2"/>
                                          </p:val>
                                        </p:tav>
                                      </p:tavLst>
                                    </p:anim>
                                    <p:anim calcmode="lin" valueType="num">
                                      <p:cBhvr additive="base">
                                        <p:cTn id="323" dur="3000"/>
                                        <p:tgtEl>
                                          <p:spTgt spid="35"/>
                                        </p:tgtEl>
                                        <p:attrNameLst>
                                          <p:attrName>ppt_y</p:attrName>
                                        </p:attrNameLst>
                                      </p:cBhvr>
                                      <p:tavLst>
                                        <p:tav tm="0">
                                          <p:val>
                                            <p:strVal val="ppt_y"/>
                                          </p:val>
                                        </p:tav>
                                        <p:tav tm="100000">
                                          <p:val>
                                            <p:strVal val="0-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1+ppt_w/2"/>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5"/>
                                        </p:tgtEl>
                                        <p:attrNameLst>
                                          <p:attrName>ppt_w</p:attrName>
                                        </p:attrNameLst>
                                      </p:cBhvr>
                                      <p:tavLst>
                                        <p:tav tm="0">
                                          <p:val>
                                            <p:strVal val="ppt_w"/>
                                          </p:val>
                                        </p:tav>
                                        <p:tav tm="100000">
                                          <p:val>
                                            <p:strVal val="ppt_w"/>
                                          </p:val>
                                        </p:tav>
                                      </p:tavLst>
                                    </p:anim>
                                    <p:anim calcmode="lin" valueType="num">
                                      <p:cBhvr>
                                        <p:cTn id="33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7"/>
                                        </p:tgtEl>
                                        <p:attrNameLst>
                                          <p:attrName>ppt_w</p:attrName>
                                        </p:attrNameLst>
                                      </p:cBhvr>
                                      <p:tavLst>
                                        <p:tav tm="0">
                                          <p:val>
                                            <p:strVal val="ppt_w"/>
                                          </p:val>
                                        </p:tav>
                                        <p:tav tm="100000">
                                          <p:val>
                                            <p:strVal val="ppt_w"/>
                                          </p:val>
                                        </p:tav>
                                      </p:tavLst>
                                    </p:anim>
                                    <p:anim calcmode="lin" valueType="num">
                                      <p:cBhvr>
                                        <p:cTn id="33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7"/>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9"/>
                                        </p:tgtEl>
                                        <p:attrNameLst>
                                          <p:attrName>ppt_w</p:attrName>
                                        </p:attrNameLst>
                                      </p:cBhvr>
                                      <p:tavLst>
                                        <p:tav tm="0">
                                          <p:val>
                                            <p:strVal val="ppt_w"/>
                                          </p:val>
                                        </p:tav>
                                        <p:tav tm="100000">
                                          <p:val>
                                            <p:strVal val="ppt_w"/>
                                          </p:val>
                                        </p:tav>
                                      </p:tavLst>
                                    </p:anim>
                                    <p:anim calcmode="lin" valueType="num">
                                      <p:cBhvr>
                                        <p:cTn id="3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2"/>
                                        </p:tgtEl>
                                        <p:attrNameLst>
                                          <p:attrName>ppt_w</p:attrName>
                                        </p:attrNameLst>
                                      </p:cBhvr>
                                      <p:tavLst>
                                        <p:tav tm="0">
                                          <p:val>
                                            <p:strVal val="ppt_w"/>
                                          </p:val>
                                        </p:tav>
                                        <p:tav tm="100000">
                                          <p:val>
                                            <p:strVal val="ppt_w"/>
                                          </p:val>
                                        </p:tav>
                                      </p:tavLst>
                                    </p:anim>
                                    <p:anim calcmode="lin" valueType="num">
                                      <p:cBhvr>
                                        <p:cTn id="3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3"/>
                                        </p:tgtEl>
                                        <p:attrNameLst>
                                          <p:attrName>ppt_w</p:attrName>
                                        </p:attrNameLst>
                                      </p:cBhvr>
                                      <p:tavLst>
                                        <p:tav tm="0">
                                          <p:val>
                                            <p:strVal val="ppt_w"/>
                                          </p:val>
                                        </p:tav>
                                        <p:tav tm="100000">
                                          <p:val>
                                            <p:strVal val="ppt_w"/>
                                          </p:val>
                                        </p:tav>
                                      </p:tavLst>
                                    </p:anim>
                                    <p:anim calcmode="lin" valueType="num">
                                      <p:cBhvr>
                                        <p:cTn id="34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5"/>
                                        </p:tgtEl>
                                        <p:attrNameLst>
                                          <p:attrName>ppt_w</p:attrName>
                                        </p:attrNameLst>
                                      </p:cBhvr>
                                      <p:tavLst>
                                        <p:tav tm="0">
                                          <p:val>
                                            <p:strVal val="ppt_w"/>
                                          </p:val>
                                        </p:tav>
                                        <p:tav tm="100000">
                                          <p:val>
                                            <p:strVal val="ppt_w"/>
                                          </p:val>
                                        </p:tav>
                                      </p:tavLst>
                                    </p:anim>
                                    <p:anim calcmode="lin" valueType="num">
                                      <p:cBhvr>
                                        <p:cTn id="35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5"/>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7"/>
                                        </p:tgtEl>
                                        <p:attrNameLst>
                                          <p:attrName>ppt_w</p:attrName>
                                        </p:attrNameLst>
                                      </p:cBhvr>
                                      <p:tavLst>
                                        <p:tav tm="0">
                                          <p:val>
                                            <p:strVal val="ppt_w"/>
                                          </p:val>
                                        </p:tav>
                                        <p:tav tm="100000">
                                          <p:val>
                                            <p:strVal val="ppt_w"/>
                                          </p:val>
                                        </p:tav>
                                      </p:tavLst>
                                    </p:anim>
                                    <p:anim calcmode="lin" valueType="num">
                                      <p:cBhvr>
                                        <p:cTn id="35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19"/>
                                        </p:tgtEl>
                                        <p:attrNameLst>
                                          <p:attrName>ppt_w</p:attrName>
                                        </p:attrNameLst>
                                      </p:cBhvr>
                                      <p:tavLst>
                                        <p:tav tm="0">
                                          <p:val>
                                            <p:strVal val="ppt_w"/>
                                          </p:val>
                                        </p:tav>
                                        <p:tav tm="100000">
                                          <p:val>
                                            <p:strVal val="ppt_w"/>
                                          </p:val>
                                        </p:tav>
                                      </p:tavLst>
                                    </p:anim>
                                    <p:anim calcmode="lin" valueType="num">
                                      <p:cBhvr>
                                        <p:cTn id="35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19"/>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
                                        </p:tgtEl>
                                        <p:attrNameLst>
                                          <p:attrName>ppt_w</p:attrName>
                                        </p:attrNameLst>
                                      </p:cBhvr>
                                      <p:tavLst>
                                        <p:tav tm="0">
                                          <p:val>
                                            <p:strVal val="ppt_w"/>
                                          </p:val>
                                        </p:tav>
                                        <p:tav tm="100000">
                                          <p:val>
                                            <p:strVal val="ppt_w"/>
                                          </p:val>
                                        </p:tav>
                                      </p:tavLst>
                                    </p:anim>
                                    <p:anim calcmode="lin" valueType="num">
                                      <p:cBhvr>
                                        <p:cTn id="3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8"/>
                                        </p:tgtEl>
                                        <p:attrNameLst>
                                          <p:attrName>ppt_w</p:attrName>
                                        </p:attrNameLst>
                                      </p:cBhvr>
                                      <p:tavLst>
                                        <p:tav tm="0">
                                          <p:val>
                                            <p:strVal val="ppt_w"/>
                                          </p:val>
                                        </p:tav>
                                        <p:tav tm="100000">
                                          <p:val>
                                            <p:strVal val="ppt_w"/>
                                          </p:val>
                                        </p:tav>
                                      </p:tavLst>
                                    </p:anim>
                                    <p:anim calcmode="lin" valueType="num">
                                      <p:cBhvr>
                                        <p:cTn id="36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8"/>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10"/>
                                        </p:tgtEl>
                                        <p:attrNameLst>
                                          <p:attrName>ppt_w</p:attrName>
                                        </p:attrNameLst>
                                      </p:cBhvr>
                                      <p:tavLst>
                                        <p:tav tm="0">
                                          <p:val>
                                            <p:strVal val="ppt_w"/>
                                          </p:val>
                                        </p:tav>
                                        <p:tav tm="100000">
                                          <p:val>
                                            <p:strVal val="ppt_w"/>
                                          </p:val>
                                        </p:tav>
                                      </p:tavLst>
                                    </p:anim>
                                    <p:anim calcmode="lin" valueType="num">
                                      <p:cBhvr>
                                        <p:cTn id="37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10"/>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11"/>
                                        </p:tgtEl>
                                        <p:attrNameLst>
                                          <p:attrName>ppt_w</p:attrName>
                                        </p:attrNameLst>
                                      </p:cBhvr>
                                      <p:tavLst>
                                        <p:tav tm="0">
                                          <p:val>
                                            <p:strVal val="ppt_w"/>
                                          </p:val>
                                        </p:tav>
                                        <p:tav tm="100000">
                                          <p:val>
                                            <p:strVal val="ppt_w"/>
                                          </p:val>
                                        </p:tav>
                                      </p:tavLst>
                                    </p:anim>
                                    <p:anim calcmode="lin" valueType="num">
                                      <p:cBhvr>
                                        <p:cTn id="3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1"/>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14"/>
                                        </p:tgtEl>
                                        <p:attrNameLst>
                                          <p:attrName>ppt_w</p:attrName>
                                        </p:attrNameLst>
                                      </p:cBhvr>
                                      <p:tavLst>
                                        <p:tav tm="0">
                                          <p:val>
                                            <p:strVal val="ppt_w"/>
                                          </p:val>
                                        </p:tav>
                                        <p:tav tm="100000">
                                          <p:val>
                                            <p:strVal val="ppt_w"/>
                                          </p:val>
                                        </p:tav>
                                      </p:tavLst>
                                    </p:anim>
                                    <p:anim calcmode="lin" valueType="num">
                                      <p:cBhvr>
                                        <p:cTn id="37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14"/>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16"/>
                                        </p:tgtEl>
                                        <p:attrNameLst>
                                          <p:attrName>ppt_w</p:attrName>
                                        </p:attrNameLst>
                                      </p:cBhvr>
                                      <p:tavLst>
                                        <p:tav tm="0">
                                          <p:val>
                                            <p:strVal val="ppt_w"/>
                                          </p:val>
                                        </p:tav>
                                        <p:tav tm="100000">
                                          <p:val>
                                            <p:strVal val="ppt_w"/>
                                          </p:val>
                                        </p:tav>
                                      </p:tavLst>
                                    </p:anim>
                                    <p:anim calcmode="lin" valueType="num">
                                      <p:cBhvr>
                                        <p:cTn id="3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1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18"/>
                                        </p:tgtEl>
                                        <p:attrNameLst>
                                          <p:attrName>ppt_w</p:attrName>
                                        </p:attrNameLst>
                                      </p:cBhvr>
                                      <p:tavLst>
                                        <p:tav tm="0">
                                          <p:val>
                                            <p:strVal val="ppt_w"/>
                                          </p:val>
                                        </p:tav>
                                        <p:tav tm="100000">
                                          <p:val>
                                            <p:strVal val="ppt_w"/>
                                          </p:val>
                                        </p:tav>
                                      </p:tavLst>
                                    </p:anim>
                                    <p:anim calcmode="lin" valueType="num">
                                      <p:cBhvr>
                                        <p:cTn id="3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18"/>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3"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3"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3"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3"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3"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3"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3"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grpId="3"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grpId="3"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grpId="3"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grpId="3"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grpId="3"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grpId="3"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grpId="3"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72"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2/3*#ppt_w"/>
                                          </p:val>
                                        </p:tav>
                                        <p:tav tm="100000">
                                          <p:val>
                                            <p:strVal val="#ppt_w"/>
                                          </p:val>
                                        </p:tav>
                                      </p:tavLst>
                                    </p:anim>
                                    <p:anim calcmode="lin" valueType="num">
                                      <p:cBhvr>
                                        <p:cTn id="460" dur="3000" fill="hold"/>
                                        <p:tgtEl>
                                          <p:spTgt spid="4"/>
                                        </p:tgtEl>
                                        <p:attrNameLst>
                                          <p:attrName>ppt_h</p:attrName>
                                        </p:attrNameLst>
                                      </p:cBhvr>
                                      <p:tavLst>
                                        <p:tav tm="0">
                                          <p:val>
                                            <p:strVal val="2/3*#ppt_h"/>
                                          </p:val>
                                        </p:tav>
                                        <p:tav tm="100000">
                                          <p:val>
                                            <p:strVal val="#ppt_h"/>
                                          </p:val>
                                        </p:tav>
                                      </p:tavLst>
                                    </p:anim>
                                  </p:childTnLst>
                                </p:cTn>
                              </p:par>
                              <p:par>
                                <p:cTn id="461" presetID="8" presetClass="entr" presetSubtype="32"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diamond(out)">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0099">
                  <a:shade val="67500"/>
                  <a:satMod val="115000"/>
                </a:srgbClr>
              </a:gs>
              <a:gs pos="100000">
                <a:srgbClr val="000099">
                  <a:shade val="100000"/>
                  <a:satMod val="115000"/>
                </a:srgbClr>
              </a:gs>
            </a:gsLst>
            <a:lin ang="5400000" scaled="1"/>
            <a:tileRect/>
          </a:gradFill>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1309"/>
          </a:xfrm>
          <a:prstGeom prst="rect">
            <a:avLst/>
          </a:prstGeom>
        </p:spPr>
      </p:pic>
      <p:sp>
        <p:nvSpPr>
          <p:cNvPr id="5" name="4 Lágrima"/>
          <p:cNvSpPr/>
          <p:nvPr/>
        </p:nvSpPr>
        <p:spPr>
          <a:xfrm rot="18713627">
            <a:off x="3486150" y="4014770"/>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7" y="731094"/>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3" y="2299305"/>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5" y="2374144"/>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8" y="1063283"/>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3" y="1156521"/>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8" y="3366547"/>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2" y="3539966"/>
            <a:ext cx="2357454" cy="2357430"/>
          </a:xfrm>
          <a:prstGeom prst="teardrop">
            <a:avLst/>
          </a:prstGeom>
          <a:gradFill flip="none" rotWithShape="1">
            <a:gsLst>
              <a:gs pos="45000">
                <a:srgbClr val="7F2F81">
                  <a:alpha val="16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099"/>
              </a:gs>
              <a:gs pos="50000">
                <a:schemeClr val="tx1">
                  <a:lumMod val="75000"/>
                  <a:shade val="67500"/>
                  <a:satMod val="115000"/>
                </a:schemeClr>
              </a:gs>
              <a:gs pos="100000">
                <a:schemeClr val="tx1">
                  <a:lumMod val="75000"/>
                  <a:shade val="100000"/>
                  <a:satMod val="115000"/>
                </a:schemeClr>
              </a:gs>
            </a:gsLst>
            <a:lin ang="5400000" scaled="1"/>
            <a:tileRect/>
          </a:gradFill>
        </p:spPr>
        <p:txBody>
          <a:bodyPr/>
          <a:lstStyle/>
          <a:p>
            <a:endParaRPr lang="es-ES" dirty="0"/>
          </a:p>
        </p:txBody>
      </p:sp>
      <p:pic>
        <p:nvPicPr>
          <p:cNvPr id="4" name="3 Imagen" descr="13472334894_a9bd109b73_h.jpg"/>
          <p:cNvPicPr>
            <a:picLocks noChangeAspect="1"/>
          </p:cNvPicPr>
          <p:nvPr/>
        </p:nvPicPr>
        <p:blipFill>
          <a:blip r:embed="rId2"/>
          <a:stretch>
            <a:fillRect/>
          </a:stretch>
        </p:blipFill>
        <p:spPr>
          <a:xfrm>
            <a:off x="0" y="26685"/>
            <a:ext cx="9144000" cy="6831315"/>
          </a:xfrm>
          <a:prstGeom prst="rect">
            <a:avLst/>
          </a:prstGeom>
        </p:spPr>
      </p:pic>
      <p:sp>
        <p:nvSpPr>
          <p:cNvPr id="6" name="5 Luna"/>
          <p:cNvSpPr/>
          <p:nvPr/>
        </p:nvSpPr>
        <p:spPr>
          <a:xfrm>
            <a:off x="0" y="0"/>
            <a:ext cx="4429124" cy="6858000"/>
          </a:xfrm>
          <a:prstGeom prst="moon">
            <a:avLst>
              <a:gd name="adj" fmla="val 38254"/>
            </a:avLst>
          </a:prstGeom>
          <a:solidFill>
            <a:schemeClr val="bg2">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10086" y="0"/>
            <a:ext cx="4633914" cy="6858000"/>
          </a:xfrm>
          <a:prstGeom prst="moon">
            <a:avLst>
              <a:gd name="adj" fmla="val 38092"/>
            </a:avLst>
          </a:prstGeom>
          <a:solidFill>
            <a:schemeClr val="bg2">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0"/>
            <a:ext cx="3857652" cy="6858000"/>
          </a:xfrm>
          <a:prstGeom prst="moon">
            <a:avLst>
              <a:gd name="adj" fmla="val 38254"/>
            </a:avLst>
          </a:prstGeom>
          <a:solidFill>
            <a:schemeClr val="bg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214810" y="0"/>
            <a:ext cx="4276724" cy="6858000"/>
          </a:xfrm>
          <a:prstGeom prst="moon">
            <a:avLst>
              <a:gd name="adj" fmla="val 38092"/>
            </a:avLst>
          </a:prstGeom>
          <a:solidFill>
            <a:schemeClr val="bg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357290" y="0"/>
            <a:ext cx="3357586" cy="6858000"/>
          </a:xfrm>
          <a:prstGeom prst="moon">
            <a:avLst>
              <a:gd name="adj" fmla="val 38254"/>
            </a:avLst>
          </a:prstGeom>
          <a:solidFill>
            <a:schemeClr val="bg2">
              <a:lumMod val="40000"/>
              <a:lumOff val="6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86248" y="0"/>
            <a:ext cx="3490906" cy="6858000"/>
          </a:xfrm>
          <a:prstGeom prst="moon">
            <a:avLst>
              <a:gd name="adj" fmla="val 38092"/>
            </a:avLst>
          </a:prstGeom>
          <a:solidFill>
            <a:schemeClr val="bg2">
              <a:lumMod val="40000"/>
              <a:lumOff val="6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ppt_w/2"/>
                                          </p:val>
                                        </p:tav>
                                      </p:tavLst>
                                    </p:anim>
                                    <p:anim calcmode="lin" valueType="num">
                                      <p:cBhvr>
                                        <p:cTn id="77" dur="3000"/>
                                        <p:tgtEl>
                                          <p:spTgt spid="7"/>
                                        </p:tgtEl>
                                        <p:attrNameLst>
                                          <p:attrName>ppt_y</p:attrName>
                                        </p:attrNameLst>
                                      </p:cBhvr>
                                      <p:tavLst>
                                        <p:tav tm="0">
                                          <p:val>
                                            <p:strVal val="ppt_y"/>
                                          </p:val>
                                        </p:tav>
                                        <p:tav tm="100000">
                                          <p:val>
                                            <p:strVal val="ppt_y"/>
                                          </p:val>
                                        </p:tav>
                                      </p:tavLst>
                                    </p:anim>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strVal val="ppt_h"/>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9"/>
                                        </p:tgtEl>
                                        <p:attrNameLst>
                                          <p:attrName>ppt_x</p:attrName>
                                        </p:attrNameLst>
                                      </p:cBhvr>
                                      <p:tavLst>
                                        <p:tav tm="0">
                                          <p:val>
                                            <p:strVal val="ppt_x"/>
                                          </p:val>
                                        </p:tav>
                                        <p:tav tm="100000">
                                          <p:val>
                                            <p:strVal val="ppt_x+ppt_w/2"/>
                                          </p:val>
                                        </p:tav>
                                      </p:tavLst>
                                    </p:anim>
                                    <p:anim calcmode="lin" valueType="num">
                                      <p:cBhvr>
                                        <p:cTn id="83" dur="3000"/>
                                        <p:tgtEl>
                                          <p:spTgt spid="9"/>
                                        </p:tgtEl>
                                        <p:attrNameLst>
                                          <p:attrName>ppt_y</p:attrName>
                                        </p:attrNameLst>
                                      </p:cBhvr>
                                      <p:tavLst>
                                        <p:tav tm="0">
                                          <p:val>
                                            <p:strVal val="ppt_y"/>
                                          </p:val>
                                        </p:tav>
                                        <p:tav tm="100000">
                                          <p:val>
                                            <p:strVal val="ppt_y"/>
                                          </p:val>
                                        </p:tav>
                                      </p:tavLst>
                                    </p:anim>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strVal val="ppt_h"/>
                                          </p:val>
                                        </p:tav>
                                      </p:tavLst>
                                    </p:anim>
                                    <p:set>
                                      <p:cBhvr>
                                        <p:cTn id="86" dur="1" fill="hold">
                                          <p:stCondLst>
                                            <p:cond delay="2999"/>
                                          </p:stCondLst>
                                        </p:cTn>
                                        <p:tgtEl>
                                          <p:spTgt spid="9"/>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1"/>
                                        </p:tgtEl>
                                        <p:attrNameLst>
                                          <p:attrName>ppt_x</p:attrName>
                                        </p:attrNameLst>
                                      </p:cBhvr>
                                      <p:tavLst>
                                        <p:tav tm="0">
                                          <p:val>
                                            <p:strVal val="ppt_x"/>
                                          </p:val>
                                        </p:tav>
                                        <p:tav tm="100000">
                                          <p:val>
                                            <p:strVal val="ppt_x+ppt_w/2"/>
                                          </p:val>
                                        </p:tav>
                                      </p:tavLst>
                                    </p:anim>
                                    <p:anim calcmode="lin" valueType="num">
                                      <p:cBhvr>
                                        <p:cTn id="89" dur="3000"/>
                                        <p:tgtEl>
                                          <p:spTgt spid="11"/>
                                        </p:tgtEl>
                                        <p:attrNameLst>
                                          <p:attrName>ppt_y</p:attrName>
                                        </p:attrNameLst>
                                      </p:cBhvr>
                                      <p:tavLst>
                                        <p:tav tm="0">
                                          <p:val>
                                            <p:strVal val="ppt_y"/>
                                          </p:val>
                                        </p:tav>
                                        <p:tav tm="100000">
                                          <p:val>
                                            <p:strVal val="ppt_y"/>
                                          </p:val>
                                        </p:tav>
                                      </p:tavLst>
                                    </p:anim>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strVal val="ppt_h"/>
                                          </p:val>
                                        </p:tav>
                                      </p:tavLst>
                                    </p:anim>
                                    <p:set>
                                      <p:cBhvr>
                                        <p:cTn id="92" dur="1" fill="hold">
                                          <p:stCondLst>
                                            <p:cond delay="2999"/>
                                          </p:stCondLst>
                                        </p:cTn>
                                        <p:tgtEl>
                                          <p:spTgt spid="11"/>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6" presetClass="entr" presetSubtype="3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circle(out)">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5311B"/>
              </a:gs>
              <a:gs pos="50000">
                <a:srgbClr val="8F6225">
                  <a:shade val="67500"/>
                  <a:satMod val="115000"/>
                </a:srgbClr>
              </a:gs>
              <a:gs pos="100000">
                <a:srgbClr val="8F6225">
                  <a:shade val="100000"/>
                  <a:satMod val="115000"/>
                </a:srgbClr>
              </a:gs>
            </a:gsLst>
            <a:lin ang="5400000" scaled="1"/>
            <a:tileRect/>
          </a:gradFill>
        </p:spPr>
        <p:txBody>
          <a:bodyPr/>
          <a:lstStyle/>
          <a:p>
            <a:endParaRPr lang="es-ES" dirty="0"/>
          </a:p>
        </p:txBody>
      </p:sp>
      <p:pic>
        <p:nvPicPr>
          <p:cNvPr id="4" name="3 Imagen" descr="mlf10_operabarnov-23c.jpg"/>
          <p:cNvPicPr>
            <a:picLocks noChangeAspect="1"/>
          </p:cNvPicPr>
          <p:nvPr/>
        </p:nvPicPr>
        <p:blipFill>
          <a:blip r:embed="rId2"/>
          <a:stretch>
            <a:fillRect/>
          </a:stretch>
        </p:blipFill>
        <p:spPr>
          <a:xfrm>
            <a:off x="0" y="20033"/>
            <a:ext cx="9144000" cy="6837967"/>
          </a:xfrm>
          <a:prstGeom prst="rect">
            <a:avLst/>
          </a:prstGeom>
        </p:spPr>
      </p:pic>
      <p:sp>
        <p:nvSpPr>
          <p:cNvPr id="5" name="4 Triángulo rectángulo"/>
          <p:cNvSpPr/>
          <p:nvPr/>
        </p:nvSpPr>
        <p:spPr>
          <a:xfrm>
            <a:off x="0" y="1143008"/>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000992" y="1143008"/>
            <a:ext cx="1143008"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71472" y="1857364"/>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1857364"/>
            <a:ext cx="1143008"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214414" y="2571744"/>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2571744"/>
            <a:ext cx="1143008"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785950" y="3214686"/>
            <a:ext cx="1142976" cy="1428760"/>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357422" y="3929066"/>
            <a:ext cx="1142976"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3000364" y="4714884"/>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357918" y="3143272"/>
            <a:ext cx="1143008"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715008" y="3857628"/>
            <a:ext cx="1143008" cy="1428736"/>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5143504" y="4643446"/>
            <a:ext cx="1071570"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3643306" y="5500702"/>
            <a:ext cx="1142976"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4429124" y="5500702"/>
            <a:ext cx="1071570" cy="1357298"/>
          </a:xfrm>
          <a:prstGeom prst="rtTriangle">
            <a:avLst/>
          </a:prstGeom>
          <a:gradFill flip="none" rotWithShape="1">
            <a:gsLst>
              <a:gs pos="18000">
                <a:srgbClr val="55311B"/>
              </a:gs>
              <a:gs pos="50000">
                <a:srgbClr val="FF6600">
                  <a:shade val="67500"/>
                  <a:satMod val="115000"/>
                </a:srgbClr>
              </a:gs>
              <a:gs pos="100000">
                <a:srgbClr val="FF66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1+#ppt_w/2"/>
                                          </p:val>
                                        </p:tav>
                                        <p:tav tm="100000">
                                          <p:val>
                                            <p:strVal val="#ppt_x"/>
                                          </p:val>
                                        </p:tav>
                                      </p:tavLst>
                                    </p:anim>
                                    <p:anim calcmode="lin" valueType="num">
                                      <p:cBhvr additive="base">
                                        <p:cTn id="75" dur="3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1+#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1+#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0-#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0-#ppt_w/2"/>
                                          </p:val>
                                        </p:tav>
                                        <p:tav tm="100000">
                                          <p:val>
                                            <p:strVal val="#ppt_x"/>
                                          </p:val>
                                        </p:tav>
                                      </p:tavLst>
                                    </p:anim>
                                    <p:anim calcmode="lin" valueType="num">
                                      <p:cBhvr additive="base">
                                        <p:cTn id="99" dur="3000" fill="hold"/>
                                        <p:tgtEl>
                                          <p:spTgt spid="8"/>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3000"/>
                                        <p:tgtEl>
                                          <p:spTgt spid="5"/>
                                        </p:tgtEl>
                                      </p:cBhvr>
                                    </p:animEffect>
                                    <p:anim calcmode="lin" valueType="num">
                                      <p:cBhvr>
                                        <p:cTn id="123" dur="3000" fill="hold"/>
                                        <p:tgtEl>
                                          <p:spTgt spid="5"/>
                                        </p:tgtEl>
                                        <p:attrNameLst>
                                          <p:attrName>style.rotation</p:attrName>
                                        </p:attrNameLst>
                                      </p:cBhvr>
                                      <p:tavLst>
                                        <p:tav tm="0">
                                          <p:val>
                                            <p:fltVal val="720"/>
                                          </p:val>
                                        </p:tav>
                                        <p:tav tm="100000">
                                          <p:val>
                                            <p:fltVal val="0"/>
                                          </p:val>
                                        </p:tav>
                                      </p:tavLst>
                                    </p:anim>
                                    <p:anim calcmode="lin" valueType="num">
                                      <p:cBhvr>
                                        <p:cTn id="124" dur="3000" fill="hold"/>
                                        <p:tgtEl>
                                          <p:spTgt spid="5"/>
                                        </p:tgtEl>
                                        <p:attrNameLst>
                                          <p:attrName>ppt_h</p:attrName>
                                        </p:attrNameLst>
                                      </p:cBhvr>
                                      <p:tavLst>
                                        <p:tav tm="0">
                                          <p:val>
                                            <p:fltVal val="0"/>
                                          </p:val>
                                        </p:tav>
                                        <p:tav tm="100000">
                                          <p:val>
                                            <p:strVal val="#ppt_h"/>
                                          </p:val>
                                        </p:tav>
                                      </p:tavLst>
                                    </p:anim>
                                    <p:anim calcmode="lin" valueType="num">
                                      <p:cBhvr>
                                        <p:cTn id="125" dur="3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3000"/>
                                        <p:tgtEl>
                                          <p:spTgt spid="6"/>
                                        </p:tgtEl>
                                      </p:cBhvr>
                                    </p:animEffect>
                                    <p:anim calcmode="lin" valueType="num">
                                      <p:cBhvr>
                                        <p:cTn id="129" dur="3000" fill="hold"/>
                                        <p:tgtEl>
                                          <p:spTgt spid="6"/>
                                        </p:tgtEl>
                                        <p:attrNameLst>
                                          <p:attrName>style.rotation</p:attrName>
                                        </p:attrNameLst>
                                      </p:cBhvr>
                                      <p:tavLst>
                                        <p:tav tm="0">
                                          <p:val>
                                            <p:fltVal val="720"/>
                                          </p:val>
                                        </p:tav>
                                        <p:tav tm="100000">
                                          <p:val>
                                            <p:fltVal val="0"/>
                                          </p:val>
                                        </p:tav>
                                      </p:tavLst>
                                    </p:anim>
                                    <p:anim calcmode="lin" valueType="num">
                                      <p:cBhvr>
                                        <p:cTn id="130" dur="3000" fill="hold"/>
                                        <p:tgtEl>
                                          <p:spTgt spid="6"/>
                                        </p:tgtEl>
                                        <p:attrNameLst>
                                          <p:attrName>ppt_h</p:attrName>
                                        </p:attrNameLst>
                                      </p:cBhvr>
                                      <p:tavLst>
                                        <p:tav tm="0">
                                          <p:val>
                                            <p:fltVal val="0"/>
                                          </p:val>
                                        </p:tav>
                                        <p:tav tm="100000">
                                          <p:val>
                                            <p:strVal val="#ppt_h"/>
                                          </p:val>
                                        </p:tav>
                                      </p:tavLst>
                                    </p:anim>
                                    <p:anim calcmode="lin" valueType="num">
                                      <p:cBhvr>
                                        <p:cTn id="131" dur="3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3000"/>
                                        <p:tgtEl>
                                          <p:spTgt spid="7"/>
                                        </p:tgtEl>
                                      </p:cBhvr>
                                    </p:animEffect>
                                    <p:anim calcmode="lin" valueType="num">
                                      <p:cBhvr>
                                        <p:cTn id="135" dur="3000" fill="hold"/>
                                        <p:tgtEl>
                                          <p:spTgt spid="7"/>
                                        </p:tgtEl>
                                        <p:attrNameLst>
                                          <p:attrName>style.rotation</p:attrName>
                                        </p:attrNameLst>
                                      </p:cBhvr>
                                      <p:tavLst>
                                        <p:tav tm="0">
                                          <p:val>
                                            <p:fltVal val="720"/>
                                          </p:val>
                                        </p:tav>
                                        <p:tav tm="100000">
                                          <p:val>
                                            <p:fltVal val="0"/>
                                          </p:val>
                                        </p:tav>
                                      </p:tavLst>
                                    </p:anim>
                                    <p:anim calcmode="lin" valueType="num">
                                      <p:cBhvr>
                                        <p:cTn id="136" dur="3000" fill="hold"/>
                                        <p:tgtEl>
                                          <p:spTgt spid="7"/>
                                        </p:tgtEl>
                                        <p:attrNameLst>
                                          <p:attrName>ppt_h</p:attrName>
                                        </p:attrNameLst>
                                      </p:cBhvr>
                                      <p:tavLst>
                                        <p:tav tm="0">
                                          <p:val>
                                            <p:fltVal val="0"/>
                                          </p:val>
                                        </p:tav>
                                        <p:tav tm="100000">
                                          <p:val>
                                            <p:strVal val="#ppt_h"/>
                                          </p:val>
                                        </p:tav>
                                      </p:tavLst>
                                    </p:anim>
                                    <p:anim calcmode="lin" valueType="num">
                                      <p:cBhvr>
                                        <p:cTn id="137" dur="3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3000"/>
                                        <p:tgtEl>
                                          <p:spTgt spid="8"/>
                                        </p:tgtEl>
                                      </p:cBhvr>
                                    </p:animEffect>
                                    <p:anim calcmode="lin" valueType="num">
                                      <p:cBhvr>
                                        <p:cTn id="141" dur="3000" fill="hold"/>
                                        <p:tgtEl>
                                          <p:spTgt spid="8"/>
                                        </p:tgtEl>
                                        <p:attrNameLst>
                                          <p:attrName>style.rotation</p:attrName>
                                        </p:attrNameLst>
                                      </p:cBhvr>
                                      <p:tavLst>
                                        <p:tav tm="0">
                                          <p:val>
                                            <p:fltVal val="720"/>
                                          </p:val>
                                        </p:tav>
                                        <p:tav tm="100000">
                                          <p:val>
                                            <p:fltVal val="0"/>
                                          </p:val>
                                        </p:tav>
                                      </p:tavLst>
                                    </p:anim>
                                    <p:anim calcmode="lin" valueType="num">
                                      <p:cBhvr>
                                        <p:cTn id="142" dur="3000" fill="hold"/>
                                        <p:tgtEl>
                                          <p:spTgt spid="8"/>
                                        </p:tgtEl>
                                        <p:attrNameLst>
                                          <p:attrName>ppt_h</p:attrName>
                                        </p:attrNameLst>
                                      </p:cBhvr>
                                      <p:tavLst>
                                        <p:tav tm="0">
                                          <p:val>
                                            <p:fltVal val="0"/>
                                          </p:val>
                                        </p:tav>
                                        <p:tav tm="100000">
                                          <p:val>
                                            <p:strVal val="#ppt_h"/>
                                          </p:val>
                                        </p:tav>
                                      </p:tavLst>
                                    </p:anim>
                                    <p:anim calcmode="lin" valueType="num">
                                      <p:cBhvr>
                                        <p:cTn id="143" dur="3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3000"/>
                                        <p:tgtEl>
                                          <p:spTgt spid="9"/>
                                        </p:tgtEl>
                                      </p:cBhvr>
                                    </p:animEffect>
                                    <p:anim calcmode="lin" valueType="num">
                                      <p:cBhvr>
                                        <p:cTn id="147" dur="3000" fill="hold"/>
                                        <p:tgtEl>
                                          <p:spTgt spid="9"/>
                                        </p:tgtEl>
                                        <p:attrNameLst>
                                          <p:attrName>style.rotation</p:attrName>
                                        </p:attrNameLst>
                                      </p:cBhvr>
                                      <p:tavLst>
                                        <p:tav tm="0">
                                          <p:val>
                                            <p:fltVal val="720"/>
                                          </p:val>
                                        </p:tav>
                                        <p:tav tm="100000">
                                          <p:val>
                                            <p:fltVal val="0"/>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anim calcmode="lin" valueType="num">
                                      <p:cBhvr>
                                        <p:cTn id="149" dur="3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style.rotation</p:attrName>
                                        </p:attrNameLst>
                                      </p:cBhvr>
                                      <p:tavLst>
                                        <p:tav tm="0">
                                          <p:val>
                                            <p:fltVal val="720"/>
                                          </p:val>
                                        </p:tav>
                                        <p:tav tm="100000">
                                          <p:val>
                                            <p:fltVal val="0"/>
                                          </p:val>
                                        </p:tav>
                                      </p:tavLst>
                                    </p:anim>
                                    <p:anim calcmode="lin" valueType="num">
                                      <p:cBhvr>
                                        <p:cTn id="154" dur="3000" fill="hold"/>
                                        <p:tgtEl>
                                          <p:spTgt spid="10"/>
                                        </p:tgtEl>
                                        <p:attrNameLst>
                                          <p:attrName>ppt_h</p:attrName>
                                        </p:attrNameLst>
                                      </p:cBhvr>
                                      <p:tavLst>
                                        <p:tav tm="0">
                                          <p:val>
                                            <p:fltVal val="0"/>
                                          </p:val>
                                        </p:tav>
                                        <p:tav tm="100000">
                                          <p:val>
                                            <p:strVal val="#ppt_h"/>
                                          </p:val>
                                        </p:tav>
                                      </p:tavLst>
                                    </p:anim>
                                    <p:anim calcmode="lin" valueType="num">
                                      <p:cBhvr>
                                        <p:cTn id="155" dur="3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3000"/>
                                        <p:tgtEl>
                                          <p:spTgt spid="11"/>
                                        </p:tgtEl>
                                      </p:cBhvr>
                                    </p:animEffect>
                                    <p:anim calcmode="lin" valueType="num">
                                      <p:cBhvr>
                                        <p:cTn id="159" dur="3000" fill="hold"/>
                                        <p:tgtEl>
                                          <p:spTgt spid="11"/>
                                        </p:tgtEl>
                                        <p:attrNameLst>
                                          <p:attrName>style.rotation</p:attrName>
                                        </p:attrNameLst>
                                      </p:cBhvr>
                                      <p:tavLst>
                                        <p:tav tm="0">
                                          <p:val>
                                            <p:fltVal val="720"/>
                                          </p:val>
                                        </p:tav>
                                        <p:tav tm="100000">
                                          <p:val>
                                            <p:fltVal val="0"/>
                                          </p:val>
                                        </p:tav>
                                      </p:tavLst>
                                    </p:anim>
                                    <p:anim calcmode="lin" valueType="num">
                                      <p:cBhvr>
                                        <p:cTn id="160" dur="3000" fill="hold"/>
                                        <p:tgtEl>
                                          <p:spTgt spid="11"/>
                                        </p:tgtEl>
                                        <p:attrNameLst>
                                          <p:attrName>ppt_h</p:attrName>
                                        </p:attrNameLst>
                                      </p:cBhvr>
                                      <p:tavLst>
                                        <p:tav tm="0">
                                          <p:val>
                                            <p:fltVal val="0"/>
                                          </p:val>
                                        </p:tav>
                                        <p:tav tm="100000">
                                          <p:val>
                                            <p:strVal val="#ppt_h"/>
                                          </p:val>
                                        </p:tav>
                                      </p:tavLst>
                                    </p:anim>
                                    <p:anim calcmode="lin" valueType="num">
                                      <p:cBhvr>
                                        <p:cTn id="161" dur="3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3000"/>
                                        <p:tgtEl>
                                          <p:spTgt spid="12"/>
                                        </p:tgtEl>
                                      </p:cBhvr>
                                    </p:animEffect>
                                    <p:anim calcmode="lin" valueType="num">
                                      <p:cBhvr>
                                        <p:cTn id="165" dur="3000" fill="hold"/>
                                        <p:tgtEl>
                                          <p:spTgt spid="12"/>
                                        </p:tgtEl>
                                        <p:attrNameLst>
                                          <p:attrName>style.rotation</p:attrName>
                                        </p:attrNameLst>
                                      </p:cBhvr>
                                      <p:tavLst>
                                        <p:tav tm="0">
                                          <p:val>
                                            <p:fltVal val="720"/>
                                          </p:val>
                                        </p:tav>
                                        <p:tav tm="100000">
                                          <p:val>
                                            <p:fltVal val="0"/>
                                          </p:val>
                                        </p:tav>
                                      </p:tavLst>
                                    </p:anim>
                                    <p:anim calcmode="lin" valueType="num">
                                      <p:cBhvr>
                                        <p:cTn id="166" dur="3000" fill="hold"/>
                                        <p:tgtEl>
                                          <p:spTgt spid="12"/>
                                        </p:tgtEl>
                                        <p:attrNameLst>
                                          <p:attrName>ppt_h</p:attrName>
                                        </p:attrNameLst>
                                      </p:cBhvr>
                                      <p:tavLst>
                                        <p:tav tm="0">
                                          <p:val>
                                            <p:fltVal val="0"/>
                                          </p:val>
                                        </p:tav>
                                        <p:tav tm="100000">
                                          <p:val>
                                            <p:strVal val="#ppt_h"/>
                                          </p:val>
                                        </p:tav>
                                      </p:tavLst>
                                    </p:anim>
                                    <p:anim calcmode="lin" valueType="num">
                                      <p:cBhvr>
                                        <p:cTn id="167" dur="3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3000"/>
                                        <p:tgtEl>
                                          <p:spTgt spid="13"/>
                                        </p:tgtEl>
                                      </p:cBhvr>
                                    </p:animEffect>
                                    <p:anim calcmode="lin" valueType="num">
                                      <p:cBhvr>
                                        <p:cTn id="171" dur="3000" fill="hold"/>
                                        <p:tgtEl>
                                          <p:spTgt spid="13"/>
                                        </p:tgtEl>
                                        <p:attrNameLst>
                                          <p:attrName>style.rotation</p:attrName>
                                        </p:attrNameLst>
                                      </p:cBhvr>
                                      <p:tavLst>
                                        <p:tav tm="0">
                                          <p:val>
                                            <p:fltVal val="720"/>
                                          </p:val>
                                        </p:tav>
                                        <p:tav tm="100000">
                                          <p:val>
                                            <p:fltVal val="0"/>
                                          </p:val>
                                        </p:tav>
                                      </p:tavLst>
                                    </p:anim>
                                    <p:anim calcmode="lin" valueType="num">
                                      <p:cBhvr>
                                        <p:cTn id="172" dur="3000" fill="hold"/>
                                        <p:tgtEl>
                                          <p:spTgt spid="13"/>
                                        </p:tgtEl>
                                        <p:attrNameLst>
                                          <p:attrName>ppt_h</p:attrName>
                                        </p:attrNameLst>
                                      </p:cBhvr>
                                      <p:tavLst>
                                        <p:tav tm="0">
                                          <p:val>
                                            <p:fltVal val="0"/>
                                          </p:val>
                                        </p:tav>
                                        <p:tav tm="100000">
                                          <p:val>
                                            <p:strVal val="#ppt_h"/>
                                          </p:val>
                                        </p:tav>
                                      </p:tavLst>
                                    </p:anim>
                                    <p:anim calcmode="lin" valueType="num">
                                      <p:cBhvr>
                                        <p:cTn id="173" dur="3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3000"/>
                                        <p:tgtEl>
                                          <p:spTgt spid="14"/>
                                        </p:tgtEl>
                                      </p:cBhvr>
                                    </p:animEffect>
                                    <p:anim calcmode="lin" valueType="num">
                                      <p:cBhvr>
                                        <p:cTn id="177" dur="3000" fill="hold"/>
                                        <p:tgtEl>
                                          <p:spTgt spid="14"/>
                                        </p:tgtEl>
                                        <p:attrNameLst>
                                          <p:attrName>style.rotation</p:attrName>
                                        </p:attrNameLst>
                                      </p:cBhvr>
                                      <p:tavLst>
                                        <p:tav tm="0">
                                          <p:val>
                                            <p:fltVal val="720"/>
                                          </p:val>
                                        </p:tav>
                                        <p:tav tm="100000">
                                          <p:val>
                                            <p:fltVal val="0"/>
                                          </p:val>
                                        </p:tav>
                                      </p:tavLst>
                                    </p:anim>
                                    <p:anim calcmode="lin" valueType="num">
                                      <p:cBhvr>
                                        <p:cTn id="178" dur="3000" fill="hold"/>
                                        <p:tgtEl>
                                          <p:spTgt spid="14"/>
                                        </p:tgtEl>
                                        <p:attrNameLst>
                                          <p:attrName>ppt_h</p:attrName>
                                        </p:attrNameLst>
                                      </p:cBhvr>
                                      <p:tavLst>
                                        <p:tav tm="0">
                                          <p:val>
                                            <p:fltVal val="0"/>
                                          </p:val>
                                        </p:tav>
                                        <p:tav tm="100000">
                                          <p:val>
                                            <p:strVal val="#ppt_h"/>
                                          </p:val>
                                        </p:tav>
                                      </p:tavLst>
                                    </p:anim>
                                    <p:anim calcmode="lin" valueType="num">
                                      <p:cBhvr>
                                        <p:cTn id="179" dur="3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3000"/>
                                        <p:tgtEl>
                                          <p:spTgt spid="15"/>
                                        </p:tgtEl>
                                      </p:cBhvr>
                                    </p:animEffect>
                                    <p:anim calcmode="lin" valueType="num">
                                      <p:cBhvr>
                                        <p:cTn id="183" dur="3000" fill="hold"/>
                                        <p:tgtEl>
                                          <p:spTgt spid="15"/>
                                        </p:tgtEl>
                                        <p:attrNameLst>
                                          <p:attrName>style.rotation</p:attrName>
                                        </p:attrNameLst>
                                      </p:cBhvr>
                                      <p:tavLst>
                                        <p:tav tm="0">
                                          <p:val>
                                            <p:fltVal val="720"/>
                                          </p:val>
                                        </p:tav>
                                        <p:tav tm="100000">
                                          <p:val>
                                            <p:fltVal val="0"/>
                                          </p:val>
                                        </p:tav>
                                      </p:tavLst>
                                    </p:anim>
                                    <p:anim calcmode="lin" valueType="num">
                                      <p:cBhvr>
                                        <p:cTn id="184" dur="3000" fill="hold"/>
                                        <p:tgtEl>
                                          <p:spTgt spid="15"/>
                                        </p:tgtEl>
                                        <p:attrNameLst>
                                          <p:attrName>ppt_h</p:attrName>
                                        </p:attrNameLst>
                                      </p:cBhvr>
                                      <p:tavLst>
                                        <p:tav tm="0">
                                          <p:val>
                                            <p:fltVal val="0"/>
                                          </p:val>
                                        </p:tav>
                                        <p:tav tm="100000">
                                          <p:val>
                                            <p:strVal val="#ppt_h"/>
                                          </p:val>
                                        </p:tav>
                                      </p:tavLst>
                                    </p:anim>
                                    <p:anim calcmode="lin" valueType="num">
                                      <p:cBhvr>
                                        <p:cTn id="185" dur="3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3000"/>
                                        <p:tgtEl>
                                          <p:spTgt spid="16"/>
                                        </p:tgtEl>
                                      </p:cBhvr>
                                    </p:animEffect>
                                    <p:anim calcmode="lin" valueType="num">
                                      <p:cBhvr>
                                        <p:cTn id="189" dur="3000" fill="hold"/>
                                        <p:tgtEl>
                                          <p:spTgt spid="16"/>
                                        </p:tgtEl>
                                        <p:attrNameLst>
                                          <p:attrName>style.rotation</p:attrName>
                                        </p:attrNameLst>
                                      </p:cBhvr>
                                      <p:tavLst>
                                        <p:tav tm="0">
                                          <p:val>
                                            <p:fltVal val="720"/>
                                          </p:val>
                                        </p:tav>
                                        <p:tav tm="100000">
                                          <p:val>
                                            <p:fltVal val="0"/>
                                          </p:val>
                                        </p:tav>
                                      </p:tavLst>
                                    </p:anim>
                                    <p:anim calcmode="lin" valueType="num">
                                      <p:cBhvr>
                                        <p:cTn id="190" dur="3000" fill="hold"/>
                                        <p:tgtEl>
                                          <p:spTgt spid="16"/>
                                        </p:tgtEl>
                                        <p:attrNameLst>
                                          <p:attrName>ppt_h</p:attrName>
                                        </p:attrNameLst>
                                      </p:cBhvr>
                                      <p:tavLst>
                                        <p:tav tm="0">
                                          <p:val>
                                            <p:fltVal val="0"/>
                                          </p:val>
                                        </p:tav>
                                        <p:tav tm="100000">
                                          <p:val>
                                            <p:strVal val="#ppt_h"/>
                                          </p:val>
                                        </p:tav>
                                      </p:tavLst>
                                    </p:anim>
                                    <p:anim calcmode="lin" valueType="num">
                                      <p:cBhvr>
                                        <p:cTn id="191" dur="3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3000"/>
                                        <p:tgtEl>
                                          <p:spTgt spid="17"/>
                                        </p:tgtEl>
                                      </p:cBhvr>
                                    </p:animEffect>
                                    <p:anim calcmode="lin" valueType="num">
                                      <p:cBhvr>
                                        <p:cTn id="195" dur="3000" fill="hold"/>
                                        <p:tgtEl>
                                          <p:spTgt spid="17"/>
                                        </p:tgtEl>
                                        <p:attrNameLst>
                                          <p:attrName>style.rotation</p:attrName>
                                        </p:attrNameLst>
                                      </p:cBhvr>
                                      <p:tavLst>
                                        <p:tav tm="0">
                                          <p:val>
                                            <p:fltVal val="720"/>
                                          </p:val>
                                        </p:tav>
                                        <p:tav tm="100000">
                                          <p:val>
                                            <p:fltVal val="0"/>
                                          </p:val>
                                        </p:tav>
                                      </p:tavLst>
                                    </p:anim>
                                    <p:anim calcmode="lin" valueType="num">
                                      <p:cBhvr>
                                        <p:cTn id="196" dur="3000" fill="hold"/>
                                        <p:tgtEl>
                                          <p:spTgt spid="17"/>
                                        </p:tgtEl>
                                        <p:attrNameLst>
                                          <p:attrName>ppt_h</p:attrName>
                                        </p:attrNameLst>
                                      </p:cBhvr>
                                      <p:tavLst>
                                        <p:tav tm="0">
                                          <p:val>
                                            <p:fltVal val="0"/>
                                          </p:val>
                                        </p:tav>
                                        <p:tav tm="100000">
                                          <p:val>
                                            <p:strVal val="#ppt_h"/>
                                          </p:val>
                                        </p:tav>
                                      </p:tavLst>
                                    </p:anim>
                                    <p:anim calcmode="lin" valueType="num">
                                      <p:cBhvr>
                                        <p:cTn id="197" dur="3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3000"/>
                                        <p:tgtEl>
                                          <p:spTgt spid="18"/>
                                        </p:tgtEl>
                                      </p:cBhvr>
                                    </p:animEffect>
                                    <p:anim calcmode="lin" valueType="num">
                                      <p:cBhvr>
                                        <p:cTn id="201" dur="3000" fill="hold"/>
                                        <p:tgtEl>
                                          <p:spTgt spid="18"/>
                                        </p:tgtEl>
                                        <p:attrNameLst>
                                          <p:attrName>style.rotation</p:attrName>
                                        </p:attrNameLst>
                                      </p:cBhvr>
                                      <p:tavLst>
                                        <p:tav tm="0">
                                          <p:val>
                                            <p:fltVal val="720"/>
                                          </p:val>
                                        </p:tav>
                                        <p:tav tm="100000">
                                          <p:val>
                                            <p:fltVal val="0"/>
                                          </p:val>
                                        </p:tav>
                                      </p:tavLst>
                                    </p:anim>
                                    <p:anim calcmode="lin" valueType="num">
                                      <p:cBhvr>
                                        <p:cTn id="202" dur="3000" fill="hold"/>
                                        <p:tgtEl>
                                          <p:spTgt spid="18"/>
                                        </p:tgtEl>
                                        <p:attrNameLst>
                                          <p:attrName>ppt_h</p:attrName>
                                        </p:attrNameLst>
                                      </p:cBhvr>
                                      <p:tavLst>
                                        <p:tav tm="0">
                                          <p:val>
                                            <p:fltVal val="0"/>
                                          </p:val>
                                        </p:tav>
                                        <p:tav tm="100000">
                                          <p:val>
                                            <p:strVal val="#ppt_h"/>
                                          </p:val>
                                        </p:tav>
                                      </p:tavLst>
                                    </p:anim>
                                    <p:anim calcmode="lin" valueType="num">
                                      <p:cBhvr>
                                        <p:cTn id="203" dur="3000" fill="hold"/>
                                        <p:tgtEl>
                                          <p:spTgt spid="18"/>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0-ppt_h/2"/>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0-ppt_w/2"/>
                                          </p:val>
                                        </p:tav>
                                      </p:tavLst>
                                    </p:anim>
                                    <p:anim calcmode="lin" valueType="num">
                                      <p:cBhvr additive="base">
                                        <p:cTn id="211" dur="3000"/>
                                        <p:tgtEl>
                                          <p:spTgt spid="7"/>
                                        </p:tgtEl>
                                        <p:attrNameLst>
                                          <p:attrName>ppt_y</p:attrName>
                                        </p:attrNameLst>
                                      </p:cBhvr>
                                      <p:tavLst>
                                        <p:tav tm="0">
                                          <p:val>
                                            <p:strVal val="ppt_y"/>
                                          </p:val>
                                        </p:tav>
                                        <p:tav tm="100000">
                                          <p:val>
                                            <p:strVal val="0-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0-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17"/>
                                        </p:tgtEl>
                                        <p:attrNameLst>
                                          <p:attrName>ppt_x</p:attrName>
                                        </p:attrNameLst>
                                      </p:cBhvr>
                                      <p:tavLst>
                                        <p:tav tm="0">
                                          <p:val>
                                            <p:strVal val="ppt_x"/>
                                          </p:val>
                                        </p:tav>
                                        <p:tav tm="100000">
                                          <p:val>
                                            <p:strVal val="0-ppt_w/2"/>
                                          </p:val>
                                        </p:tav>
                                      </p:tavLst>
                                    </p:anim>
                                    <p:anim calcmode="lin" valueType="num">
                                      <p:cBhvr additive="base">
                                        <p:cTn id="231" dur="3000"/>
                                        <p:tgtEl>
                                          <p:spTgt spid="17"/>
                                        </p:tgtEl>
                                        <p:attrNameLst>
                                          <p:attrName>ppt_y</p:attrName>
                                        </p:attrNameLst>
                                      </p:cBhvr>
                                      <p:tavLst>
                                        <p:tav tm="0">
                                          <p:val>
                                            <p:strVal val="ppt_y"/>
                                          </p:val>
                                        </p:tav>
                                        <p:tav tm="100000">
                                          <p:val>
                                            <p:strVal val="0-ppt_h/2"/>
                                          </p:val>
                                        </p:tav>
                                      </p:tavLst>
                                    </p:anim>
                                    <p:set>
                                      <p:cBhvr>
                                        <p:cTn id="232" dur="1" fill="hold">
                                          <p:stCondLst>
                                            <p:cond delay="2999"/>
                                          </p:stCondLst>
                                        </p:cTn>
                                        <p:tgtEl>
                                          <p:spTgt spid="1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5400000" scaled="1"/>
            <a:tileRect/>
          </a:gradFill>
        </p:spPr>
        <p:txBody>
          <a:bodyPr/>
          <a:lstStyle/>
          <a:p>
            <a:endParaRPr lang="es-ES" dirty="0"/>
          </a:p>
        </p:txBody>
      </p:sp>
      <p:pic>
        <p:nvPicPr>
          <p:cNvPr id="5" name="4 Imagen" descr="Imagen1.jpg"/>
          <p:cNvPicPr>
            <a:picLocks noChangeAspect="1"/>
          </p:cNvPicPr>
          <p:nvPr/>
        </p:nvPicPr>
        <p:blipFill>
          <a:blip r:embed="rId2"/>
          <a:stretch>
            <a:fillRect/>
          </a:stretch>
        </p:blipFill>
        <p:spPr>
          <a:xfrm>
            <a:off x="0" y="6691"/>
            <a:ext cx="9144000" cy="6851309"/>
          </a:xfrm>
          <a:prstGeom prst="rect">
            <a:avLst/>
          </a:prstGeom>
        </p:spPr>
      </p:pic>
      <p:sp>
        <p:nvSpPr>
          <p:cNvPr id="7" name="6 Luna"/>
          <p:cNvSpPr/>
          <p:nvPr/>
        </p:nvSpPr>
        <p:spPr>
          <a:xfrm>
            <a:off x="4572000" y="0"/>
            <a:ext cx="3714776" cy="6858000"/>
          </a:xfrm>
          <a:prstGeom prst="moon">
            <a:avLst>
              <a:gd name="adj" fmla="val 19745"/>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857224" y="0"/>
            <a:ext cx="3643338" cy="6858000"/>
          </a:xfrm>
          <a:prstGeom prst="moon">
            <a:avLst>
              <a:gd name="adj" fmla="val 21015"/>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0"/>
            <a:ext cx="3643338" cy="6858000"/>
          </a:xfrm>
          <a:prstGeom prst="moon">
            <a:avLst>
              <a:gd name="adj" fmla="val 21015"/>
            </a:avLst>
          </a:prstGeom>
          <a:solidFill>
            <a:srgbClr val="9751CB"/>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928726" y="0"/>
            <a:ext cx="3643338" cy="6858000"/>
          </a:xfrm>
          <a:prstGeom prst="moon">
            <a:avLst>
              <a:gd name="adj" fmla="val 21015"/>
            </a:avLst>
          </a:prstGeom>
          <a:solidFill>
            <a:srgbClr val="BF95D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429224" y="0"/>
            <a:ext cx="3714776" cy="6858000"/>
          </a:xfrm>
          <a:prstGeom prst="moon">
            <a:avLst>
              <a:gd name="adj" fmla="val 19745"/>
            </a:avLst>
          </a:prstGeom>
          <a:solidFill>
            <a:srgbClr val="9751CB"/>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3714776" cy="6858000"/>
          </a:xfrm>
          <a:prstGeom prst="moon">
            <a:avLst>
              <a:gd name="adj" fmla="val 19745"/>
            </a:avLst>
          </a:prstGeom>
          <a:solidFill>
            <a:srgbClr val="BF95D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7"/>
                                        </p:tgtEl>
                                        <p:attrNameLst>
                                          <p:attrName>ppt_x</p:attrName>
                                        </p:attrNameLst>
                                      </p:cBhvr>
                                      <p:tavLst>
                                        <p:tav tm="0">
                                          <p:val>
                                            <p:strVal val="ppt_x"/>
                                          </p:val>
                                        </p:tav>
                                        <p:tav tm="100000">
                                          <p:val>
                                            <p:strVal val="ppt_x+ppt_w/2"/>
                                          </p:val>
                                        </p:tav>
                                      </p:tavLst>
                                    </p:anim>
                                    <p:anim calcmode="lin" valueType="num">
                                      <p:cBhvr>
                                        <p:cTn id="35" dur="3000"/>
                                        <p:tgtEl>
                                          <p:spTgt spid="7"/>
                                        </p:tgtEl>
                                        <p:attrNameLst>
                                          <p:attrName>ppt_y</p:attrName>
                                        </p:attrNameLst>
                                      </p:cBhvr>
                                      <p:tavLst>
                                        <p:tav tm="0">
                                          <p:val>
                                            <p:strVal val="ppt_y"/>
                                          </p:val>
                                        </p:tav>
                                        <p:tav tm="100000">
                                          <p:val>
                                            <p:strVal val="ppt_y"/>
                                          </p:val>
                                        </p:tav>
                                      </p:tavLst>
                                    </p:anim>
                                    <p:anim calcmode="lin" valueType="num">
                                      <p:cBhvr>
                                        <p:cTn id="36" dur="3000"/>
                                        <p:tgtEl>
                                          <p:spTgt spid="7"/>
                                        </p:tgtEl>
                                        <p:attrNameLst>
                                          <p:attrName>ppt_w</p:attrName>
                                        </p:attrNameLst>
                                      </p:cBhvr>
                                      <p:tavLst>
                                        <p:tav tm="0">
                                          <p:val>
                                            <p:strVal val="ppt_w"/>
                                          </p:val>
                                        </p:tav>
                                        <p:tav tm="100000">
                                          <p:val>
                                            <p:fltVal val="0"/>
                                          </p:val>
                                        </p:tav>
                                      </p:tavLst>
                                    </p:anim>
                                    <p:anim calcmode="lin" valueType="num">
                                      <p:cBhvr>
                                        <p:cTn id="37" dur="3000"/>
                                        <p:tgtEl>
                                          <p:spTgt spid="7"/>
                                        </p:tgtEl>
                                        <p:attrNameLst>
                                          <p:attrName>ppt_h</p:attrName>
                                        </p:attrNameLst>
                                      </p:cBhvr>
                                      <p:tavLst>
                                        <p:tav tm="0">
                                          <p:val>
                                            <p:strVal val="ppt_h"/>
                                          </p:val>
                                        </p:tav>
                                        <p:tav tm="100000">
                                          <p:val>
                                            <p:strVal val="ppt_h"/>
                                          </p:val>
                                        </p:tav>
                                      </p:tavLst>
                                    </p:anim>
                                    <p:set>
                                      <p:cBhvr>
                                        <p:cTn id="38" dur="1" fill="hold">
                                          <p:stCondLst>
                                            <p:cond delay="2999"/>
                                          </p:stCondLst>
                                        </p:cTn>
                                        <p:tgtEl>
                                          <p:spTgt spid="7"/>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11"/>
                                        </p:tgtEl>
                                        <p:attrNameLst>
                                          <p:attrName>ppt_x</p:attrName>
                                        </p:attrNameLst>
                                      </p:cBhvr>
                                      <p:tavLst>
                                        <p:tav tm="0">
                                          <p:val>
                                            <p:strVal val="ppt_x"/>
                                          </p:val>
                                        </p:tav>
                                        <p:tav tm="100000">
                                          <p:val>
                                            <p:strVal val="ppt_x+ppt_w/2"/>
                                          </p:val>
                                        </p:tav>
                                      </p:tavLst>
                                    </p:anim>
                                    <p:anim calcmode="lin" valueType="num">
                                      <p:cBhvr>
                                        <p:cTn id="41" dur="3000"/>
                                        <p:tgtEl>
                                          <p:spTgt spid="11"/>
                                        </p:tgtEl>
                                        <p:attrNameLst>
                                          <p:attrName>ppt_y</p:attrName>
                                        </p:attrNameLst>
                                      </p:cBhvr>
                                      <p:tavLst>
                                        <p:tav tm="0">
                                          <p:val>
                                            <p:strVal val="ppt_y"/>
                                          </p:val>
                                        </p:tav>
                                        <p:tav tm="100000">
                                          <p:val>
                                            <p:strVal val="ppt_y"/>
                                          </p:val>
                                        </p:tav>
                                      </p:tavLst>
                                    </p:anim>
                                    <p:anim calcmode="lin" valueType="num">
                                      <p:cBhvr>
                                        <p:cTn id="42" dur="3000"/>
                                        <p:tgtEl>
                                          <p:spTgt spid="11"/>
                                        </p:tgtEl>
                                        <p:attrNameLst>
                                          <p:attrName>ppt_w</p:attrName>
                                        </p:attrNameLst>
                                      </p:cBhvr>
                                      <p:tavLst>
                                        <p:tav tm="0">
                                          <p:val>
                                            <p:strVal val="ppt_w"/>
                                          </p:val>
                                        </p:tav>
                                        <p:tav tm="100000">
                                          <p:val>
                                            <p:fltVal val="0"/>
                                          </p:val>
                                        </p:tav>
                                      </p:tavLst>
                                    </p:anim>
                                    <p:anim calcmode="lin" valueType="num">
                                      <p:cBhvr>
                                        <p:cTn id="43" dur="3000"/>
                                        <p:tgtEl>
                                          <p:spTgt spid="11"/>
                                        </p:tgtEl>
                                        <p:attrNameLst>
                                          <p:attrName>ppt_h</p:attrName>
                                        </p:attrNameLst>
                                      </p:cBhvr>
                                      <p:tavLst>
                                        <p:tav tm="0">
                                          <p:val>
                                            <p:strVal val="ppt_h"/>
                                          </p:val>
                                        </p:tav>
                                        <p:tav tm="100000">
                                          <p:val>
                                            <p:strVal val="ppt_h"/>
                                          </p:val>
                                        </p:tav>
                                      </p:tavLst>
                                    </p:anim>
                                    <p:set>
                                      <p:cBhvr>
                                        <p:cTn id="44" dur="1" fill="hold">
                                          <p:stCondLst>
                                            <p:cond delay="2999"/>
                                          </p:stCondLst>
                                        </p:cTn>
                                        <p:tgtEl>
                                          <p:spTgt spid="11"/>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2"/>
                                        </p:tgtEl>
                                        <p:attrNameLst>
                                          <p:attrName>ppt_x</p:attrName>
                                        </p:attrNameLst>
                                      </p:cBhvr>
                                      <p:tavLst>
                                        <p:tav tm="0">
                                          <p:val>
                                            <p:strVal val="ppt_x"/>
                                          </p:val>
                                        </p:tav>
                                        <p:tav tm="100000">
                                          <p:val>
                                            <p:strVal val="ppt_x+ppt_w/2"/>
                                          </p:val>
                                        </p:tav>
                                      </p:tavLst>
                                    </p:anim>
                                    <p:anim calcmode="lin" valueType="num">
                                      <p:cBhvr>
                                        <p:cTn id="47" dur="3000"/>
                                        <p:tgtEl>
                                          <p:spTgt spid="12"/>
                                        </p:tgtEl>
                                        <p:attrNameLst>
                                          <p:attrName>ppt_y</p:attrName>
                                        </p:attrNameLst>
                                      </p:cBhvr>
                                      <p:tavLst>
                                        <p:tav tm="0">
                                          <p:val>
                                            <p:strVal val="ppt_y"/>
                                          </p:val>
                                        </p:tav>
                                        <p:tav tm="100000">
                                          <p:val>
                                            <p:strVal val="ppt_y"/>
                                          </p:val>
                                        </p:tav>
                                      </p:tavLst>
                                    </p:anim>
                                    <p:anim calcmode="lin" valueType="num">
                                      <p:cBhvr>
                                        <p:cTn id="48" dur="3000"/>
                                        <p:tgtEl>
                                          <p:spTgt spid="12"/>
                                        </p:tgtEl>
                                        <p:attrNameLst>
                                          <p:attrName>ppt_w</p:attrName>
                                        </p:attrNameLst>
                                      </p:cBhvr>
                                      <p:tavLst>
                                        <p:tav tm="0">
                                          <p:val>
                                            <p:strVal val="ppt_w"/>
                                          </p:val>
                                        </p:tav>
                                        <p:tav tm="100000">
                                          <p:val>
                                            <p:fltVal val="0"/>
                                          </p:val>
                                        </p:tav>
                                      </p:tavLst>
                                    </p:anim>
                                    <p:anim calcmode="lin" valueType="num">
                                      <p:cBhvr>
                                        <p:cTn id="49" dur="3000"/>
                                        <p:tgtEl>
                                          <p:spTgt spid="12"/>
                                        </p:tgtEl>
                                        <p:attrNameLst>
                                          <p:attrName>ppt_h</p:attrName>
                                        </p:attrNameLst>
                                      </p:cBhvr>
                                      <p:tavLst>
                                        <p:tav tm="0">
                                          <p:val>
                                            <p:strVal val="ppt_h"/>
                                          </p:val>
                                        </p:tav>
                                        <p:tav tm="100000">
                                          <p:val>
                                            <p:strVal val="ppt_h"/>
                                          </p:val>
                                        </p:tav>
                                      </p:tavLst>
                                    </p:anim>
                                    <p:set>
                                      <p:cBhvr>
                                        <p:cTn id="50" dur="1" fill="hold">
                                          <p:stCondLst>
                                            <p:cond delay="2999"/>
                                          </p:stCondLst>
                                        </p:cTn>
                                        <p:tgtEl>
                                          <p:spTgt spid="12"/>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8"/>
                                        </p:tgtEl>
                                        <p:attrNameLst>
                                          <p:attrName>ppt_x</p:attrName>
                                        </p:attrNameLst>
                                      </p:cBhvr>
                                      <p:tavLst>
                                        <p:tav tm="0">
                                          <p:val>
                                            <p:strVal val="ppt_x"/>
                                          </p:val>
                                        </p:tav>
                                        <p:tav tm="100000">
                                          <p:val>
                                            <p:strVal val="ppt_x-ppt_w/2"/>
                                          </p:val>
                                        </p:tav>
                                      </p:tavLst>
                                    </p:anim>
                                    <p:anim calcmode="lin" valueType="num">
                                      <p:cBhvr>
                                        <p:cTn id="53" dur="3000"/>
                                        <p:tgtEl>
                                          <p:spTgt spid="8"/>
                                        </p:tgtEl>
                                        <p:attrNameLst>
                                          <p:attrName>ppt_y</p:attrName>
                                        </p:attrNameLst>
                                      </p:cBhvr>
                                      <p:tavLst>
                                        <p:tav tm="0">
                                          <p:val>
                                            <p:strVal val="ppt_y"/>
                                          </p:val>
                                        </p:tav>
                                        <p:tav tm="100000">
                                          <p:val>
                                            <p:strVal val="ppt_y"/>
                                          </p:val>
                                        </p:tav>
                                      </p:tavLst>
                                    </p:anim>
                                    <p:anim calcmode="lin" valueType="num">
                                      <p:cBhvr>
                                        <p:cTn id="54" dur="3000"/>
                                        <p:tgtEl>
                                          <p:spTgt spid="8"/>
                                        </p:tgtEl>
                                        <p:attrNameLst>
                                          <p:attrName>ppt_w</p:attrName>
                                        </p:attrNameLst>
                                      </p:cBhvr>
                                      <p:tavLst>
                                        <p:tav tm="0">
                                          <p:val>
                                            <p:strVal val="ppt_w"/>
                                          </p:val>
                                        </p:tav>
                                        <p:tav tm="100000">
                                          <p:val>
                                            <p:fltVal val="0"/>
                                          </p:val>
                                        </p:tav>
                                      </p:tavLst>
                                    </p:anim>
                                    <p:anim calcmode="lin" valueType="num">
                                      <p:cBhvr>
                                        <p:cTn id="55" dur="3000"/>
                                        <p:tgtEl>
                                          <p:spTgt spid="8"/>
                                        </p:tgtEl>
                                        <p:attrNameLst>
                                          <p:attrName>ppt_h</p:attrName>
                                        </p:attrNameLst>
                                      </p:cBhvr>
                                      <p:tavLst>
                                        <p:tav tm="0">
                                          <p:val>
                                            <p:strVal val="ppt_h"/>
                                          </p:val>
                                        </p:tav>
                                        <p:tav tm="100000">
                                          <p:val>
                                            <p:strVal val="ppt_h"/>
                                          </p:val>
                                        </p:tav>
                                      </p:tavLst>
                                    </p:anim>
                                    <p:set>
                                      <p:cBhvr>
                                        <p:cTn id="56" dur="1" fill="hold">
                                          <p:stCondLst>
                                            <p:cond delay="2999"/>
                                          </p:stCondLst>
                                        </p:cTn>
                                        <p:tgtEl>
                                          <p:spTgt spid="8"/>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10"/>
                                        </p:tgtEl>
                                        <p:attrNameLst>
                                          <p:attrName>ppt_x</p:attrName>
                                        </p:attrNameLst>
                                      </p:cBhvr>
                                      <p:tavLst>
                                        <p:tav tm="0">
                                          <p:val>
                                            <p:strVal val="ppt_x"/>
                                          </p:val>
                                        </p:tav>
                                        <p:tav tm="100000">
                                          <p:val>
                                            <p:strVal val="ppt_x-ppt_w/2"/>
                                          </p:val>
                                        </p:tav>
                                      </p:tavLst>
                                    </p:anim>
                                    <p:anim calcmode="lin" valueType="num">
                                      <p:cBhvr>
                                        <p:cTn id="65" dur="3000"/>
                                        <p:tgtEl>
                                          <p:spTgt spid="10"/>
                                        </p:tgtEl>
                                        <p:attrNameLst>
                                          <p:attrName>ppt_y</p:attrName>
                                        </p:attrNameLst>
                                      </p:cBhvr>
                                      <p:tavLst>
                                        <p:tav tm="0">
                                          <p:val>
                                            <p:strVal val="ppt_y"/>
                                          </p:val>
                                        </p:tav>
                                        <p:tav tm="100000">
                                          <p:val>
                                            <p:strVal val="ppt_y"/>
                                          </p:val>
                                        </p:tav>
                                      </p:tavLst>
                                    </p:anim>
                                    <p:anim calcmode="lin" valueType="num">
                                      <p:cBhvr>
                                        <p:cTn id="66" dur="3000"/>
                                        <p:tgtEl>
                                          <p:spTgt spid="10"/>
                                        </p:tgtEl>
                                        <p:attrNameLst>
                                          <p:attrName>ppt_w</p:attrName>
                                        </p:attrNameLst>
                                      </p:cBhvr>
                                      <p:tavLst>
                                        <p:tav tm="0">
                                          <p:val>
                                            <p:strVal val="ppt_w"/>
                                          </p:val>
                                        </p:tav>
                                        <p:tav tm="100000">
                                          <p:val>
                                            <p:fltVal val="0"/>
                                          </p:val>
                                        </p:tav>
                                      </p:tavLst>
                                    </p:anim>
                                    <p:anim calcmode="lin" valueType="num">
                                      <p:cBhvr>
                                        <p:cTn id="67" dur="3000"/>
                                        <p:tgtEl>
                                          <p:spTgt spid="10"/>
                                        </p:tgtEl>
                                        <p:attrNameLst>
                                          <p:attrName>ppt_h</p:attrName>
                                        </p:attrNameLst>
                                      </p:cBhvr>
                                      <p:tavLst>
                                        <p:tav tm="0">
                                          <p:val>
                                            <p:strVal val="ppt_h"/>
                                          </p:val>
                                        </p:tav>
                                        <p:tav tm="100000">
                                          <p:val>
                                            <p:strVal val="ppt_h"/>
                                          </p:val>
                                        </p:tav>
                                      </p:tavLst>
                                    </p:anim>
                                    <p:set>
                                      <p:cBhvr>
                                        <p:cTn id="68" dur="1" fill="hold">
                                          <p:stCondLst>
                                            <p:cond delay="2999"/>
                                          </p:stCondLst>
                                        </p:cTn>
                                        <p:tgtEl>
                                          <p:spTgt spid="10"/>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3000" fill="hold"/>
                                        <p:tgtEl>
                                          <p:spTgt spid="5"/>
                                        </p:tgtEl>
                                        <p:attrNameLst>
                                          <p:attrName>ppt_w</p:attrName>
                                        </p:attrNameLst>
                                      </p:cBhvr>
                                      <p:tavLst>
                                        <p:tav tm="0">
                                          <p:val>
                                            <p:strVal val="4/3*#ppt_w"/>
                                          </p:val>
                                        </p:tav>
                                        <p:tav tm="100000">
                                          <p:val>
                                            <p:strVal val="#ppt_w"/>
                                          </p:val>
                                        </p:tav>
                                      </p:tavLst>
                                    </p:anim>
                                    <p:anim calcmode="lin" valueType="num">
                                      <p:cBhvr>
                                        <p:cTn id="72" dur="3000" fill="hold"/>
                                        <p:tgtEl>
                                          <p:spTgt spid="5"/>
                                        </p:tgtEl>
                                        <p:attrNameLst>
                                          <p:attrName>ppt_h</p:attrName>
                                        </p:attrNameLst>
                                      </p:cBhvr>
                                      <p:tavLst>
                                        <p:tav tm="0">
                                          <p:val>
                                            <p:strVal val="4/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barn(outVertical)">
                                      <p:cBhvr>
                                        <p:cTn id="7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5945" y="0"/>
            <a:ext cx="9132109" cy="6858000"/>
          </a:xfrm>
          <a:prstGeom prst="rect">
            <a:avLst/>
          </a:prstGeom>
        </p:spPr>
      </p:pic>
      <p:sp>
        <p:nvSpPr>
          <p:cNvPr id="6" name="5 Luna"/>
          <p:cNvSpPr/>
          <p:nvPr/>
        </p:nvSpPr>
        <p:spPr>
          <a:xfrm rot="5400000">
            <a:off x="2786061" y="-2786060"/>
            <a:ext cx="3571876" cy="9144000"/>
          </a:xfrm>
          <a:prstGeom prst="moon">
            <a:avLst>
              <a:gd name="adj" fmla="val 19011"/>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893219" y="607219"/>
            <a:ext cx="3357562" cy="9144000"/>
          </a:xfrm>
          <a:prstGeom prst="moon">
            <a:avLst>
              <a:gd name="adj" fmla="val 19011"/>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86062" y="-1857392"/>
            <a:ext cx="3571876" cy="9144000"/>
          </a:xfrm>
          <a:prstGeom prst="moon">
            <a:avLst>
              <a:gd name="adj" fmla="val 19011"/>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893219" y="-250037"/>
            <a:ext cx="3357562" cy="9144000"/>
          </a:xfrm>
          <a:prstGeom prst="moon">
            <a:avLst>
              <a:gd name="adj" fmla="val 19011"/>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86062" y="-857260"/>
            <a:ext cx="3571876" cy="9144000"/>
          </a:xfrm>
          <a:prstGeom prst="moon">
            <a:avLst>
              <a:gd name="adj" fmla="val 19011"/>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2893219" y="-1107293"/>
            <a:ext cx="3357562" cy="9144000"/>
          </a:xfrm>
          <a:prstGeom prst="moon">
            <a:avLst>
              <a:gd name="adj" fmla="val 19011"/>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
                                          </p:val>
                                        </p:tav>
                                        <p:tav tm="100000">
                                          <p:val>
                                            <p:strVal val="#ppt_w"/>
                                          </p:val>
                                        </p:tav>
                                      </p:tavLst>
                                    </p:anim>
                                    <p:anim calcmode="lin" valueType="num">
                                      <p:cBhvr>
                                        <p:cTn id="11" dur="3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000" fill="hold"/>
                                        <p:tgtEl>
                                          <p:spTgt spid="10"/>
                                        </p:tgtEl>
                                        <p:attrNameLst>
                                          <p:attrName>ppt_w</p:attrName>
                                        </p:attrNameLst>
                                      </p:cBhvr>
                                      <p:tavLst>
                                        <p:tav tm="0">
                                          <p:val>
                                            <p:strVal val="#ppt_w"/>
                                          </p:val>
                                        </p:tav>
                                        <p:tav tm="100000">
                                          <p:val>
                                            <p:strVal val="#ppt_w"/>
                                          </p:val>
                                        </p:tav>
                                      </p:tavLst>
                                    </p:anim>
                                    <p:anim calcmode="lin" valueType="num">
                                      <p:cBhvr>
                                        <p:cTn id="19" dur="3000" fill="hold"/>
                                        <p:tgtEl>
                                          <p:spTgt spid="10"/>
                                        </p:tgtEl>
                                        <p:attrNameLst>
                                          <p:attrName>ppt_h</p:attrName>
                                        </p:attrNameLst>
                                      </p:cBhvr>
                                      <p:tavLst>
                                        <p:tav tm="0" fmla="#ppt_h*sin(2.5*pi*$)">
                                          <p:val>
                                            <p:fltVal val="0"/>
                                          </p:val>
                                        </p:tav>
                                        <p:tav tm="100000">
                                          <p:val>
                                            <p:fltVal val="1"/>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strVal val="#ppt_w"/>
                                          </p:val>
                                        </p:tav>
                                        <p:tav tm="100000">
                                          <p:val>
                                            <p:strVal val="#ppt_w"/>
                                          </p:val>
                                        </p:tav>
                                      </p:tavLst>
                                    </p:anim>
                                    <p:anim calcmode="lin" valueType="num">
                                      <p:cBhvr>
                                        <p:cTn id="23" dur="3000" fill="hold"/>
                                        <p:tgtEl>
                                          <p:spTgt spid="11"/>
                                        </p:tgtEl>
                                        <p:attrNameLst>
                                          <p:attrName>ppt_h</p:attrName>
                                        </p:attrNameLst>
                                      </p:cBhvr>
                                      <p:tavLst>
                                        <p:tav tm="0" fmla="#ppt_h*sin(2.5*pi*$)">
                                          <p:val>
                                            <p:fltVal val="0"/>
                                          </p:val>
                                        </p:tav>
                                        <p:tav tm="100000">
                                          <p:val>
                                            <p:fltVal val="1"/>
                                          </p:val>
                                        </p:tav>
                                      </p:tavLst>
                                    </p:anim>
                                  </p:childTnLst>
                                </p:cTn>
                              </p:par>
                              <p:par>
                                <p:cTn id="24" presetID="19" presetClass="entr" presetSubtype="5"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
                                          </p:val>
                                        </p:tav>
                                        <p:tav tm="100000">
                                          <p:val>
                                            <p:strVal val="#ppt_w"/>
                                          </p:val>
                                        </p:tav>
                                      </p:tavLst>
                                    </p:anim>
                                    <p:anim calcmode="lin" valueType="num">
                                      <p:cBhvr>
                                        <p:cTn id="27" dur="3000" fill="hold"/>
                                        <p:tgtEl>
                                          <p:spTgt spid="9"/>
                                        </p:tgtEl>
                                        <p:attrNameLst>
                                          <p:attrName>ppt_h</p:attrName>
                                        </p:attrNameLst>
                                      </p:cBhvr>
                                      <p:tavLst>
                                        <p:tav tm="0" fmla="#ppt_h*sin(2.5*pi*$)">
                                          <p:val>
                                            <p:fltVal val="0"/>
                                          </p:val>
                                        </p:tav>
                                        <p:tav tm="100000">
                                          <p:val>
                                            <p:fltVal val="1"/>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strVal val="#ppt_w"/>
                                          </p:val>
                                        </p:tav>
                                        <p:tav tm="100000">
                                          <p:val>
                                            <p:strVal val="#ppt_w"/>
                                          </p:val>
                                        </p:tav>
                                      </p:tavLst>
                                    </p:anim>
                                    <p:anim calcmode="lin" valueType="num">
                                      <p:cBhvr>
                                        <p:cTn id="31" dur="3000" fill="hold"/>
                                        <p:tgtEl>
                                          <p:spTgt spid="7"/>
                                        </p:tgtEl>
                                        <p:attrNameLst>
                                          <p:attrName>ppt_h</p:attrName>
                                        </p:attrNameLst>
                                      </p:cBhvr>
                                      <p:tavLst>
                                        <p:tav tm="0" fmla="#ppt_h*sin(2.5*pi*$)">
                                          <p:val>
                                            <p:fltVal val="0"/>
                                          </p:val>
                                        </p:tav>
                                        <p:tav tm="100000">
                                          <p:val>
                                            <p:fltVal val="1"/>
                                          </p:val>
                                        </p:tav>
                                      </p:tavLst>
                                    </p:anim>
                                  </p:childTnLst>
                                </p:cTn>
                              </p:par>
                              <p:par>
                                <p:cTn id="32" presetID="2" presetClass="entr" presetSubtype="4"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ppt_x"/>
                                          </p:val>
                                        </p:tav>
                                        <p:tav tm="100000">
                                          <p:val>
                                            <p:strVal val="#ppt_x"/>
                                          </p:val>
                                        </p:tav>
                                      </p:tavLst>
                                    </p:anim>
                                    <p:anim calcmode="lin" valueType="num">
                                      <p:cBhvr additive="base">
                                        <p:cTn id="55" dur="3000" fill="hold"/>
                                        <p:tgtEl>
                                          <p:spTgt spid="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4"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4/3*#ppt_w"/>
                                          </p:val>
                                        </p:tav>
                                        <p:tav tm="100000">
                                          <p:val>
                                            <p:strVal val="#ppt_w"/>
                                          </p:val>
                                        </p:tav>
                                      </p:tavLst>
                                    </p:anim>
                                    <p:anim calcmode="lin" valueType="num">
                                      <p:cBhvr>
                                        <p:cTn id="8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5" name="4 Imagen" descr="Imagen11.jpg"/>
          <p:cNvPicPr>
            <a:picLocks noChangeAspect="1"/>
          </p:cNvPicPr>
          <p:nvPr/>
        </p:nvPicPr>
        <p:blipFill>
          <a:blip r:embed="rId2"/>
          <a:stretch>
            <a:fillRect/>
          </a:stretch>
        </p:blipFill>
        <p:spPr>
          <a:xfrm>
            <a:off x="0" y="16662"/>
            <a:ext cx="9144000" cy="6841338"/>
          </a:xfrm>
          <a:prstGeom prst="rect">
            <a:avLst/>
          </a:prstGeom>
        </p:spPr>
      </p:pic>
      <p:sp>
        <p:nvSpPr>
          <p:cNvPr id="7" name="6 Cheurón"/>
          <p:cNvSpPr/>
          <p:nvPr/>
        </p:nvSpPr>
        <p:spPr>
          <a:xfrm>
            <a:off x="0" y="0"/>
            <a:ext cx="4643438" cy="6858000"/>
          </a:xfrm>
          <a:prstGeom prst="chevron">
            <a:avLst>
              <a:gd name="adj" fmla="val 92767"/>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4572000" y="0"/>
            <a:ext cx="4572000" cy="6858000"/>
          </a:xfrm>
          <a:prstGeom prst="chevron">
            <a:avLst>
              <a:gd name="adj" fmla="val 92666"/>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500098" y="0"/>
            <a:ext cx="4643438" cy="6858000"/>
          </a:xfrm>
          <a:prstGeom prst="chevron">
            <a:avLst>
              <a:gd name="adj" fmla="val 92767"/>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072066" y="0"/>
            <a:ext cx="4572000" cy="6858000"/>
          </a:xfrm>
          <a:prstGeom prst="chevron">
            <a:avLst>
              <a:gd name="adj" fmla="val 92666"/>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000164" y="0"/>
            <a:ext cx="4643438" cy="6858000"/>
          </a:xfrm>
          <a:prstGeom prst="chevron">
            <a:avLst>
              <a:gd name="adj" fmla="val 92767"/>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5572132" y="0"/>
            <a:ext cx="4572000" cy="6858000"/>
          </a:xfrm>
          <a:prstGeom prst="chevron">
            <a:avLst>
              <a:gd name="adj" fmla="val 92666"/>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500230" y="0"/>
            <a:ext cx="4643438" cy="6858000"/>
          </a:xfrm>
          <a:prstGeom prst="chevron">
            <a:avLst>
              <a:gd name="adj" fmla="val 92767"/>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6072198" y="0"/>
            <a:ext cx="4572000" cy="6858000"/>
          </a:xfrm>
          <a:prstGeom prst="chevron">
            <a:avLst>
              <a:gd name="adj" fmla="val 92666"/>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3"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linds(horizontal)">
                                      <p:cBhvr>
                                        <p:cTn id="42" dur="3000"/>
                                        <p:tgtEl>
                                          <p:spTgt spid="7"/>
                                        </p:tgtEl>
                                      </p:cBhvr>
                                    </p:animEffect>
                                  </p:childTnLst>
                                </p:cTn>
                              </p:par>
                              <p:par>
                                <p:cTn id="43" presetID="3" presetClass="entr" presetSubtype="10"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linds(horizontal)">
                                      <p:cBhvr>
                                        <p:cTn id="45" dur="3000"/>
                                        <p:tgtEl>
                                          <p:spTgt spid="9"/>
                                        </p:tgtEl>
                                      </p:cBhvr>
                                    </p:animEffect>
                                  </p:childTnLst>
                                </p:cTn>
                              </p:par>
                              <p:par>
                                <p:cTn id="46" presetID="3" presetClass="entr" presetSubtype="10"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linds(horizontal)">
                                      <p:cBhvr>
                                        <p:cTn id="48" dur="3000"/>
                                        <p:tgtEl>
                                          <p:spTgt spid="11"/>
                                        </p:tgtEl>
                                      </p:cBhvr>
                                    </p:animEffect>
                                  </p:childTnLst>
                                </p:cTn>
                              </p:par>
                              <p:par>
                                <p:cTn id="49" presetID="3" presetClass="entr" presetSubtype="10"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linds(horizontal)">
                                      <p:cBhvr>
                                        <p:cTn id="51" dur="3000"/>
                                        <p:tgtEl>
                                          <p:spTgt spid="13"/>
                                        </p:tgtEl>
                                      </p:cBhvr>
                                    </p:animEffect>
                                  </p:childTnLst>
                                </p:cTn>
                              </p:par>
                              <p:par>
                                <p:cTn id="52" presetID="3"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linds(horizontal)">
                                      <p:cBhvr>
                                        <p:cTn id="54" dur="3000"/>
                                        <p:tgtEl>
                                          <p:spTgt spid="8"/>
                                        </p:tgtEl>
                                      </p:cBhvr>
                                    </p:animEffect>
                                  </p:childTnLst>
                                </p:cTn>
                              </p:par>
                              <p:par>
                                <p:cTn id="55" presetID="3" presetClass="entr" presetSubtype="10"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horizontal)">
                                      <p:cBhvr>
                                        <p:cTn id="57" dur="3000"/>
                                        <p:tgtEl>
                                          <p:spTgt spid="10"/>
                                        </p:tgtEl>
                                      </p:cBhvr>
                                    </p:animEffect>
                                  </p:childTnLst>
                                </p:cTn>
                              </p:par>
                              <p:par>
                                <p:cTn id="58" presetID="3" presetClass="entr" presetSubtype="10"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horizontal)">
                                      <p:cBhvr>
                                        <p:cTn id="60" dur="3000"/>
                                        <p:tgtEl>
                                          <p:spTgt spid="12"/>
                                        </p:tgtEl>
                                      </p:cBhvr>
                                    </p:animEffect>
                                  </p:childTnLst>
                                </p:cTn>
                              </p:par>
                              <p:par>
                                <p:cTn id="61" presetID="3" presetClass="entr" presetSubtype="10"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blinds(horizontal)">
                                      <p:cBhvr>
                                        <p:cTn id="63" dur="3000"/>
                                        <p:tgtEl>
                                          <p:spTgt spid="14"/>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1+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1+ppt_w/2"/>
                                          </p:val>
                                        </p:tav>
                                      </p:tavLst>
                                    </p:anim>
                                    <p:anim calcmode="lin" valueType="num">
                                      <p:cBhvr additive="base">
                                        <p:cTn id="79" dur="3000"/>
                                        <p:tgtEl>
                                          <p:spTgt spid="13"/>
                                        </p:tgtEl>
                                        <p:attrNameLst>
                                          <p:attrName>ppt_y</p:attrName>
                                        </p:attrNameLst>
                                      </p:cBhvr>
                                      <p:tavLst>
                                        <p:tav tm="0">
                                          <p:val>
                                            <p:strVal val="ppt_y"/>
                                          </p:val>
                                        </p:tav>
                                        <p:tav tm="100000">
                                          <p:val>
                                            <p:strVal val="ppt_y"/>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ppt_y"/>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0-ppt_w/2"/>
                                          </p:val>
                                        </p:tav>
                                      </p:tavLst>
                                    </p:anim>
                                    <p:anim calcmode="lin" valueType="num">
                                      <p:cBhvr additive="base">
                                        <p:cTn id="91" dur="3000"/>
                                        <p:tgtEl>
                                          <p:spTgt spid="12"/>
                                        </p:tgtEl>
                                        <p:attrNameLst>
                                          <p:attrName>ppt_y</p:attrName>
                                        </p:attrNameLst>
                                      </p:cBhvr>
                                      <p:tavLst>
                                        <p:tav tm="0">
                                          <p:val>
                                            <p:strVal val="ppt_y"/>
                                          </p:val>
                                        </p:tav>
                                        <p:tav tm="100000">
                                          <p:val>
                                            <p:strVal val="ppt_y"/>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0-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16" presetClass="exit" presetSubtype="42" fill="hold" grpId="3" nodeType="withEffect">
                                  <p:stCondLst>
                                    <p:cond delay="0"/>
                                  </p:stCondLst>
                                  <p:childTnLst>
                                    <p:animEffect transition="out" filter="barn(outHorizontal)">
                                      <p:cBhvr>
                                        <p:cTn id="98" dur="3000"/>
                                        <p:tgtEl>
                                          <p:spTgt spid="7"/>
                                        </p:tgtEl>
                                      </p:cBhvr>
                                    </p:animEffect>
                                    <p:set>
                                      <p:cBhvr>
                                        <p:cTn id="99" dur="1" fill="hold">
                                          <p:stCondLst>
                                            <p:cond delay="2999"/>
                                          </p:stCondLst>
                                        </p:cTn>
                                        <p:tgtEl>
                                          <p:spTgt spid="7"/>
                                        </p:tgtEl>
                                        <p:attrNameLst>
                                          <p:attrName>style.visibility</p:attrName>
                                        </p:attrNameLst>
                                      </p:cBhvr>
                                      <p:to>
                                        <p:strVal val="hidden"/>
                                      </p:to>
                                    </p:set>
                                  </p:childTnLst>
                                </p:cTn>
                              </p:par>
                              <p:par>
                                <p:cTn id="100" presetID="16" presetClass="exit" presetSubtype="42" fill="hold" grpId="3" nodeType="withEffect">
                                  <p:stCondLst>
                                    <p:cond delay="0"/>
                                  </p:stCondLst>
                                  <p:childTnLst>
                                    <p:animEffect transition="out" filter="barn(outHorizontal)">
                                      <p:cBhvr>
                                        <p:cTn id="101" dur="3000"/>
                                        <p:tgtEl>
                                          <p:spTgt spid="9"/>
                                        </p:tgtEl>
                                      </p:cBhvr>
                                    </p:animEffect>
                                    <p:set>
                                      <p:cBhvr>
                                        <p:cTn id="102" dur="1" fill="hold">
                                          <p:stCondLst>
                                            <p:cond delay="2999"/>
                                          </p:stCondLst>
                                        </p:cTn>
                                        <p:tgtEl>
                                          <p:spTgt spid="9"/>
                                        </p:tgtEl>
                                        <p:attrNameLst>
                                          <p:attrName>style.visibility</p:attrName>
                                        </p:attrNameLst>
                                      </p:cBhvr>
                                      <p:to>
                                        <p:strVal val="hidden"/>
                                      </p:to>
                                    </p:set>
                                  </p:childTnLst>
                                </p:cTn>
                              </p:par>
                              <p:par>
                                <p:cTn id="103" presetID="16" presetClass="exit" presetSubtype="42" fill="hold" grpId="3" nodeType="withEffect">
                                  <p:stCondLst>
                                    <p:cond delay="0"/>
                                  </p:stCondLst>
                                  <p:childTnLst>
                                    <p:animEffect transition="out" filter="barn(outHorizontal)">
                                      <p:cBhvr>
                                        <p:cTn id="104" dur="3000"/>
                                        <p:tgtEl>
                                          <p:spTgt spid="11"/>
                                        </p:tgtEl>
                                      </p:cBhvr>
                                    </p:animEffect>
                                    <p:set>
                                      <p:cBhvr>
                                        <p:cTn id="105" dur="1" fill="hold">
                                          <p:stCondLst>
                                            <p:cond delay="2999"/>
                                          </p:stCondLst>
                                        </p:cTn>
                                        <p:tgtEl>
                                          <p:spTgt spid="11"/>
                                        </p:tgtEl>
                                        <p:attrNameLst>
                                          <p:attrName>style.visibility</p:attrName>
                                        </p:attrNameLst>
                                      </p:cBhvr>
                                      <p:to>
                                        <p:strVal val="hidden"/>
                                      </p:to>
                                    </p:set>
                                  </p:childTnLst>
                                </p:cTn>
                              </p:par>
                              <p:par>
                                <p:cTn id="106" presetID="16" presetClass="exit" presetSubtype="42" fill="hold" grpId="3" nodeType="withEffect">
                                  <p:stCondLst>
                                    <p:cond delay="0"/>
                                  </p:stCondLst>
                                  <p:childTnLst>
                                    <p:animEffect transition="out" filter="barn(outHorizontal)">
                                      <p:cBhvr>
                                        <p:cTn id="107" dur="3000"/>
                                        <p:tgtEl>
                                          <p:spTgt spid="13"/>
                                        </p:tgtEl>
                                      </p:cBhvr>
                                    </p:animEffect>
                                    <p:set>
                                      <p:cBhvr>
                                        <p:cTn id="108" dur="1" fill="hold">
                                          <p:stCondLst>
                                            <p:cond delay="2999"/>
                                          </p:stCondLst>
                                        </p:cTn>
                                        <p:tgtEl>
                                          <p:spTgt spid="13"/>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3000"/>
                                        <p:tgtEl>
                                          <p:spTgt spid="14"/>
                                        </p:tgtEl>
                                      </p:cBhvr>
                                    </p:animEffect>
                                    <p:set>
                                      <p:cBhvr>
                                        <p:cTn id="120" dur="1" fill="hold">
                                          <p:stCondLst>
                                            <p:cond delay="2999"/>
                                          </p:stCondLst>
                                        </p:cTn>
                                        <p:tgtEl>
                                          <p:spTgt spid="14"/>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5"/>
                                        </p:tgtEl>
                                        <p:attrNameLst>
                                          <p:attrName>style.visibility</p:attrName>
                                        </p:attrNameLst>
                                      </p:cBhvr>
                                      <p:to>
                                        <p:strVal val="visible"/>
                                      </p:to>
                                    </p:set>
                                    <p:anim calcmode="lin" valueType="num">
                                      <p:cBhvr>
                                        <p:cTn id="123" dur="3000" fill="hold"/>
                                        <p:tgtEl>
                                          <p:spTgt spid="5"/>
                                        </p:tgtEl>
                                        <p:attrNameLst>
                                          <p:attrName>ppt_w</p:attrName>
                                        </p:attrNameLst>
                                      </p:cBhvr>
                                      <p:tavLst>
                                        <p:tav tm="0">
                                          <p:val>
                                            <p:strVal val="4/3*#ppt_w"/>
                                          </p:val>
                                        </p:tav>
                                        <p:tav tm="100000">
                                          <p:val>
                                            <p:strVal val="#ppt_w"/>
                                          </p:val>
                                        </p:tav>
                                      </p:tavLst>
                                    </p:anim>
                                    <p:anim calcmode="lin" valueType="num">
                                      <p:cBhvr>
                                        <p:cTn id="124" dur="3000" fill="hold"/>
                                        <p:tgtEl>
                                          <p:spTgt spid="5"/>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barn(outVertical)">
                                      <p:cBhvr>
                                        <p:cTn id="12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65F34">
                  <a:shade val="30000"/>
                  <a:satMod val="115000"/>
                </a:srgbClr>
              </a:gs>
              <a:gs pos="50000">
                <a:srgbClr val="A65F34">
                  <a:shade val="67500"/>
                  <a:satMod val="115000"/>
                </a:srgbClr>
              </a:gs>
              <a:gs pos="100000">
                <a:srgbClr val="A65F34">
                  <a:shade val="100000"/>
                  <a:satMod val="115000"/>
                </a:srgbClr>
              </a:gs>
            </a:gsLst>
            <a:lin ang="10800000" scaled="1"/>
            <a:tileRect/>
          </a:gradFill>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2235"/>
            <a:ext cx="9144000" cy="6855765"/>
          </a:xfrm>
          <a:prstGeom prst="rect">
            <a:avLst/>
          </a:prstGeom>
        </p:spPr>
      </p:pic>
      <p:sp>
        <p:nvSpPr>
          <p:cNvPr id="5" name="4 Paralelogramo"/>
          <p:cNvSpPr/>
          <p:nvPr/>
        </p:nvSpPr>
        <p:spPr>
          <a:xfrm>
            <a:off x="4071934" y="285752"/>
            <a:ext cx="714380"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28575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643306" y="642918"/>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143504" y="57148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214678" y="1000108"/>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572132" y="92867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929322" y="121442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857488" y="128586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428860" y="164305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357950" y="1500174"/>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200024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786578" y="1857364"/>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500166" y="2500306"/>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286644" y="228599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1071538" y="2857496"/>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786710" y="271462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715272" y="3429024"/>
            <a:ext cx="714380"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286644" y="378619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858016" y="414338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6500826" y="442913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6072198" y="478632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643570" y="514351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143504" y="5643578"/>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714876" y="6000768"/>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1071538" y="357190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428728" y="3857628"/>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1857356" y="4214818"/>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214546" y="450057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643174" y="478632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3071802" y="5143512"/>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571868" y="5572140"/>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071934" y="6000768"/>
            <a:ext cx="642942" cy="857232"/>
          </a:xfrm>
          <a:prstGeom prst="parallelogram">
            <a:avLst>
              <a:gd name="adj" fmla="val 62334"/>
            </a:avLst>
          </a:prstGeom>
          <a:gradFill flip="none" rotWithShape="1">
            <a:gsLst>
              <a:gs pos="14000">
                <a:schemeClr val="accent6">
                  <a:lumMod val="75000"/>
                </a:schemeClr>
              </a:gs>
              <a:gs pos="50000">
                <a:srgbClr val="A65F34">
                  <a:shade val="67500"/>
                  <a:satMod val="115000"/>
                </a:srgbClr>
              </a:gs>
              <a:gs pos="100000">
                <a:srgbClr val="A65F34">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1+#ppt_w/2"/>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1+#ppt_w/2"/>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1+#ppt_w/2"/>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0"/>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1"/>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2"/>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3"/>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4"/>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5"/>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6"/>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8"/>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8"/>
                                        </p:tgtEl>
                                        <p:attrNameLst>
                                          <p:attrName>r</p:attrName>
                                        </p:attrNameLst>
                                      </p:cBhvr>
                                    </p:animRot>
                                  </p:childTnLst>
                                </p:cTn>
                              </p:par>
                            </p:childTnLst>
                          </p:cTn>
                        </p:par>
                        <p:par>
                          <p:cTn id="200" fill="hold">
                            <p:stCondLst>
                              <p:cond delay="3000"/>
                            </p:stCondLst>
                            <p:childTnLst>
                              <p:par>
                                <p:cTn id="201" presetID="2" presetClass="exit" presetSubtype="6"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7"/>
                                        </p:tgtEl>
                                        <p:attrNameLst>
                                          <p:attrName>ppt_x</p:attrName>
                                        </p:attrNameLst>
                                      </p:cBhvr>
                                      <p:tavLst>
                                        <p:tav tm="0">
                                          <p:val>
                                            <p:strVal val="ppt_x"/>
                                          </p:val>
                                        </p:tav>
                                        <p:tav tm="100000">
                                          <p:val>
                                            <p:strVal val="1+ppt_w/2"/>
                                          </p:val>
                                        </p:tav>
                                      </p:tavLst>
                                    </p:anim>
                                    <p:anim calcmode="lin" valueType="num">
                                      <p:cBhvr additive="base">
                                        <p:cTn id="207" dur="3000"/>
                                        <p:tgtEl>
                                          <p:spTgt spid="7"/>
                                        </p:tgtEl>
                                        <p:attrNameLst>
                                          <p:attrName>ppt_y</p:attrName>
                                        </p:attrNameLst>
                                      </p:cBhvr>
                                      <p:tavLst>
                                        <p:tav tm="0">
                                          <p:val>
                                            <p:strVal val="ppt_y"/>
                                          </p:val>
                                        </p:tav>
                                        <p:tav tm="100000">
                                          <p:val>
                                            <p:strVal val="1+ppt_h/2"/>
                                          </p:val>
                                        </p:tav>
                                      </p:tavLst>
                                    </p:anim>
                                    <p:set>
                                      <p:cBhvr>
                                        <p:cTn id="208" dur="1" fill="hold">
                                          <p:stCondLst>
                                            <p:cond delay="2999"/>
                                          </p:stCondLst>
                                        </p:cTn>
                                        <p:tgtEl>
                                          <p:spTgt spid="7"/>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1+ppt_w/2"/>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1+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1+ppt_w/2"/>
                                          </p:val>
                                        </p:tav>
                                      </p:tavLst>
                                    </p:anim>
                                    <p:anim calcmode="lin" valueType="num">
                                      <p:cBhvr additive="base">
                                        <p:cTn id="227" dur="3000"/>
                                        <p:tgtEl>
                                          <p:spTgt spid="17"/>
                                        </p:tgtEl>
                                        <p:attrNameLst>
                                          <p:attrName>ppt_y</p:attrName>
                                        </p:attrNameLst>
                                      </p:cBhvr>
                                      <p:tavLst>
                                        <p:tav tm="0">
                                          <p:val>
                                            <p:strVal val="ppt_y"/>
                                          </p:val>
                                        </p:tav>
                                        <p:tav tm="100000">
                                          <p:val>
                                            <p:strVal val="1+ppt_h/2"/>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000"/>
                                        <p:tgtEl>
                                          <p:spTgt spid="19"/>
                                        </p:tgtEl>
                                        <p:attrNameLst>
                                          <p:attrName>ppt_x</p:attrName>
                                        </p:attrNameLst>
                                      </p:cBhvr>
                                      <p:tavLst>
                                        <p:tav tm="0">
                                          <p:val>
                                            <p:strVal val="ppt_x"/>
                                          </p:val>
                                        </p:tav>
                                        <p:tav tm="100000">
                                          <p:val>
                                            <p:strVal val="1+ppt_w/2"/>
                                          </p:val>
                                        </p:tav>
                                      </p:tavLst>
                                    </p:anim>
                                    <p:anim calcmode="lin" valueType="num">
                                      <p:cBhvr additive="base">
                                        <p:cTn id="231" dur="3000"/>
                                        <p:tgtEl>
                                          <p:spTgt spid="19"/>
                                        </p:tgtEl>
                                        <p:attrNameLst>
                                          <p:attrName>ppt_y</p:attrName>
                                        </p:attrNameLst>
                                      </p:cBhvr>
                                      <p:tavLst>
                                        <p:tav tm="0">
                                          <p:val>
                                            <p:strVal val="ppt_y"/>
                                          </p:val>
                                        </p:tav>
                                        <p:tav tm="100000">
                                          <p:val>
                                            <p:strVal val="1+ppt_h/2"/>
                                          </p:val>
                                        </p:tav>
                                      </p:tavLst>
                                    </p:anim>
                                    <p:set>
                                      <p:cBhvr>
                                        <p:cTn id="232" dur="1" fill="hold">
                                          <p:stCondLst>
                                            <p:cond delay="2999"/>
                                          </p:stCondLst>
                                        </p:cTn>
                                        <p:tgtEl>
                                          <p:spTgt spid="19"/>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0-ppt_h/2"/>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0-ppt_h/2"/>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3"/>
                                        </p:tgtEl>
                                        <p:attrNameLst>
                                          <p:attrName>ppt_x</p:attrName>
                                        </p:attrNameLst>
                                      </p:cBhvr>
                                      <p:tavLst>
                                        <p:tav tm="0">
                                          <p:val>
                                            <p:strVal val="ppt_x"/>
                                          </p:val>
                                        </p:tav>
                                        <p:tav tm="100000">
                                          <p:val>
                                            <p:strVal val="0-ppt_w/2"/>
                                          </p:val>
                                        </p:tav>
                                      </p:tavLst>
                                    </p:anim>
                                    <p:anim calcmode="lin" valueType="num">
                                      <p:cBhvr additive="base">
                                        <p:cTn id="243" dur="3000"/>
                                        <p:tgtEl>
                                          <p:spTgt spid="23"/>
                                        </p:tgtEl>
                                        <p:attrNameLst>
                                          <p:attrName>ppt_y</p:attrName>
                                        </p:attrNameLst>
                                      </p:cBhvr>
                                      <p:tavLst>
                                        <p:tav tm="0">
                                          <p:val>
                                            <p:strVal val="ppt_y"/>
                                          </p:val>
                                        </p:tav>
                                        <p:tav tm="100000">
                                          <p:val>
                                            <p:strVal val="0-ppt_h/2"/>
                                          </p:val>
                                        </p:tav>
                                      </p:tavLst>
                                    </p:anim>
                                    <p:set>
                                      <p:cBhvr>
                                        <p:cTn id="244" dur="1" fill="hold">
                                          <p:stCondLst>
                                            <p:cond delay="2999"/>
                                          </p:stCondLst>
                                        </p:cTn>
                                        <p:tgtEl>
                                          <p:spTgt spid="23"/>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0-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25"/>
                                        </p:tgtEl>
                                        <p:attrNameLst>
                                          <p:attrName>ppt_x</p:attrName>
                                        </p:attrNameLst>
                                      </p:cBhvr>
                                      <p:tavLst>
                                        <p:tav tm="0">
                                          <p:val>
                                            <p:strVal val="ppt_x"/>
                                          </p:val>
                                        </p:tav>
                                        <p:tav tm="100000">
                                          <p:val>
                                            <p:strVal val="0-ppt_w/2"/>
                                          </p:val>
                                        </p:tav>
                                      </p:tavLst>
                                    </p:anim>
                                    <p:anim calcmode="lin" valueType="num">
                                      <p:cBhvr additive="base">
                                        <p:cTn id="251" dur="3000"/>
                                        <p:tgtEl>
                                          <p:spTgt spid="25"/>
                                        </p:tgtEl>
                                        <p:attrNameLst>
                                          <p:attrName>ppt_y</p:attrName>
                                        </p:attrNameLst>
                                      </p:cBhvr>
                                      <p:tavLst>
                                        <p:tav tm="0">
                                          <p:val>
                                            <p:strVal val="ppt_y"/>
                                          </p:val>
                                        </p:tav>
                                        <p:tav tm="100000">
                                          <p:val>
                                            <p:strVal val="0-ppt_h/2"/>
                                          </p:val>
                                        </p:tav>
                                      </p:tavLst>
                                    </p:anim>
                                    <p:set>
                                      <p:cBhvr>
                                        <p:cTn id="252" dur="1" fill="hold">
                                          <p:stCondLst>
                                            <p:cond delay="2999"/>
                                          </p:stCondLst>
                                        </p:cTn>
                                        <p:tgtEl>
                                          <p:spTgt spid="25"/>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26"/>
                                        </p:tgtEl>
                                        <p:attrNameLst>
                                          <p:attrName>ppt_x</p:attrName>
                                        </p:attrNameLst>
                                      </p:cBhvr>
                                      <p:tavLst>
                                        <p:tav tm="0">
                                          <p:val>
                                            <p:strVal val="ppt_x"/>
                                          </p:val>
                                        </p:tav>
                                        <p:tav tm="100000">
                                          <p:val>
                                            <p:strVal val="0-ppt_w/2"/>
                                          </p:val>
                                        </p:tav>
                                      </p:tavLst>
                                    </p:anim>
                                    <p:anim calcmode="lin" valueType="num">
                                      <p:cBhvr additive="base">
                                        <p:cTn id="255" dur="3000"/>
                                        <p:tgtEl>
                                          <p:spTgt spid="26"/>
                                        </p:tgtEl>
                                        <p:attrNameLst>
                                          <p:attrName>ppt_y</p:attrName>
                                        </p:attrNameLst>
                                      </p:cBhvr>
                                      <p:tavLst>
                                        <p:tav tm="0">
                                          <p:val>
                                            <p:strVal val="ppt_y"/>
                                          </p:val>
                                        </p:tav>
                                        <p:tav tm="100000">
                                          <p:val>
                                            <p:strVal val="0-ppt_h/2"/>
                                          </p:val>
                                        </p:tav>
                                      </p:tavLst>
                                    </p:anim>
                                    <p:set>
                                      <p:cBhvr>
                                        <p:cTn id="256" dur="1" fill="hold">
                                          <p:stCondLst>
                                            <p:cond delay="2999"/>
                                          </p:stCondLst>
                                        </p:cTn>
                                        <p:tgtEl>
                                          <p:spTgt spid="26"/>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27"/>
                                        </p:tgtEl>
                                        <p:attrNameLst>
                                          <p:attrName>ppt_x</p:attrName>
                                        </p:attrNameLst>
                                      </p:cBhvr>
                                      <p:tavLst>
                                        <p:tav tm="0">
                                          <p:val>
                                            <p:strVal val="ppt_x"/>
                                          </p:val>
                                        </p:tav>
                                        <p:tav tm="100000">
                                          <p:val>
                                            <p:strVal val="0-ppt_w/2"/>
                                          </p:val>
                                        </p:tav>
                                      </p:tavLst>
                                    </p:anim>
                                    <p:anim calcmode="lin" valueType="num">
                                      <p:cBhvr additive="base">
                                        <p:cTn id="259" dur="3000"/>
                                        <p:tgtEl>
                                          <p:spTgt spid="27"/>
                                        </p:tgtEl>
                                        <p:attrNameLst>
                                          <p:attrName>ppt_y</p:attrName>
                                        </p:attrNameLst>
                                      </p:cBhvr>
                                      <p:tavLst>
                                        <p:tav tm="0">
                                          <p:val>
                                            <p:strVal val="ppt_y"/>
                                          </p:val>
                                        </p:tav>
                                        <p:tav tm="100000">
                                          <p:val>
                                            <p:strVal val="0-ppt_h/2"/>
                                          </p:val>
                                        </p:tav>
                                      </p:tavLst>
                                    </p:anim>
                                    <p:set>
                                      <p:cBhvr>
                                        <p:cTn id="260" dur="1" fill="hold">
                                          <p:stCondLst>
                                            <p:cond delay="2999"/>
                                          </p:stCondLst>
                                        </p:cTn>
                                        <p:tgtEl>
                                          <p:spTgt spid="27"/>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28"/>
                                        </p:tgtEl>
                                        <p:attrNameLst>
                                          <p:attrName>ppt_x</p:attrName>
                                        </p:attrNameLst>
                                      </p:cBhvr>
                                      <p:tavLst>
                                        <p:tav tm="0">
                                          <p:val>
                                            <p:strVal val="ppt_x"/>
                                          </p:val>
                                        </p:tav>
                                        <p:tav tm="100000">
                                          <p:val>
                                            <p:strVal val="0-ppt_w/2"/>
                                          </p:val>
                                        </p:tav>
                                      </p:tavLst>
                                    </p:anim>
                                    <p:anim calcmode="lin" valueType="num">
                                      <p:cBhvr additive="base">
                                        <p:cTn id="263" dur="3000"/>
                                        <p:tgtEl>
                                          <p:spTgt spid="28"/>
                                        </p:tgtEl>
                                        <p:attrNameLst>
                                          <p:attrName>ppt_y</p:attrName>
                                        </p:attrNameLst>
                                      </p:cBhvr>
                                      <p:tavLst>
                                        <p:tav tm="0">
                                          <p:val>
                                            <p:strVal val="ppt_y"/>
                                          </p:val>
                                        </p:tav>
                                        <p:tav tm="100000">
                                          <p:val>
                                            <p:strVal val="0-ppt_h/2"/>
                                          </p:val>
                                        </p:tav>
                                      </p:tavLst>
                                    </p:anim>
                                    <p:set>
                                      <p:cBhvr>
                                        <p:cTn id="264" dur="1" fill="hold">
                                          <p:stCondLst>
                                            <p:cond delay="2999"/>
                                          </p:stCondLst>
                                        </p:cTn>
                                        <p:tgtEl>
                                          <p:spTgt spid="28"/>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6"/>
                                        </p:tgtEl>
                                        <p:attrNameLst>
                                          <p:attrName>ppt_x</p:attrName>
                                        </p:attrNameLst>
                                      </p:cBhvr>
                                      <p:tavLst>
                                        <p:tav tm="0">
                                          <p:val>
                                            <p:strVal val="ppt_x"/>
                                          </p:val>
                                        </p:tav>
                                        <p:tav tm="100000">
                                          <p:val>
                                            <p:strVal val="0-ppt_w/2"/>
                                          </p:val>
                                        </p:tav>
                                      </p:tavLst>
                                    </p:anim>
                                    <p:anim calcmode="lin" valueType="num">
                                      <p:cBhvr additive="base">
                                        <p:cTn id="267" dur="3000"/>
                                        <p:tgtEl>
                                          <p:spTgt spid="6"/>
                                        </p:tgtEl>
                                        <p:attrNameLst>
                                          <p:attrName>ppt_y</p:attrName>
                                        </p:attrNameLst>
                                      </p:cBhvr>
                                      <p:tavLst>
                                        <p:tav tm="0">
                                          <p:val>
                                            <p:strVal val="ppt_y"/>
                                          </p:val>
                                        </p:tav>
                                        <p:tav tm="100000">
                                          <p:val>
                                            <p:strVal val="1+ppt_h/2"/>
                                          </p:val>
                                        </p:tav>
                                      </p:tavLst>
                                    </p:anim>
                                    <p:set>
                                      <p:cBhvr>
                                        <p:cTn id="268" dur="1" fill="hold">
                                          <p:stCondLst>
                                            <p:cond delay="2999"/>
                                          </p:stCondLst>
                                        </p:cTn>
                                        <p:tgtEl>
                                          <p:spTgt spid="6"/>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8"/>
                                        </p:tgtEl>
                                        <p:attrNameLst>
                                          <p:attrName>ppt_x</p:attrName>
                                        </p:attrNameLst>
                                      </p:cBhvr>
                                      <p:tavLst>
                                        <p:tav tm="0">
                                          <p:val>
                                            <p:strVal val="ppt_x"/>
                                          </p:val>
                                        </p:tav>
                                        <p:tav tm="100000">
                                          <p:val>
                                            <p:strVal val="0-ppt_w/2"/>
                                          </p:val>
                                        </p:tav>
                                      </p:tavLst>
                                    </p:anim>
                                    <p:anim calcmode="lin" valueType="num">
                                      <p:cBhvr additive="base">
                                        <p:cTn id="271" dur="3000"/>
                                        <p:tgtEl>
                                          <p:spTgt spid="8"/>
                                        </p:tgtEl>
                                        <p:attrNameLst>
                                          <p:attrName>ppt_y</p:attrName>
                                        </p:attrNameLst>
                                      </p:cBhvr>
                                      <p:tavLst>
                                        <p:tav tm="0">
                                          <p:val>
                                            <p:strVal val="ppt_y"/>
                                          </p:val>
                                        </p:tav>
                                        <p:tav tm="100000">
                                          <p:val>
                                            <p:strVal val="1+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10"/>
                                        </p:tgtEl>
                                        <p:attrNameLst>
                                          <p:attrName>ppt_x</p:attrName>
                                        </p:attrNameLst>
                                      </p:cBhvr>
                                      <p:tavLst>
                                        <p:tav tm="0">
                                          <p:val>
                                            <p:strVal val="ppt_x"/>
                                          </p:val>
                                        </p:tav>
                                        <p:tav tm="100000">
                                          <p:val>
                                            <p:strVal val="0-ppt_w/2"/>
                                          </p:val>
                                        </p:tav>
                                      </p:tavLst>
                                    </p:anim>
                                    <p:anim calcmode="lin" valueType="num">
                                      <p:cBhvr additive="base">
                                        <p:cTn id="275" dur="3000"/>
                                        <p:tgtEl>
                                          <p:spTgt spid="10"/>
                                        </p:tgtEl>
                                        <p:attrNameLst>
                                          <p:attrName>ppt_y</p:attrName>
                                        </p:attrNameLst>
                                      </p:cBhvr>
                                      <p:tavLst>
                                        <p:tav tm="0">
                                          <p:val>
                                            <p:strVal val="ppt_y"/>
                                          </p:val>
                                        </p:tav>
                                        <p:tav tm="100000">
                                          <p:val>
                                            <p:strVal val="1+ppt_h/2"/>
                                          </p:val>
                                        </p:tav>
                                      </p:tavLst>
                                    </p:anim>
                                    <p:set>
                                      <p:cBhvr>
                                        <p:cTn id="276" dur="1" fill="hold">
                                          <p:stCondLst>
                                            <p:cond delay="2999"/>
                                          </p:stCondLst>
                                        </p:cTn>
                                        <p:tgtEl>
                                          <p:spTgt spid="10"/>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11"/>
                                        </p:tgtEl>
                                        <p:attrNameLst>
                                          <p:attrName>ppt_x</p:attrName>
                                        </p:attrNameLst>
                                      </p:cBhvr>
                                      <p:tavLst>
                                        <p:tav tm="0">
                                          <p:val>
                                            <p:strVal val="ppt_x"/>
                                          </p:val>
                                        </p:tav>
                                        <p:tav tm="100000">
                                          <p:val>
                                            <p:strVal val="0-ppt_w/2"/>
                                          </p:val>
                                        </p:tav>
                                      </p:tavLst>
                                    </p:anim>
                                    <p:anim calcmode="lin" valueType="num">
                                      <p:cBhvr additive="base">
                                        <p:cTn id="279" dur="3000"/>
                                        <p:tgtEl>
                                          <p:spTgt spid="11"/>
                                        </p:tgtEl>
                                        <p:attrNameLst>
                                          <p:attrName>ppt_y</p:attrName>
                                        </p:attrNameLst>
                                      </p:cBhvr>
                                      <p:tavLst>
                                        <p:tav tm="0">
                                          <p:val>
                                            <p:strVal val="ppt_y"/>
                                          </p:val>
                                        </p:tav>
                                        <p:tav tm="100000">
                                          <p:val>
                                            <p:strVal val="1+ppt_h/2"/>
                                          </p:val>
                                        </p:tav>
                                      </p:tavLst>
                                    </p:anim>
                                    <p:set>
                                      <p:cBhvr>
                                        <p:cTn id="280" dur="1" fill="hold">
                                          <p:stCondLst>
                                            <p:cond delay="2999"/>
                                          </p:stCondLst>
                                        </p:cTn>
                                        <p:tgtEl>
                                          <p:spTgt spid="11"/>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0-ppt_w/2"/>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16"/>
                                        </p:tgtEl>
                                        <p:attrNameLst>
                                          <p:attrName>ppt_x</p:attrName>
                                        </p:attrNameLst>
                                      </p:cBhvr>
                                      <p:tavLst>
                                        <p:tav tm="0">
                                          <p:val>
                                            <p:strVal val="ppt_x"/>
                                          </p:val>
                                        </p:tav>
                                        <p:tav tm="100000">
                                          <p:val>
                                            <p:strVal val="0-ppt_w/2"/>
                                          </p:val>
                                        </p:tav>
                                      </p:tavLst>
                                    </p:anim>
                                    <p:anim calcmode="lin" valueType="num">
                                      <p:cBhvr additive="base">
                                        <p:cTn id="287" dur="3000"/>
                                        <p:tgtEl>
                                          <p:spTgt spid="16"/>
                                        </p:tgtEl>
                                        <p:attrNameLst>
                                          <p:attrName>ppt_y</p:attrName>
                                        </p:attrNameLst>
                                      </p:cBhvr>
                                      <p:tavLst>
                                        <p:tav tm="0">
                                          <p:val>
                                            <p:strVal val="ppt_y"/>
                                          </p:val>
                                        </p:tav>
                                        <p:tav tm="100000">
                                          <p:val>
                                            <p:strVal val="1+ppt_h/2"/>
                                          </p:val>
                                        </p:tav>
                                      </p:tavLst>
                                    </p:anim>
                                    <p:set>
                                      <p:cBhvr>
                                        <p:cTn id="288" dur="1" fill="hold">
                                          <p:stCondLst>
                                            <p:cond delay="2999"/>
                                          </p:stCondLst>
                                        </p:cTn>
                                        <p:tgtEl>
                                          <p:spTgt spid="16"/>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18"/>
                                        </p:tgtEl>
                                        <p:attrNameLst>
                                          <p:attrName>ppt_x</p:attrName>
                                        </p:attrNameLst>
                                      </p:cBhvr>
                                      <p:tavLst>
                                        <p:tav tm="0">
                                          <p:val>
                                            <p:strVal val="ppt_x"/>
                                          </p:val>
                                        </p:tav>
                                        <p:tav tm="100000">
                                          <p:val>
                                            <p:strVal val="0-ppt_w/2"/>
                                          </p:val>
                                        </p:tav>
                                      </p:tavLst>
                                    </p:anim>
                                    <p:anim calcmode="lin" valueType="num">
                                      <p:cBhvr additive="base">
                                        <p:cTn id="291" dur="3000"/>
                                        <p:tgtEl>
                                          <p:spTgt spid="18"/>
                                        </p:tgtEl>
                                        <p:attrNameLst>
                                          <p:attrName>ppt_y</p:attrName>
                                        </p:attrNameLst>
                                      </p:cBhvr>
                                      <p:tavLst>
                                        <p:tav tm="0">
                                          <p:val>
                                            <p:strVal val="ppt_y"/>
                                          </p:val>
                                        </p:tav>
                                        <p:tav tm="100000">
                                          <p:val>
                                            <p:strVal val="1+ppt_h/2"/>
                                          </p:val>
                                        </p:tav>
                                      </p:tavLst>
                                    </p:anim>
                                    <p:set>
                                      <p:cBhvr>
                                        <p:cTn id="292" dur="1" fill="hold">
                                          <p:stCondLst>
                                            <p:cond delay="2999"/>
                                          </p:stCondLst>
                                        </p:cTn>
                                        <p:tgtEl>
                                          <p:spTgt spid="18"/>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20"/>
                                        </p:tgtEl>
                                        <p:attrNameLst>
                                          <p:attrName>ppt_x</p:attrName>
                                        </p:attrNameLst>
                                      </p:cBhvr>
                                      <p:tavLst>
                                        <p:tav tm="0">
                                          <p:val>
                                            <p:strVal val="ppt_x"/>
                                          </p:val>
                                        </p:tav>
                                        <p:tav tm="100000">
                                          <p:val>
                                            <p:strVal val="0-ppt_w/2"/>
                                          </p:val>
                                        </p:tav>
                                      </p:tavLst>
                                    </p:anim>
                                    <p:anim calcmode="lin" valueType="num">
                                      <p:cBhvr additive="base">
                                        <p:cTn id="295" dur="3000"/>
                                        <p:tgtEl>
                                          <p:spTgt spid="20"/>
                                        </p:tgtEl>
                                        <p:attrNameLst>
                                          <p:attrName>ppt_y</p:attrName>
                                        </p:attrNameLst>
                                      </p:cBhvr>
                                      <p:tavLst>
                                        <p:tav tm="0">
                                          <p:val>
                                            <p:strVal val="ppt_y"/>
                                          </p:val>
                                        </p:tav>
                                        <p:tav tm="100000">
                                          <p:val>
                                            <p:strVal val="1+ppt_h/2"/>
                                          </p:val>
                                        </p:tav>
                                      </p:tavLst>
                                    </p:anim>
                                    <p:set>
                                      <p:cBhvr>
                                        <p:cTn id="296" dur="1" fill="hold">
                                          <p:stCondLst>
                                            <p:cond delay="2999"/>
                                          </p:stCondLst>
                                        </p:cTn>
                                        <p:tgtEl>
                                          <p:spTgt spid="20"/>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1+ppt_w/2"/>
                                          </p:val>
                                        </p:tav>
                                      </p:tavLst>
                                    </p:anim>
                                    <p:anim calcmode="lin" valueType="num">
                                      <p:cBhvr additive="base">
                                        <p:cTn id="299" dur="3000"/>
                                        <p:tgtEl>
                                          <p:spTgt spid="29"/>
                                        </p:tgtEl>
                                        <p:attrNameLst>
                                          <p:attrName>ppt_y</p:attrName>
                                        </p:attrNameLst>
                                      </p:cBhvr>
                                      <p:tavLst>
                                        <p:tav tm="0">
                                          <p:val>
                                            <p:strVal val="ppt_y"/>
                                          </p:val>
                                        </p:tav>
                                        <p:tav tm="100000">
                                          <p:val>
                                            <p:strVal val="0-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1+ppt_w/2"/>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1+ppt_w/2"/>
                                          </p:val>
                                        </p:tav>
                                      </p:tavLst>
                                    </p:anim>
                                    <p:anim calcmode="lin" valueType="num">
                                      <p:cBhvr additive="base">
                                        <p:cTn id="307" dur="3000"/>
                                        <p:tgtEl>
                                          <p:spTgt spid="31"/>
                                        </p:tgtEl>
                                        <p:attrNameLst>
                                          <p:attrName>ppt_y</p:attrName>
                                        </p:attrNameLst>
                                      </p:cBhvr>
                                      <p:tavLst>
                                        <p:tav tm="0">
                                          <p:val>
                                            <p:strVal val="ppt_y"/>
                                          </p:val>
                                        </p:tav>
                                        <p:tav tm="100000">
                                          <p:val>
                                            <p:strVal val="0-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1+ppt_w/2"/>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1+ppt_w/2"/>
                                          </p:val>
                                        </p:tav>
                                      </p:tavLst>
                                    </p:anim>
                                    <p:anim calcmode="lin" valueType="num">
                                      <p:cBhvr additive="base">
                                        <p:cTn id="315" dur="3000"/>
                                        <p:tgtEl>
                                          <p:spTgt spid="33"/>
                                        </p:tgtEl>
                                        <p:attrNameLst>
                                          <p:attrName>ppt_y</p:attrName>
                                        </p:attrNameLst>
                                      </p:cBhvr>
                                      <p:tavLst>
                                        <p:tav tm="0">
                                          <p:val>
                                            <p:strVal val="ppt_y"/>
                                          </p:val>
                                        </p:tav>
                                        <p:tav tm="100000">
                                          <p:val>
                                            <p:strVal val="0-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1+ppt_w/2"/>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1+ppt_w/2"/>
                                          </p:val>
                                        </p:tav>
                                      </p:tavLst>
                                    </p:anim>
                                    <p:anim calcmode="lin" valueType="num">
                                      <p:cBhvr additive="base">
                                        <p:cTn id="323" dur="3000"/>
                                        <p:tgtEl>
                                          <p:spTgt spid="35"/>
                                        </p:tgtEl>
                                        <p:attrNameLst>
                                          <p:attrName>ppt_y</p:attrName>
                                        </p:attrNameLst>
                                      </p:cBhvr>
                                      <p:tavLst>
                                        <p:tav tm="0">
                                          <p:val>
                                            <p:strVal val="ppt_y"/>
                                          </p:val>
                                        </p:tav>
                                        <p:tav tm="100000">
                                          <p:val>
                                            <p:strVal val="0-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1+ppt_w/2"/>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19" presetClass="exit" presetSubtype="5" fill="hold" grpId="3" nodeType="withEffect">
                                  <p:stCondLst>
                                    <p:cond delay="0"/>
                                  </p:stCondLst>
                                  <p:childTnLst>
                                    <p:anim calcmode="lin" valueType="num">
                                      <p:cBhvr>
                                        <p:cTn id="330" dur="3000"/>
                                        <p:tgtEl>
                                          <p:spTgt spid="5"/>
                                        </p:tgtEl>
                                        <p:attrNameLst>
                                          <p:attrName>ppt_w</p:attrName>
                                        </p:attrNameLst>
                                      </p:cBhvr>
                                      <p:tavLst>
                                        <p:tav tm="0">
                                          <p:val>
                                            <p:strVal val="ppt_w"/>
                                          </p:val>
                                        </p:tav>
                                        <p:tav tm="100000">
                                          <p:val>
                                            <p:strVal val="ppt_w"/>
                                          </p:val>
                                        </p:tav>
                                      </p:tavLst>
                                    </p:anim>
                                    <p:anim calcmode="lin" valueType="num">
                                      <p:cBhvr>
                                        <p:cTn id="33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
                                        </p:tgtEl>
                                        <p:attrNameLst>
                                          <p:attrName>style.visibility</p:attrName>
                                        </p:attrNameLst>
                                      </p:cBhvr>
                                      <p:to>
                                        <p:strVal val="hidden"/>
                                      </p:to>
                                    </p:set>
                                  </p:childTnLst>
                                </p:cTn>
                              </p:par>
                              <p:par>
                                <p:cTn id="333" presetID="19" presetClass="exit" presetSubtype="5" fill="hold" grpId="3" nodeType="withEffect">
                                  <p:stCondLst>
                                    <p:cond delay="0"/>
                                  </p:stCondLst>
                                  <p:childTnLst>
                                    <p:anim calcmode="lin" valueType="num">
                                      <p:cBhvr>
                                        <p:cTn id="334" dur="3000"/>
                                        <p:tgtEl>
                                          <p:spTgt spid="7"/>
                                        </p:tgtEl>
                                        <p:attrNameLst>
                                          <p:attrName>ppt_w</p:attrName>
                                        </p:attrNameLst>
                                      </p:cBhvr>
                                      <p:tavLst>
                                        <p:tav tm="0">
                                          <p:val>
                                            <p:strVal val="ppt_w"/>
                                          </p:val>
                                        </p:tav>
                                        <p:tav tm="100000">
                                          <p:val>
                                            <p:strVal val="ppt_w"/>
                                          </p:val>
                                        </p:tav>
                                      </p:tavLst>
                                    </p:anim>
                                    <p:anim calcmode="lin" valueType="num">
                                      <p:cBhvr>
                                        <p:cTn id="33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7"/>
                                        </p:tgtEl>
                                        <p:attrNameLst>
                                          <p:attrName>style.visibility</p:attrName>
                                        </p:attrNameLst>
                                      </p:cBhvr>
                                      <p:to>
                                        <p:strVal val="hidden"/>
                                      </p:to>
                                    </p:set>
                                  </p:childTnLst>
                                </p:cTn>
                              </p:par>
                              <p:par>
                                <p:cTn id="337" presetID="19" presetClass="exit" presetSubtype="5" fill="hold" grpId="3" nodeType="withEffect">
                                  <p:stCondLst>
                                    <p:cond delay="0"/>
                                  </p:stCondLst>
                                  <p:childTnLst>
                                    <p:anim calcmode="lin" valueType="num">
                                      <p:cBhvr>
                                        <p:cTn id="338" dur="3000"/>
                                        <p:tgtEl>
                                          <p:spTgt spid="9"/>
                                        </p:tgtEl>
                                        <p:attrNameLst>
                                          <p:attrName>ppt_w</p:attrName>
                                        </p:attrNameLst>
                                      </p:cBhvr>
                                      <p:tavLst>
                                        <p:tav tm="0">
                                          <p:val>
                                            <p:strVal val="ppt_w"/>
                                          </p:val>
                                        </p:tav>
                                        <p:tav tm="100000">
                                          <p:val>
                                            <p:strVal val="ppt_w"/>
                                          </p:val>
                                        </p:tav>
                                      </p:tavLst>
                                    </p:anim>
                                    <p:anim calcmode="lin" valueType="num">
                                      <p:cBhvr>
                                        <p:cTn id="33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9"/>
                                        </p:tgtEl>
                                        <p:attrNameLst>
                                          <p:attrName>style.visibility</p:attrName>
                                        </p:attrNameLst>
                                      </p:cBhvr>
                                      <p:to>
                                        <p:strVal val="hidden"/>
                                      </p:to>
                                    </p:set>
                                  </p:childTnLst>
                                </p:cTn>
                              </p:par>
                              <p:par>
                                <p:cTn id="341" presetID="19" presetClass="exit" presetSubtype="5" fill="hold" grpId="3" nodeType="withEffect">
                                  <p:stCondLst>
                                    <p:cond delay="0"/>
                                  </p:stCondLst>
                                  <p:childTnLst>
                                    <p:anim calcmode="lin" valueType="num">
                                      <p:cBhvr>
                                        <p:cTn id="342" dur="3000"/>
                                        <p:tgtEl>
                                          <p:spTgt spid="12"/>
                                        </p:tgtEl>
                                        <p:attrNameLst>
                                          <p:attrName>ppt_w</p:attrName>
                                        </p:attrNameLst>
                                      </p:cBhvr>
                                      <p:tavLst>
                                        <p:tav tm="0">
                                          <p:val>
                                            <p:strVal val="ppt_w"/>
                                          </p:val>
                                        </p:tav>
                                        <p:tav tm="100000">
                                          <p:val>
                                            <p:strVal val="ppt_w"/>
                                          </p:val>
                                        </p:tav>
                                      </p:tavLst>
                                    </p:anim>
                                    <p:anim calcmode="lin" valueType="num">
                                      <p:cBhvr>
                                        <p:cTn id="34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12"/>
                                        </p:tgtEl>
                                        <p:attrNameLst>
                                          <p:attrName>style.visibility</p:attrName>
                                        </p:attrNameLst>
                                      </p:cBhvr>
                                      <p:to>
                                        <p:strVal val="hidden"/>
                                      </p:to>
                                    </p:set>
                                  </p:childTnLst>
                                </p:cTn>
                              </p:par>
                              <p:par>
                                <p:cTn id="345" presetID="19" presetClass="exit" presetSubtype="5" fill="hold" grpId="3" nodeType="withEffect">
                                  <p:stCondLst>
                                    <p:cond delay="0"/>
                                  </p:stCondLst>
                                  <p:childTnLst>
                                    <p:anim calcmode="lin" valueType="num">
                                      <p:cBhvr>
                                        <p:cTn id="346" dur="3000"/>
                                        <p:tgtEl>
                                          <p:spTgt spid="13"/>
                                        </p:tgtEl>
                                        <p:attrNameLst>
                                          <p:attrName>ppt_w</p:attrName>
                                        </p:attrNameLst>
                                      </p:cBhvr>
                                      <p:tavLst>
                                        <p:tav tm="0">
                                          <p:val>
                                            <p:strVal val="ppt_w"/>
                                          </p:val>
                                        </p:tav>
                                        <p:tav tm="100000">
                                          <p:val>
                                            <p:strVal val="ppt_w"/>
                                          </p:val>
                                        </p:tav>
                                      </p:tavLst>
                                    </p:anim>
                                    <p:anim calcmode="lin" valueType="num">
                                      <p:cBhvr>
                                        <p:cTn id="34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13"/>
                                        </p:tgtEl>
                                        <p:attrNameLst>
                                          <p:attrName>style.visibility</p:attrName>
                                        </p:attrNameLst>
                                      </p:cBhvr>
                                      <p:to>
                                        <p:strVal val="hidden"/>
                                      </p:to>
                                    </p:set>
                                  </p:childTnLst>
                                </p:cTn>
                              </p:par>
                              <p:par>
                                <p:cTn id="349" presetID="19" presetClass="exit" presetSubtype="5" fill="hold" grpId="3" nodeType="withEffect">
                                  <p:stCondLst>
                                    <p:cond delay="0"/>
                                  </p:stCondLst>
                                  <p:childTnLst>
                                    <p:anim calcmode="lin" valueType="num">
                                      <p:cBhvr>
                                        <p:cTn id="350" dur="3000"/>
                                        <p:tgtEl>
                                          <p:spTgt spid="15"/>
                                        </p:tgtEl>
                                        <p:attrNameLst>
                                          <p:attrName>ppt_w</p:attrName>
                                        </p:attrNameLst>
                                      </p:cBhvr>
                                      <p:tavLst>
                                        <p:tav tm="0">
                                          <p:val>
                                            <p:strVal val="ppt_w"/>
                                          </p:val>
                                        </p:tav>
                                        <p:tav tm="100000">
                                          <p:val>
                                            <p:strVal val="ppt_w"/>
                                          </p:val>
                                        </p:tav>
                                      </p:tavLst>
                                    </p:anim>
                                    <p:anim calcmode="lin" valueType="num">
                                      <p:cBhvr>
                                        <p:cTn id="35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15"/>
                                        </p:tgtEl>
                                        <p:attrNameLst>
                                          <p:attrName>style.visibility</p:attrName>
                                        </p:attrNameLst>
                                      </p:cBhvr>
                                      <p:to>
                                        <p:strVal val="hidden"/>
                                      </p:to>
                                    </p:set>
                                  </p:childTnLst>
                                </p:cTn>
                              </p:par>
                              <p:par>
                                <p:cTn id="353" presetID="19" presetClass="exit" presetSubtype="5" fill="hold" grpId="3" nodeType="withEffect">
                                  <p:stCondLst>
                                    <p:cond delay="0"/>
                                  </p:stCondLst>
                                  <p:childTnLst>
                                    <p:anim calcmode="lin" valueType="num">
                                      <p:cBhvr>
                                        <p:cTn id="354" dur="3000"/>
                                        <p:tgtEl>
                                          <p:spTgt spid="17"/>
                                        </p:tgtEl>
                                        <p:attrNameLst>
                                          <p:attrName>ppt_w</p:attrName>
                                        </p:attrNameLst>
                                      </p:cBhvr>
                                      <p:tavLst>
                                        <p:tav tm="0">
                                          <p:val>
                                            <p:strVal val="ppt_w"/>
                                          </p:val>
                                        </p:tav>
                                        <p:tav tm="100000">
                                          <p:val>
                                            <p:strVal val="ppt_w"/>
                                          </p:val>
                                        </p:tav>
                                      </p:tavLst>
                                    </p:anim>
                                    <p:anim calcmode="lin" valueType="num">
                                      <p:cBhvr>
                                        <p:cTn id="35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17"/>
                                        </p:tgtEl>
                                        <p:attrNameLst>
                                          <p:attrName>style.visibility</p:attrName>
                                        </p:attrNameLst>
                                      </p:cBhvr>
                                      <p:to>
                                        <p:strVal val="hidden"/>
                                      </p:to>
                                    </p:set>
                                  </p:childTnLst>
                                </p:cTn>
                              </p:par>
                              <p:par>
                                <p:cTn id="357" presetID="19" presetClass="exit" presetSubtype="5" fill="hold" grpId="3" nodeType="withEffect">
                                  <p:stCondLst>
                                    <p:cond delay="0"/>
                                  </p:stCondLst>
                                  <p:childTnLst>
                                    <p:anim calcmode="lin" valueType="num">
                                      <p:cBhvr>
                                        <p:cTn id="358" dur="3000"/>
                                        <p:tgtEl>
                                          <p:spTgt spid="19"/>
                                        </p:tgtEl>
                                        <p:attrNameLst>
                                          <p:attrName>ppt_w</p:attrName>
                                        </p:attrNameLst>
                                      </p:cBhvr>
                                      <p:tavLst>
                                        <p:tav tm="0">
                                          <p:val>
                                            <p:strVal val="ppt_w"/>
                                          </p:val>
                                        </p:tav>
                                        <p:tav tm="100000">
                                          <p:val>
                                            <p:strVal val="ppt_w"/>
                                          </p:val>
                                        </p:tav>
                                      </p:tavLst>
                                    </p:anim>
                                    <p:anim calcmode="lin" valueType="num">
                                      <p:cBhvr>
                                        <p:cTn id="359"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19"/>
                                        </p:tgtEl>
                                        <p:attrNameLst>
                                          <p:attrName>style.visibility</p:attrName>
                                        </p:attrNameLst>
                                      </p:cBhvr>
                                      <p:to>
                                        <p:strVal val="hidden"/>
                                      </p:to>
                                    </p:set>
                                  </p:childTnLst>
                                </p:cTn>
                              </p:par>
                              <p:par>
                                <p:cTn id="361" presetID="19" presetClass="exit" presetSubtype="5" fill="hold" grpId="3" nodeType="withEffect">
                                  <p:stCondLst>
                                    <p:cond delay="0"/>
                                  </p:stCondLst>
                                  <p:childTnLst>
                                    <p:anim calcmode="lin" valueType="num">
                                      <p:cBhvr>
                                        <p:cTn id="362" dur="3000"/>
                                        <p:tgtEl>
                                          <p:spTgt spid="6"/>
                                        </p:tgtEl>
                                        <p:attrNameLst>
                                          <p:attrName>ppt_w</p:attrName>
                                        </p:attrNameLst>
                                      </p:cBhvr>
                                      <p:tavLst>
                                        <p:tav tm="0">
                                          <p:val>
                                            <p:strVal val="ppt_w"/>
                                          </p:val>
                                        </p:tav>
                                        <p:tav tm="100000">
                                          <p:val>
                                            <p:strVal val="ppt_w"/>
                                          </p:val>
                                        </p:tav>
                                      </p:tavLst>
                                    </p:anim>
                                    <p:anim calcmode="lin" valueType="num">
                                      <p:cBhvr>
                                        <p:cTn id="3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
                                        </p:tgtEl>
                                        <p:attrNameLst>
                                          <p:attrName>style.visibility</p:attrName>
                                        </p:attrNameLst>
                                      </p:cBhvr>
                                      <p:to>
                                        <p:strVal val="hidden"/>
                                      </p:to>
                                    </p:set>
                                  </p:childTnLst>
                                </p:cTn>
                              </p:par>
                              <p:par>
                                <p:cTn id="365" presetID="19" presetClass="exit" presetSubtype="5" fill="hold" grpId="3" nodeType="withEffect">
                                  <p:stCondLst>
                                    <p:cond delay="0"/>
                                  </p:stCondLst>
                                  <p:childTnLst>
                                    <p:anim calcmode="lin" valueType="num">
                                      <p:cBhvr>
                                        <p:cTn id="366" dur="3000"/>
                                        <p:tgtEl>
                                          <p:spTgt spid="8"/>
                                        </p:tgtEl>
                                        <p:attrNameLst>
                                          <p:attrName>ppt_w</p:attrName>
                                        </p:attrNameLst>
                                      </p:cBhvr>
                                      <p:tavLst>
                                        <p:tav tm="0">
                                          <p:val>
                                            <p:strVal val="ppt_w"/>
                                          </p:val>
                                        </p:tav>
                                        <p:tav tm="100000">
                                          <p:val>
                                            <p:strVal val="ppt_w"/>
                                          </p:val>
                                        </p:tav>
                                      </p:tavLst>
                                    </p:anim>
                                    <p:anim calcmode="lin" valueType="num">
                                      <p:cBhvr>
                                        <p:cTn id="36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8"/>
                                        </p:tgtEl>
                                        <p:attrNameLst>
                                          <p:attrName>style.visibility</p:attrName>
                                        </p:attrNameLst>
                                      </p:cBhvr>
                                      <p:to>
                                        <p:strVal val="hidden"/>
                                      </p:to>
                                    </p:set>
                                  </p:childTnLst>
                                </p:cTn>
                              </p:par>
                              <p:par>
                                <p:cTn id="369" presetID="19" presetClass="exit" presetSubtype="5" fill="hold" grpId="3" nodeType="withEffect">
                                  <p:stCondLst>
                                    <p:cond delay="0"/>
                                  </p:stCondLst>
                                  <p:childTnLst>
                                    <p:anim calcmode="lin" valueType="num">
                                      <p:cBhvr>
                                        <p:cTn id="370" dur="3000"/>
                                        <p:tgtEl>
                                          <p:spTgt spid="10"/>
                                        </p:tgtEl>
                                        <p:attrNameLst>
                                          <p:attrName>ppt_w</p:attrName>
                                        </p:attrNameLst>
                                      </p:cBhvr>
                                      <p:tavLst>
                                        <p:tav tm="0">
                                          <p:val>
                                            <p:strVal val="ppt_w"/>
                                          </p:val>
                                        </p:tav>
                                        <p:tav tm="100000">
                                          <p:val>
                                            <p:strVal val="ppt_w"/>
                                          </p:val>
                                        </p:tav>
                                      </p:tavLst>
                                    </p:anim>
                                    <p:anim calcmode="lin" valueType="num">
                                      <p:cBhvr>
                                        <p:cTn id="37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10"/>
                                        </p:tgtEl>
                                        <p:attrNameLst>
                                          <p:attrName>style.visibility</p:attrName>
                                        </p:attrNameLst>
                                      </p:cBhvr>
                                      <p:to>
                                        <p:strVal val="hidden"/>
                                      </p:to>
                                    </p:set>
                                  </p:childTnLst>
                                </p:cTn>
                              </p:par>
                              <p:par>
                                <p:cTn id="373" presetID="19" presetClass="exit" presetSubtype="5" fill="hold" grpId="3" nodeType="withEffect">
                                  <p:stCondLst>
                                    <p:cond delay="0"/>
                                  </p:stCondLst>
                                  <p:childTnLst>
                                    <p:anim calcmode="lin" valueType="num">
                                      <p:cBhvr>
                                        <p:cTn id="374" dur="3000"/>
                                        <p:tgtEl>
                                          <p:spTgt spid="11"/>
                                        </p:tgtEl>
                                        <p:attrNameLst>
                                          <p:attrName>ppt_w</p:attrName>
                                        </p:attrNameLst>
                                      </p:cBhvr>
                                      <p:tavLst>
                                        <p:tav tm="0">
                                          <p:val>
                                            <p:strVal val="ppt_w"/>
                                          </p:val>
                                        </p:tav>
                                        <p:tav tm="100000">
                                          <p:val>
                                            <p:strVal val="ppt_w"/>
                                          </p:val>
                                        </p:tav>
                                      </p:tavLst>
                                    </p:anim>
                                    <p:anim calcmode="lin" valueType="num">
                                      <p:cBhvr>
                                        <p:cTn id="37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11"/>
                                        </p:tgtEl>
                                        <p:attrNameLst>
                                          <p:attrName>style.visibility</p:attrName>
                                        </p:attrNameLst>
                                      </p:cBhvr>
                                      <p:to>
                                        <p:strVal val="hidden"/>
                                      </p:to>
                                    </p:set>
                                  </p:childTnLst>
                                </p:cTn>
                              </p:par>
                              <p:par>
                                <p:cTn id="377" presetID="19" presetClass="exit" presetSubtype="5" fill="hold" grpId="3" nodeType="withEffect">
                                  <p:stCondLst>
                                    <p:cond delay="0"/>
                                  </p:stCondLst>
                                  <p:childTnLst>
                                    <p:anim calcmode="lin" valueType="num">
                                      <p:cBhvr>
                                        <p:cTn id="378" dur="3000"/>
                                        <p:tgtEl>
                                          <p:spTgt spid="14"/>
                                        </p:tgtEl>
                                        <p:attrNameLst>
                                          <p:attrName>ppt_w</p:attrName>
                                        </p:attrNameLst>
                                      </p:cBhvr>
                                      <p:tavLst>
                                        <p:tav tm="0">
                                          <p:val>
                                            <p:strVal val="ppt_w"/>
                                          </p:val>
                                        </p:tav>
                                        <p:tav tm="100000">
                                          <p:val>
                                            <p:strVal val="ppt_w"/>
                                          </p:val>
                                        </p:tav>
                                      </p:tavLst>
                                    </p:anim>
                                    <p:anim calcmode="lin" valueType="num">
                                      <p:cBhvr>
                                        <p:cTn id="37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14"/>
                                        </p:tgtEl>
                                        <p:attrNameLst>
                                          <p:attrName>style.visibility</p:attrName>
                                        </p:attrNameLst>
                                      </p:cBhvr>
                                      <p:to>
                                        <p:strVal val="hidden"/>
                                      </p:to>
                                    </p:set>
                                  </p:childTnLst>
                                </p:cTn>
                              </p:par>
                              <p:par>
                                <p:cTn id="381" presetID="19" presetClass="exit" presetSubtype="5" fill="hold" grpId="3" nodeType="withEffect">
                                  <p:stCondLst>
                                    <p:cond delay="0"/>
                                  </p:stCondLst>
                                  <p:childTnLst>
                                    <p:anim calcmode="lin" valueType="num">
                                      <p:cBhvr>
                                        <p:cTn id="382" dur="3000"/>
                                        <p:tgtEl>
                                          <p:spTgt spid="16"/>
                                        </p:tgtEl>
                                        <p:attrNameLst>
                                          <p:attrName>ppt_w</p:attrName>
                                        </p:attrNameLst>
                                      </p:cBhvr>
                                      <p:tavLst>
                                        <p:tav tm="0">
                                          <p:val>
                                            <p:strVal val="ppt_w"/>
                                          </p:val>
                                        </p:tav>
                                        <p:tav tm="100000">
                                          <p:val>
                                            <p:strVal val="ppt_w"/>
                                          </p:val>
                                        </p:tav>
                                      </p:tavLst>
                                    </p:anim>
                                    <p:anim calcmode="lin" valueType="num">
                                      <p:cBhvr>
                                        <p:cTn id="383"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16"/>
                                        </p:tgtEl>
                                        <p:attrNameLst>
                                          <p:attrName>style.visibility</p:attrName>
                                        </p:attrNameLst>
                                      </p:cBhvr>
                                      <p:to>
                                        <p:strVal val="hidden"/>
                                      </p:to>
                                    </p:set>
                                  </p:childTnLst>
                                </p:cTn>
                              </p:par>
                              <p:par>
                                <p:cTn id="385" presetID="19" presetClass="exit" presetSubtype="5" fill="hold" grpId="3" nodeType="withEffect">
                                  <p:stCondLst>
                                    <p:cond delay="0"/>
                                  </p:stCondLst>
                                  <p:childTnLst>
                                    <p:anim calcmode="lin" valueType="num">
                                      <p:cBhvr>
                                        <p:cTn id="386" dur="3000"/>
                                        <p:tgtEl>
                                          <p:spTgt spid="18"/>
                                        </p:tgtEl>
                                        <p:attrNameLst>
                                          <p:attrName>ppt_w</p:attrName>
                                        </p:attrNameLst>
                                      </p:cBhvr>
                                      <p:tavLst>
                                        <p:tav tm="0">
                                          <p:val>
                                            <p:strVal val="ppt_w"/>
                                          </p:val>
                                        </p:tav>
                                        <p:tav tm="100000">
                                          <p:val>
                                            <p:strVal val="ppt_w"/>
                                          </p:val>
                                        </p:tav>
                                      </p:tavLst>
                                    </p:anim>
                                    <p:anim calcmode="lin" valueType="num">
                                      <p:cBhvr>
                                        <p:cTn id="38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18"/>
                                        </p:tgtEl>
                                        <p:attrNameLst>
                                          <p:attrName>style.visibility</p:attrName>
                                        </p:attrNameLst>
                                      </p:cBhvr>
                                      <p:to>
                                        <p:strVal val="hidden"/>
                                      </p:to>
                                    </p:set>
                                  </p:childTnLst>
                                </p:cTn>
                              </p:par>
                              <p:par>
                                <p:cTn id="389" presetID="19" presetClass="exit" presetSubtype="5" fill="hold" grpId="3"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3"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3"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3"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3"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3"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3"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3"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3"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3" nodeType="withEffect">
                                  <p:stCondLst>
                                    <p:cond delay="0"/>
                                  </p:stCondLst>
                                  <p:childTnLst>
                                    <p:anim calcmode="lin" valueType="num">
                                      <p:cBhvr>
                                        <p:cTn id="426" dur="3000"/>
                                        <p:tgtEl>
                                          <p:spTgt spid="29"/>
                                        </p:tgtEl>
                                        <p:attrNameLst>
                                          <p:attrName>ppt_w</p:attrName>
                                        </p:attrNameLst>
                                      </p:cBhvr>
                                      <p:tavLst>
                                        <p:tav tm="0">
                                          <p:val>
                                            <p:strVal val="ppt_w"/>
                                          </p:val>
                                        </p:tav>
                                        <p:tav tm="100000">
                                          <p:val>
                                            <p:strVal val="ppt_w"/>
                                          </p:val>
                                        </p:tav>
                                      </p:tavLst>
                                    </p:anim>
                                    <p:anim calcmode="lin" valueType="num">
                                      <p:cBhvr>
                                        <p:cTn id="427"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9"/>
                                        </p:tgtEl>
                                        <p:attrNameLst>
                                          <p:attrName>style.visibility</p:attrName>
                                        </p:attrNameLst>
                                      </p:cBhvr>
                                      <p:to>
                                        <p:strVal val="hidden"/>
                                      </p:to>
                                    </p:set>
                                  </p:childTnLst>
                                </p:cTn>
                              </p:par>
                              <p:par>
                                <p:cTn id="429" presetID="19" presetClass="exit" presetSubtype="5" fill="hold" grpId="3" nodeType="withEffect">
                                  <p:stCondLst>
                                    <p:cond delay="0"/>
                                  </p:stCondLst>
                                  <p:childTnLst>
                                    <p:anim calcmode="lin" valueType="num">
                                      <p:cBhvr>
                                        <p:cTn id="430" dur="3000"/>
                                        <p:tgtEl>
                                          <p:spTgt spid="30"/>
                                        </p:tgtEl>
                                        <p:attrNameLst>
                                          <p:attrName>ppt_w</p:attrName>
                                        </p:attrNameLst>
                                      </p:cBhvr>
                                      <p:tavLst>
                                        <p:tav tm="0">
                                          <p:val>
                                            <p:strVal val="ppt_w"/>
                                          </p:val>
                                        </p:tav>
                                        <p:tav tm="100000">
                                          <p:val>
                                            <p:strVal val="ppt_w"/>
                                          </p:val>
                                        </p:tav>
                                      </p:tavLst>
                                    </p:anim>
                                    <p:anim calcmode="lin" valueType="num">
                                      <p:cBhvr>
                                        <p:cTn id="431"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30"/>
                                        </p:tgtEl>
                                        <p:attrNameLst>
                                          <p:attrName>style.visibility</p:attrName>
                                        </p:attrNameLst>
                                      </p:cBhvr>
                                      <p:to>
                                        <p:strVal val="hidden"/>
                                      </p:to>
                                    </p:set>
                                  </p:childTnLst>
                                </p:cTn>
                              </p:par>
                              <p:par>
                                <p:cTn id="433" presetID="19" presetClass="exit" presetSubtype="5" fill="hold" grpId="3" nodeType="withEffect">
                                  <p:stCondLst>
                                    <p:cond delay="0"/>
                                  </p:stCondLst>
                                  <p:childTnLst>
                                    <p:anim calcmode="lin" valueType="num">
                                      <p:cBhvr>
                                        <p:cTn id="434" dur="3000"/>
                                        <p:tgtEl>
                                          <p:spTgt spid="31"/>
                                        </p:tgtEl>
                                        <p:attrNameLst>
                                          <p:attrName>ppt_w</p:attrName>
                                        </p:attrNameLst>
                                      </p:cBhvr>
                                      <p:tavLst>
                                        <p:tav tm="0">
                                          <p:val>
                                            <p:strVal val="ppt_w"/>
                                          </p:val>
                                        </p:tav>
                                        <p:tav tm="100000">
                                          <p:val>
                                            <p:strVal val="ppt_w"/>
                                          </p:val>
                                        </p:tav>
                                      </p:tavLst>
                                    </p:anim>
                                    <p:anim calcmode="lin" valueType="num">
                                      <p:cBhvr>
                                        <p:cTn id="435"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31"/>
                                        </p:tgtEl>
                                        <p:attrNameLst>
                                          <p:attrName>style.visibility</p:attrName>
                                        </p:attrNameLst>
                                      </p:cBhvr>
                                      <p:to>
                                        <p:strVal val="hidden"/>
                                      </p:to>
                                    </p:set>
                                  </p:childTnLst>
                                </p:cTn>
                              </p:par>
                              <p:par>
                                <p:cTn id="437" presetID="19" presetClass="exit" presetSubtype="5" fill="hold" grpId="3" nodeType="withEffect">
                                  <p:stCondLst>
                                    <p:cond delay="0"/>
                                  </p:stCondLst>
                                  <p:childTnLst>
                                    <p:anim calcmode="lin" valueType="num">
                                      <p:cBhvr>
                                        <p:cTn id="438" dur="3000"/>
                                        <p:tgtEl>
                                          <p:spTgt spid="32"/>
                                        </p:tgtEl>
                                        <p:attrNameLst>
                                          <p:attrName>ppt_w</p:attrName>
                                        </p:attrNameLst>
                                      </p:cBhvr>
                                      <p:tavLst>
                                        <p:tav tm="0">
                                          <p:val>
                                            <p:strVal val="ppt_w"/>
                                          </p:val>
                                        </p:tav>
                                        <p:tav tm="100000">
                                          <p:val>
                                            <p:strVal val="ppt_w"/>
                                          </p:val>
                                        </p:tav>
                                      </p:tavLst>
                                    </p:anim>
                                    <p:anim calcmode="lin" valueType="num">
                                      <p:cBhvr>
                                        <p:cTn id="439"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32"/>
                                        </p:tgtEl>
                                        <p:attrNameLst>
                                          <p:attrName>style.visibility</p:attrName>
                                        </p:attrNameLst>
                                      </p:cBhvr>
                                      <p:to>
                                        <p:strVal val="hidden"/>
                                      </p:to>
                                    </p:set>
                                  </p:childTnLst>
                                </p:cTn>
                              </p:par>
                              <p:par>
                                <p:cTn id="441" presetID="19" presetClass="exit" presetSubtype="5" fill="hold" grpId="3" nodeType="withEffect">
                                  <p:stCondLst>
                                    <p:cond delay="0"/>
                                  </p:stCondLst>
                                  <p:childTnLst>
                                    <p:anim calcmode="lin" valueType="num">
                                      <p:cBhvr>
                                        <p:cTn id="442" dur="3000"/>
                                        <p:tgtEl>
                                          <p:spTgt spid="33"/>
                                        </p:tgtEl>
                                        <p:attrNameLst>
                                          <p:attrName>ppt_w</p:attrName>
                                        </p:attrNameLst>
                                      </p:cBhvr>
                                      <p:tavLst>
                                        <p:tav tm="0">
                                          <p:val>
                                            <p:strVal val="ppt_w"/>
                                          </p:val>
                                        </p:tav>
                                        <p:tav tm="100000">
                                          <p:val>
                                            <p:strVal val="ppt_w"/>
                                          </p:val>
                                        </p:tav>
                                      </p:tavLst>
                                    </p:anim>
                                    <p:anim calcmode="lin" valueType="num">
                                      <p:cBhvr>
                                        <p:cTn id="443"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33"/>
                                        </p:tgtEl>
                                        <p:attrNameLst>
                                          <p:attrName>style.visibility</p:attrName>
                                        </p:attrNameLst>
                                      </p:cBhvr>
                                      <p:to>
                                        <p:strVal val="hidden"/>
                                      </p:to>
                                    </p:set>
                                  </p:childTnLst>
                                </p:cTn>
                              </p:par>
                              <p:par>
                                <p:cTn id="445" presetID="19" presetClass="exit" presetSubtype="5" fill="hold" grpId="3" nodeType="withEffect">
                                  <p:stCondLst>
                                    <p:cond delay="0"/>
                                  </p:stCondLst>
                                  <p:childTnLst>
                                    <p:anim calcmode="lin" valueType="num">
                                      <p:cBhvr>
                                        <p:cTn id="446" dur="3000"/>
                                        <p:tgtEl>
                                          <p:spTgt spid="34"/>
                                        </p:tgtEl>
                                        <p:attrNameLst>
                                          <p:attrName>ppt_w</p:attrName>
                                        </p:attrNameLst>
                                      </p:cBhvr>
                                      <p:tavLst>
                                        <p:tav tm="0">
                                          <p:val>
                                            <p:strVal val="ppt_w"/>
                                          </p:val>
                                        </p:tav>
                                        <p:tav tm="100000">
                                          <p:val>
                                            <p:strVal val="ppt_w"/>
                                          </p:val>
                                        </p:tav>
                                      </p:tavLst>
                                    </p:anim>
                                    <p:anim calcmode="lin" valueType="num">
                                      <p:cBhvr>
                                        <p:cTn id="447"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34"/>
                                        </p:tgtEl>
                                        <p:attrNameLst>
                                          <p:attrName>style.visibility</p:attrName>
                                        </p:attrNameLst>
                                      </p:cBhvr>
                                      <p:to>
                                        <p:strVal val="hidden"/>
                                      </p:to>
                                    </p:set>
                                  </p:childTnLst>
                                </p:cTn>
                              </p:par>
                              <p:par>
                                <p:cTn id="449" presetID="19" presetClass="exit" presetSubtype="5" fill="hold" grpId="3" nodeType="withEffect">
                                  <p:stCondLst>
                                    <p:cond delay="0"/>
                                  </p:stCondLst>
                                  <p:childTnLst>
                                    <p:anim calcmode="lin" valueType="num">
                                      <p:cBhvr>
                                        <p:cTn id="450" dur="3000"/>
                                        <p:tgtEl>
                                          <p:spTgt spid="35"/>
                                        </p:tgtEl>
                                        <p:attrNameLst>
                                          <p:attrName>ppt_w</p:attrName>
                                        </p:attrNameLst>
                                      </p:cBhvr>
                                      <p:tavLst>
                                        <p:tav tm="0">
                                          <p:val>
                                            <p:strVal val="ppt_w"/>
                                          </p:val>
                                        </p:tav>
                                        <p:tav tm="100000">
                                          <p:val>
                                            <p:strVal val="ppt_w"/>
                                          </p:val>
                                        </p:tav>
                                      </p:tavLst>
                                    </p:anim>
                                    <p:anim calcmode="lin" valueType="num">
                                      <p:cBhvr>
                                        <p:cTn id="451"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5"/>
                                        </p:tgtEl>
                                        <p:attrNameLst>
                                          <p:attrName>style.visibility</p:attrName>
                                        </p:attrNameLst>
                                      </p:cBhvr>
                                      <p:to>
                                        <p:strVal val="hidden"/>
                                      </p:to>
                                    </p:set>
                                  </p:childTnLst>
                                </p:cTn>
                              </p:par>
                              <p:par>
                                <p:cTn id="453" presetID="19" presetClass="exit" presetSubtype="5" fill="hold" grpId="3" nodeType="withEffect">
                                  <p:stCondLst>
                                    <p:cond delay="0"/>
                                  </p:stCondLst>
                                  <p:childTnLst>
                                    <p:anim calcmode="lin" valueType="num">
                                      <p:cBhvr>
                                        <p:cTn id="454" dur="3000"/>
                                        <p:tgtEl>
                                          <p:spTgt spid="36"/>
                                        </p:tgtEl>
                                        <p:attrNameLst>
                                          <p:attrName>ppt_w</p:attrName>
                                        </p:attrNameLst>
                                      </p:cBhvr>
                                      <p:tavLst>
                                        <p:tav tm="0">
                                          <p:val>
                                            <p:strVal val="ppt_w"/>
                                          </p:val>
                                        </p:tav>
                                        <p:tav tm="100000">
                                          <p:val>
                                            <p:strVal val="ppt_w"/>
                                          </p:val>
                                        </p:tav>
                                      </p:tavLst>
                                    </p:anim>
                                    <p:anim calcmode="lin" valueType="num">
                                      <p:cBhvr>
                                        <p:cTn id="45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36"/>
                                        </p:tgtEl>
                                        <p:attrNameLst>
                                          <p:attrName>style.visibility</p:attrName>
                                        </p:attrNameLst>
                                      </p:cBhvr>
                                      <p:to>
                                        <p:strVal val="hidden"/>
                                      </p:to>
                                    </p:set>
                                  </p:childTnLst>
                                </p:cTn>
                              </p:par>
                              <p:par>
                                <p:cTn id="457" presetID="23" presetClass="entr" presetSubtype="272" fill="hold" nodeType="withEffect">
                                  <p:stCondLst>
                                    <p:cond delay="0"/>
                                  </p:stCondLst>
                                  <p:childTnLst>
                                    <p:set>
                                      <p:cBhvr>
                                        <p:cTn id="458" dur="1" fill="hold">
                                          <p:stCondLst>
                                            <p:cond delay="0"/>
                                          </p:stCondLst>
                                        </p:cTn>
                                        <p:tgtEl>
                                          <p:spTgt spid="4"/>
                                        </p:tgtEl>
                                        <p:attrNameLst>
                                          <p:attrName>style.visibility</p:attrName>
                                        </p:attrNameLst>
                                      </p:cBhvr>
                                      <p:to>
                                        <p:strVal val="visible"/>
                                      </p:to>
                                    </p:set>
                                    <p:anim calcmode="lin" valueType="num">
                                      <p:cBhvr>
                                        <p:cTn id="459" dur="3000" fill="hold"/>
                                        <p:tgtEl>
                                          <p:spTgt spid="4"/>
                                        </p:tgtEl>
                                        <p:attrNameLst>
                                          <p:attrName>ppt_w</p:attrName>
                                        </p:attrNameLst>
                                      </p:cBhvr>
                                      <p:tavLst>
                                        <p:tav tm="0">
                                          <p:val>
                                            <p:strVal val="2/3*#ppt_w"/>
                                          </p:val>
                                        </p:tav>
                                        <p:tav tm="100000">
                                          <p:val>
                                            <p:strVal val="#ppt_w"/>
                                          </p:val>
                                        </p:tav>
                                      </p:tavLst>
                                    </p:anim>
                                    <p:anim calcmode="lin" valueType="num">
                                      <p:cBhvr>
                                        <p:cTn id="460" dur="3000" fill="hold"/>
                                        <p:tgtEl>
                                          <p:spTgt spid="4"/>
                                        </p:tgtEl>
                                        <p:attrNameLst>
                                          <p:attrName>ppt_h</p:attrName>
                                        </p:attrNameLst>
                                      </p:cBhvr>
                                      <p:tavLst>
                                        <p:tav tm="0">
                                          <p:val>
                                            <p:strVal val="2/3*#ppt_h"/>
                                          </p:val>
                                        </p:tav>
                                        <p:tav tm="100000">
                                          <p:val>
                                            <p:strVal val="#ppt_h"/>
                                          </p:val>
                                        </p:tav>
                                      </p:tavLst>
                                    </p:anim>
                                  </p:childTnLst>
                                </p:cTn>
                              </p:par>
                              <p:par>
                                <p:cTn id="461" presetID="8" presetClass="entr" presetSubtype="32" fill="hold" nodeType="withEffect">
                                  <p:stCondLst>
                                    <p:cond delay="0"/>
                                  </p:stCondLst>
                                  <p:childTnLst>
                                    <p:set>
                                      <p:cBhvr>
                                        <p:cTn id="462" dur="1" fill="hold">
                                          <p:stCondLst>
                                            <p:cond delay="0"/>
                                          </p:stCondLst>
                                        </p:cTn>
                                        <p:tgtEl>
                                          <p:spTgt spid="4"/>
                                        </p:tgtEl>
                                        <p:attrNameLst>
                                          <p:attrName>style.visibility</p:attrName>
                                        </p:attrNameLst>
                                      </p:cBhvr>
                                      <p:to>
                                        <p:strVal val="visible"/>
                                      </p:to>
                                    </p:set>
                                    <p:animEffect transition="in" filter="diamond(out)">
                                      <p:cBhvr>
                                        <p:cTn id="4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F6225">
                  <a:shade val="30000"/>
                  <a:satMod val="115000"/>
                </a:srgbClr>
              </a:gs>
              <a:gs pos="50000">
                <a:srgbClr val="8F6225">
                  <a:shade val="67500"/>
                  <a:satMod val="115000"/>
                </a:srgbClr>
              </a:gs>
              <a:gs pos="100000">
                <a:srgbClr val="8F6225">
                  <a:shade val="100000"/>
                  <a:satMod val="115000"/>
                </a:srgbClr>
              </a:gs>
            </a:gsLst>
            <a:lin ang="10800000" scaled="1"/>
            <a:tileRect/>
          </a:gradFill>
        </p:spPr>
        <p:txBody>
          <a:bodyPr/>
          <a:lstStyle/>
          <a:p>
            <a:endParaRPr lang="es-ES" dirty="0"/>
          </a:p>
        </p:txBody>
      </p:sp>
      <p:pic>
        <p:nvPicPr>
          <p:cNvPr id="4" name="3 Imagen" descr="Opera-House-Lighting-Sydney-Australia-800x1280.jpg"/>
          <p:cNvPicPr>
            <a:picLocks noChangeAspect="1"/>
          </p:cNvPicPr>
          <p:nvPr/>
        </p:nvPicPr>
        <p:blipFill>
          <a:blip r:embed="rId2"/>
          <a:stretch>
            <a:fillRect/>
          </a:stretch>
        </p:blipFill>
        <p:spPr>
          <a:xfrm>
            <a:off x="0" y="26685"/>
            <a:ext cx="9144000" cy="6831315"/>
          </a:xfrm>
          <a:prstGeom prst="rect">
            <a:avLst/>
          </a:prstGeom>
        </p:spPr>
      </p:pic>
      <p:sp>
        <p:nvSpPr>
          <p:cNvPr id="5" name="4 Lágrima"/>
          <p:cNvSpPr/>
          <p:nvPr/>
        </p:nvSpPr>
        <p:spPr>
          <a:xfrm rot="18713627">
            <a:off x="3486150" y="4014770"/>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7" y="731094"/>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3" y="2299305"/>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5" y="2374144"/>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8" y="1063283"/>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3" y="1156521"/>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8" y="3366547"/>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2" y="3539966"/>
            <a:ext cx="2357454" cy="2357430"/>
          </a:xfrm>
          <a:prstGeom prst="teardrop">
            <a:avLst/>
          </a:prstGeom>
          <a:gradFill flip="none" rotWithShape="1">
            <a:gsLst>
              <a:gs pos="11000">
                <a:schemeClr val="tx2">
                  <a:lumMod val="75000"/>
                  <a:alpha val="49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5311B"/>
          </a:solidFill>
        </p:spPr>
        <p:txBody>
          <a:bodyPr/>
          <a:lstStyle/>
          <a:p>
            <a:endParaRPr lang="es-ES" dirty="0"/>
          </a:p>
        </p:txBody>
      </p:sp>
      <p:pic>
        <p:nvPicPr>
          <p:cNvPr id="4" name="3 Imagen" descr="sydney-opera-house-night-city-architecture-900x1440.jpg"/>
          <p:cNvPicPr>
            <a:picLocks noChangeAspect="1"/>
          </p:cNvPicPr>
          <p:nvPr/>
        </p:nvPicPr>
        <p:blipFill>
          <a:blip r:embed="rId2"/>
          <a:stretch>
            <a:fillRect/>
          </a:stretch>
        </p:blipFill>
        <p:spPr>
          <a:xfrm>
            <a:off x="0" y="20033"/>
            <a:ext cx="9144000" cy="6837967"/>
          </a:xfrm>
          <a:prstGeom prst="rect">
            <a:avLst/>
          </a:prstGeom>
        </p:spPr>
      </p:pic>
      <p:sp>
        <p:nvSpPr>
          <p:cNvPr id="6" name="5 Luna"/>
          <p:cNvSpPr/>
          <p:nvPr/>
        </p:nvSpPr>
        <p:spPr>
          <a:xfrm>
            <a:off x="0" y="0"/>
            <a:ext cx="4429124" cy="6858000"/>
          </a:xfrm>
          <a:prstGeom prst="moon">
            <a:avLst>
              <a:gd name="adj" fmla="val 38254"/>
            </a:avLst>
          </a:prstGeom>
          <a:solidFill>
            <a:srgbClr val="E6CFB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10086" y="0"/>
            <a:ext cx="4633914" cy="6858000"/>
          </a:xfrm>
          <a:prstGeom prst="moon">
            <a:avLst>
              <a:gd name="adj" fmla="val 38092"/>
            </a:avLst>
          </a:prstGeom>
          <a:solidFill>
            <a:srgbClr val="E6CFB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0"/>
            <a:ext cx="3857652" cy="6858000"/>
          </a:xfrm>
          <a:prstGeom prst="moon">
            <a:avLst>
              <a:gd name="adj" fmla="val 38254"/>
            </a:avLst>
          </a:prstGeom>
          <a:solidFill>
            <a:srgbClr val="55311B"/>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214810" y="0"/>
            <a:ext cx="4276724" cy="6858000"/>
          </a:xfrm>
          <a:prstGeom prst="moon">
            <a:avLst>
              <a:gd name="adj" fmla="val 38092"/>
            </a:avLst>
          </a:prstGeom>
          <a:solidFill>
            <a:srgbClr val="55311B"/>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357290" y="0"/>
            <a:ext cx="3357586" cy="6858000"/>
          </a:xfrm>
          <a:prstGeom prst="moon">
            <a:avLst>
              <a:gd name="adj" fmla="val 38254"/>
            </a:avLst>
          </a:prstGeom>
          <a:solidFill>
            <a:srgbClr val="8F6225"/>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86248" y="0"/>
            <a:ext cx="3490906" cy="6858000"/>
          </a:xfrm>
          <a:prstGeom prst="moon">
            <a:avLst>
              <a:gd name="adj" fmla="val 38092"/>
            </a:avLst>
          </a:prstGeom>
          <a:solidFill>
            <a:srgbClr val="8F6225"/>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fmla="#ppt_w*sin(2.5*pi*$)">
                                          <p:val>
                                            <p:fltVal val="0"/>
                                          </p:val>
                                        </p:tav>
                                        <p:tav tm="100000">
                                          <p:val>
                                            <p:fltVal val="1"/>
                                          </p:val>
                                        </p:tav>
                                      </p:tavLst>
                                    </p:anim>
                                    <p:anim calcmode="lin" valueType="num">
                                      <p:cBhvr>
                                        <p:cTn id="55" dur="30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17" presetClass="exit" presetSubtype="8" fill="hold" grpId="2" nodeType="after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8"/>
                                        </p:tgtEl>
                                        <p:attrNameLst>
                                          <p:attrName>ppt_x</p:attrName>
                                        </p:attrNameLst>
                                      </p:cBhvr>
                                      <p:tavLst>
                                        <p:tav tm="0">
                                          <p:val>
                                            <p:strVal val="ppt_x"/>
                                          </p:val>
                                        </p:tav>
                                        <p:tav tm="100000">
                                          <p:val>
                                            <p:strVal val="ppt_x-ppt_w/2"/>
                                          </p:val>
                                        </p:tav>
                                      </p:tavLst>
                                    </p:anim>
                                    <p:anim calcmode="lin" valueType="num">
                                      <p:cBhvr>
                                        <p:cTn id="65" dur="3000"/>
                                        <p:tgtEl>
                                          <p:spTgt spid="8"/>
                                        </p:tgtEl>
                                        <p:attrNameLst>
                                          <p:attrName>ppt_y</p:attrName>
                                        </p:attrNameLst>
                                      </p:cBhvr>
                                      <p:tavLst>
                                        <p:tav tm="0">
                                          <p:val>
                                            <p:strVal val="ppt_y"/>
                                          </p:val>
                                        </p:tav>
                                        <p:tav tm="100000">
                                          <p:val>
                                            <p:strVal val="ppt_y"/>
                                          </p:val>
                                        </p:tav>
                                      </p:tavLst>
                                    </p:anim>
                                    <p:anim calcmode="lin" valueType="num">
                                      <p:cBhvr>
                                        <p:cTn id="66" dur="3000"/>
                                        <p:tgtEl>
                                          <p:spTgt spid="8"/>
                                        </p:tgtEl>
                                        <p:attrNameLst>
                                          <p:attrName>ppt_w</p:attrName>
                                        </p:attrNameLst>
                                      </p:cBhvr>
                                      <p:tavLst>
                                        <p:tav tm="0">
                                          <p:val>
                                            <p:strVal val="ppt_w"/>
                                          </p:val>
                                        </p:tav>
                                        <p:tav tm="100000">
                                          <p:val>
                                            <p:fltVal val="0"/>
                                          </p:val>
                                        </p:tav>
                                      </p:tavLst>
                                    </p:anim>
                                    <p:anim calcmode="lin" valueType="num">
                                      <p:cBhvr>
                                        <p:cTn id="67" dur="3000"/>
                                        <p:tgtEl>
                                          <p:spTgt spid="8"/>
                                        </p:tgtEl>
                                        <p:attrNameLst>
                                          <p:attrName>ppt_h</p:attrName>
                                        </p:attrNameLst>
                                      </p:cBhvr>
                                      <p:tavLst>
                                        <p:tav tm="0">
                                          <p:val>
                                            <p:strVal val="ppt_h"/>
                                          </p:val>
                                        </p:tav>
                                        <p:tav tm="100000">
                                          <p:val>
                                            <p:strVal val="ppt_h"/>
                                          </p:val>
                                        </p:tav>
                                      </p:tavLst>
                                    </p:anim>
                                    <p:set>
                                      <p:cBhvr>
                                        <p:cTn id="68" dur="1" fill="hold">
                                          <p:stCondLst>
                                            <p:cond delay="2999"/>
                                          </p:stCondLst>
                                        </p:cTn>
                                        <p:tgtEl>
                                          <p:spTgt spid="8"/>
                                        </p:tgtEl>
                                        <p:attrNameLst>
                                          <p:attrName>style.visibility</p:attrName>
                                        </p:attrNameLst>
                                      </p:cBhvr>
                                      <p:to>
                                        <p:strVal val="hidden"/>
                                      </p:to>
                                    </p:set>
                                  </p:childTnLst>
                                </p:cTn>
                              </p:par>
                              <p:par>
                                <p:cTn id="69" presetID="17" presetClass="exit" presetSubtype="8"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ppt_w/2"/>
                                          </p:val>
                                        </p:tav>
                                      </p:tavLst>
                                    </p:anim>
                                    <p:anim calcmode="lin" valueType="num">
                                      <p:cBhvr>
                                        <p:cTn id="77" dur="3000"/>
                                        <p:tgtEl>
                                          <p:spTgt spid="7"/>
                                        </p:tgtEl>
                                        <p:attrNameLst>
                                          <p:attrName>ppt_y</p:attrName>
                                        </p:attrNameLst>
                                      </p:cBhvr>
                                      <p:tavLst>
                                        <p:tav tm="0">
                                          <p:val>
                                            <p:strVal val="ppt_y"/>
                                          </p:val>
                                        </p:tav>
                                        <p:tav tm="100000">
                                          <p:val>
                                            <p:strVal val="ppt_y"/>
                                          </p:val>
                                        </p:tav>
                                      </p:tavLst>
                                    </p:anim>
                                    <p:anim calcmode="lin" valueType="num">
                                      <p:cBhvr>
                                        <p:cTn id="78" dur="3000"/>
                                        <p:tgtEl>
                                          <p:spTgt spid="7"/>
                                        </p:tgtEl>
                                        <p:attrNameLst>
                                          <p:attrName>ppt_w</p:attrName>
                                        </p:attrNameLst>
                                      </p:cBhvr>
                                      <p:tavLst>
                                        <p:tav tm="0">
                                          <p:val>
                                            <p:strVal val="ppt_w"/>
                                          </p:val>
                                        </p:tav>
                                        <p:tav tm="100000">
                                          <p:val>
                                            <p:fltVal val="0"/>
                                          </p:val>
                                        </p:tav>
                                      </p:tavLst>
                                    </p:anim>
                                    <p:anim calcmode="lin" valueType="num">
                                      <p:cBhvr>
                                        <p:cTn id="79" dur="3000"/>
                                        <p:tgtEl>
                                          <p:spTgt spid="7"/>
                                        </p:tgtEl>
                                        <p:attrNameLst>
                                          <p:attrName>ppt_h</p:attrName>
                                        </p:attrNameLst>
                                      </p:cBhvr>
                                      <p:tavLst>
                                        <p:tav tm="0">
                                          <p:val>
                                            <p:strVal val="ppt_h"/>
                                          </p:val>
                                        </p:tav>
                                        <p:tav tm="100000">
                                          <p:val>
                                            <p:strVal val="ppt_h"/>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9"/>
                                        </p:tgtEl>
                                        <p:attrNameLst>
                                          <p:attrName>ppt_x</p:attrName>
                                        </p:attrNameLst>
                                      </p:cBhvr>
                                      <p:tavLst>
                                        <p:tav tm="0">
                                          <p:val>
                                            <p:strVal val="ppt_x"/>
                                          </p:val>
                                        </p:tav>
                                        <p:tav tm="100000">
                                          <p:val>
                                            <p:strVal val="ppt_x+ppt_w/2"/>
                                          </p:val>
                                        </p:tav>
                                      </p:tavLst>
                                    </p:anim>
                                    <p:anim calcmode="lin" valueType="num">
                                      <p:cBhvr>
                                        <p:cTn id="83" dur="3000"/>
                                        <p:tgtEl>
                                          <p:spTgt spid="9"/>
                                        </p:tgtEl>
                                        <p:attrNameLst>
                                          <p:attrName>ppt_y</p:attrName>
                                        </p:attrNameLst>
                                      </p:cBhvr>
                                      <p:tavLst>
                                        <p:tav tm="0">
                                          <p:val>
                                            <p:strVal val="ppt_y"/>
                                          </p:val>
                                        </p:tav>
                                        <p:tav tm="100000">
                                          <p:val>
                                            <p:strVal val="ppt_y"/>
                                          </p:val>
                                        </p:tav>
                                      </p:tavLst>
                                    </p:anim>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strVal val="ppt_h"/>
                                          </p:val>
                                        </p:tav>
                                      </p:tavLst>
                                    </p:anim>
                                    <p:set>
                                      <p:cBhvr>
                                        <p:cTn id="86" dur="1" fill="hold">
                                          <p:stCondLst>
                                            <p:cond delay="2999"/>
                                          </p:stCondLst>
                                        </p:cTn>
                                        <p:tgtEl>
                                          <p:spTgt spid="9"/>
                                        </p:tgtEl>
                                        <p:attrNameLst>
                                          <p:attrName>style.visibility</p:attrName>
                                        </p:attrNameLst>
                                      </p:cBhvr>
                                      <p:to>
                                        <p:strVal val="hidden"/>
                                      </p:to>
                                    </p:set>
                                  </p:childTnLst>
                                </p:cTn>
                              </p:par>
                              <p:par>
                                <p:cTn id="87" presetID="17" presetClass="exit" presetSubtype="2" fill="hold" grpId="2" nodeType="withEffect">
                                  <p:stCondLst>
                                    <p:cond delay="0"/>
                                  </p:stCondLst>
                                  <p:childTnLst>
                                    <p:anim calcmode="lin" valueType="num">
                                      <p:cBhvr>
                                        <p:cTn id="88" dur="3000"/>
                                        <p:tgtEl>
                                          <p:spTgt spid="11"/>
                                        </p:tgtEl>
                                        <p:attrNameLst>
                                          <p:attrName>ppt_x</p:attrName>
                                        </p:attrNameLst>
                                      </p:cBhvr>
                                      <p:tavLst>
                                        <p:tav tm="0">
                                          <p:val>
                                            <p:strVal val="ppt_x"/>
                                          </p:val>
                                        </p:tav>
                                        <p:tav tm="100000">
                                          <p:val>
                                            <p:strVal val="ppt_x+ppt_w/2"/>
                                          </p:val>
                                        </p:tav>
                                      </p:tavLst>
                                    </p:anim>
                                    <p:anim calcmode="lin" valueType="num">
                                      <p:cBhvr>
                                        <p:cTn id="89" dur="3000"/>
                                        <p:tgtEl>
                                          <p:spTgt spid="11"/>
                                        </p:tgtEl>
                                        <p:attrNameLst>
                                          <p:attrName>ppt_y</p:attrName>
                                        </p:attrNameLst>
                                      </p:cBhvr>
                                      <p:tavLst>
                                        <p:tav tm="0">
                                          <p:val>
                                            <p:strVal val="ppt_y"/>
                                          </p:val>
                                        </p:tav>
                                        <p:tav tm="100000">
                                          <p:val>
                                            <p:strVal val="ppt_y"/>
                                          </p:val>
                                        </p:tav>
                                      </p:tavLst>
                                    </p:anim>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strVal val="ppt_h"/>
                                          </p:val>
                                        </p:tav>
                                      </p:tavLst>
                                    </p:anim>
                                    <p:set>
                                      <p:cBhvr>
                                        <p:cTn id="92" dur="1" fill="hold">
                                          <p:stCondLst>
                                            <p:cond delay="2999"/>
                                          </p:stCondLst>
                                        </p:cTn>
                                        <p:tgtEl>
                                          <p:spTgt spid="11"/>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4/3*#ppt_w"/>
                                          </p:val>
                                        </p:tav>
                                        <p:tav tm="100000">
                                          <p:val>
                                            <p:strVal val="#ppt_w"/>
                                          </p:val>
                                        </p:tav>
                                      </p:tavLst>
                                    </p:anim>
                                    <p:anim calcmode="lin" valueType="num">
                                      <p:cBhvr>
                                        <p:cTn id="96" dur="3000" fill="hold"/>
                                        <p:tgtEl>
                                          <p:spTgt spid="4"/>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5400000" scaled="1"/>
            <a:tileRect/>
          </a:gradFill>
        </p:spPr>
        <p:txBody>
          <a:bodyPr/>
          <a:lstStyle/>
          <a:p>
            <a:endParaRPr lang="es-ES" dirty="0"/>
          </a:p>
        </p:txBody>
      </p:sp>
      <p:pic>
        <p:nvPicPr>
          <p:cNvPr id="4" name="3 Imagen" descr="sydney_opera_house-007.jpg"/>
          <p:cNvPicPr>
            <a:picLocks noChangeAspect="1"/>
          </p:cNvPicPr>
          <p:nvPr/>
        </p:nvPicPr>
        <p:blipFill>
          <a:blip r:embed="rId2"/>
          <a:stretch>
            <a:fillRect/>
          </a:stretch>
        </p:blipFill>
        <p:spPr>
          <a:xfrm>
            <a:off x="0" y="20033"/>
            <a:ext cx="9144000" cy="6837967"/>
          </a:xfrm>
          <a:prstGeom prst="rect">
            <a:avLst/>
          </a:prstGeom>
        </p:spPr>
      </p:pic>
      <p:sp>
        <p:nvSpPr>
          <p:cNvPr id="5" name="4 Triángulo rectángulo"/>
          <p:cNvSpPr/>
          <p:nvPr/>
        </p:nvSpPr>
        <p:spPr>
          <a:xfrm>
            <a:off x="0" y="1143008"/>
            <a:ext cx="1142976"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000992" y="1143008"/>
            <a:ext cx="1143008"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71472" y="1857364"/>
            <a:ext cx="1142976"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1857364"/>
            <a:ext cx="1143008" cy="1428736"/>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214414" y="2571744"/>
            <a:ext cx="1142976"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2571744"/>
            <a:ext cx="1143008" cy="1428736"/>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1785950" y="3214686"/>
            <a:ext cx="1142976" cy="1428760"/>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357422" y="3929066"/>
            <a:ext cx="1142976" cy="1428736"/>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3000364" y="4714884"/>
            <a:ext cx="1142976"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357918" y="3143272"/>
            <a:ext cx="1143008"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715008" y="3857628"/>
            <a:ext cx="1143008" cy="1428736"/>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5143504" y="4643446"/>
            <a:ext cx="1071570"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3643306" y="5500702"/>
            <a:ext cx="1142976"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4429124" y="5500702"/>
            <a:ext cx="1071570" cy="1357298"/>
          </a:xfrm>
          <a:prstGeom prst="rtTriangle">
            <a:avLst/>
          </a:prstGeom>
          <a:gradFill flip="none" rotWithShape="1">
            <a:gsLst>
              <a:gs pos="0">
                <a:srgbClr val="000099"/>
              </a:gs>
              <a:gs pos="50000">
                <a:srgbClr val="C198E0">
                  <a:shade val="67500"/>
                  <a:satMod val="115000"/>
                </a:srgbClr>
              </a:gs>
              <a:gs pos="100000">
                <a:srgbClr val="C198E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1+#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1+#ppt_w/2"/>
                                          </p:val>
                                        </p:tav>
                                        <p:tav tm="100000">
                                          <p:val>
                                            <p:strVal val="#ppt_x"/>
                                          </p:val>
                                        </p:tav>
                                      </p:tavLst>
                                    </p:anim>
                                    <p:anim calcmode="lin" valueType="num">
                                      <p:cBhvr additive="base">
                                        <p:cTn id="75" dur="3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2"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additive="base">
                                        <p:cTn id="78" dur="3000" fill="hold"/>
                                        <p:tgtEl>
                                          <p:spTgt spid="11"/>
                                        </p:tgtEl>
                                        <p:attrNameLst>
                                          <p:attrName>ppt_x</p:attrName>
                                        </p:attrNameLst>
                                      </p:cBhvr>
                                      <p:tavLst>
                                        <p:tav tm="0">
                                          <p:val>
                                            <p:strVal val="1+#ppt_w/2"/>
                                          </p:val>
                                        </p:tav>
                                        <p:tav tm="100000">
                                          <p:val>
                                            <p:strVal val="#ppt_x"/>
                                          </p:val>
                                        </p:tav>
                                      </p:tavLst>
                                    </p:anim>
                                    <p:anim calcmode="lin" valueType="num">
                                      <p:cBhvr additive="base">
                                        <p:cTn id="79" dur="3000" fill="hold"/>
                                        <p:tgtEl>
                                          <p:spTgt spid="11"/>
                                        </p:tgtEl>
                                        <p:attrNameLst>
                                          <p:attrName>ppt_y</p:attrName>
                                        </p:attrNameLst>
                                      </p:cBhvr>
                                      <p:tavLst>
                                        <p:tav tm="0">
                                          <p:val>
                                            <p:strVal val="#ppt_y"/>
                                          </p:val>
                                        </p:tav>
                                        <p:tav tm="100000">
                                          <p:val>
                                            <p:strVal val="#ppt_y"/>
                                          </p:val>
                                        </p:tav>
                                      </p:tavLst>
                                    </p:anim>
                                  </p:childTnLst>
                                </p:cTn>
                              </p:par>
                              <p:par>
                                <p:cTn id="80" presetID="2" presetClass="entr" presetSubtype="2"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1+#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0-#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0-#ppt_w/2"/>
                                          </p:val>
                                        </p:tav>
                                        <p:tav tm="100000">
                                          <p:val>
                                            <p:strVal val="#ppt_x"/>
                                          </p:val>
                                        </p:tav>
                                      </p:tavLst>
                                    </p:anim>
                                    <p:anim calcmode="lin" valueType="num">
                                      <p:cBhvr additive="base">
                                        <p:cTn id="99" dur="3000" fill="hold"/>
                                        <p:tgtEl>
                                          <p:spTgt spid="8"/>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3000" fill="hold"/>
                                        <p:tgtEl>
                                          <p:spTgt spid="14"/>
                                        </p:tgtEl>
                                        <p:attrNameLst>
                                          <p:attrName>ppt_x</p:attrName>
                                        </p:attrNameLst>
                                      </p:cBhvr>
                                      <p:tavLst>
                                        <p:tav tm="0">
                                          <p:val>
                                            <p:strVal val="0-#ppt_w/2"/>
                                          </p:val>
                                        </p:tav>
                                        <p:tav tm="100000">
                                          <p:val>
                                            <p:strVal val="#ppt_x"/>
                                          </p:val>
                                        </p:tav>
                                      </p:tavLst>
                                    </p:anim>
                                    <p:anim calcmode="lin" valueType="num">
                                      <p:cBhvr additive="base">
                                        <p:cTn id="107" dur="3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35" presetClass="entr" presetSubtype="0"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3000"/>
                                        <p:tgtEl>
                                          <p:spTgt spid="5"/>
                                        </p:tgtEl>
                                      </p:cBhvr>
                                    </p:animEffect>
                                    <p:anim calcmode="lin" valueType="num">
                                      <p:cBhvr>
                                        <p:cTn id="123" dur="3000" fill="hold"/>
                                        <p:tgtEl>
                                          <p:spTgt spid="5"/>
                                        </p:tgtEl>
                                        <p:attrNameLst>
                                          <p:attrName>style.rotation</p:attrName>
                                        </p:attrNameLst>
                                      </p:cBhvr>
                                      <p:tavLst>
                                        <p:tav tm="0">
                                          <p:val>
                                            <p:fltVal val="720"/>
                                          </p:val>
                                        </p:tav>
                                        <p:tav tm="100000">
                                          <p:val>
                                            <p:fltVal val="0"/>
                                          </p:val>
                                        </p:tav>
                                      </p:tavLst>
                                    </p:anim>
                                    <p:anim calcmode="lin" valueType="num">
                                      <p:cBhvr>
                                        <p:cTn id="124" dur="3000" fill="hold"/>
                                        <p:tgtEl>
                                          <p:spTgt spid="5"/>
                                        </p:tgtEl>
                                        <p:attrNameLst>
                                          <p:attrName>ppt_h</p:attrName>
                                        </p:attrNameLst>
                                      </p:cBhvr>
                                      <p:tavLst>
                                        <p:tav tm="0">
                                          <p:val>
                                            <p:fltVal val="0"/>
                                          </p:val>
                                        </p:tav>
                                        <p:tav tm="100000">
                                          <p:val>
                                            <p:strVal val="#ppt_h"/>
                                          </p:val>
                                        </p:tav>
                                      </p:tavLst>
                                    </p:anim>
                                    <p:anim calcmode="lin" valueType="num">
                                      <p:cBhvr>
                                        <p:cTn id="125" dur="3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2"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3000"/>
                                        <p:tgtEl>
                                          <p:spTgt spid="6"/>
                                        </p:tgtEl>
                                      </p:cBhvr>
                                    </p:animEffect>
                                    <p:anim calcmode="lin" valueType="num">
                                      <p:cBhvr>
                                        <p:cTn id="129" dur="3000" fill="hold"/>
                                        <p:tgtEl>
                                          <p:spTgt spid="6"/>
                                        </p:tgtEl>
                                        <p:attrNameLst>
                                          <p:attrName>style.rotation</p:attrName>
                                        </p:attrNameLst>
                                      </p:cBhvr>
                                      <p:tavLst>
                                        <p:tav tm="0">
                                          <p:val>
                                            <p:fltVal val="720"/>
                                          </p:val>
                                        </p:tav>
                                        <p:tav tm="100000">
                                          <p:val>
                                            <p:fltVal val="0"/>
                                          </p:val>
                                        </p:tav>
                                      </p:tavLst>
                                    </p:anim>
                                    <p:anim calcmode="lin" valueType="num">
                                      <p:cBhvr>
                                        <p:cTn id="130" dur="3000" fill="hold"/>
                                        <p:tgtEl>
                                          <p:spTgt spid="6"/>
                                        </p:tgtEl>
                                        <p:attrNameLst>
                                          <p:attrName>ppt_h</p:attrName>
                                        </p:attrNameLst>
                                      </p:cBhvr>
                                      <p:tavLst>
                                        <p:tav tm="0">
                                          <p:val>
                                            <p:fltVal val="0"/>
                                          </p:val>
                                        </p:tav>
                                        <p:tav tm="100000">
                                          <p:val>
                                            <p:strVal val="#ppt_h"/>
                                          </p:val>
                                        </p:tav>
                                      </p:tavLst>
                                    </p:anim>
                                    <p:anim calcmode="lin" valueType="num">
                                      <p:cBhvr>
                                        <p:cTn id="131" dur="3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2"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3000"/>
                                        <p:tgtEl>
                                          <p:spTgt spid="7"/>
                                        </p:tgtEl>
                                      </p:cBhvr>
                                    </p:animEffect>
                                    <p:anim calcmode="lin" valueType="num">
                                      <p:cBhvr>
                                        <p:cTn id="135" dur="3000" fill="hold"/>
                                        <p:tgtEl>
                                          <p:spTgt spid="7"/>
                                        </p:tgtEl>
                                        <p:attrNameLst>
                                          <p:attrName>style.rotation</p:attrName>
                                        </p:attrNameLst>
                                      </p:cBhvr>
                                      <p:tavLst>
                                        <p:tav tm="0">
                                          <p:val>
                                            <p:fltVal val="720"/>
                                          </p:val>
                                        </p:tav>
                                        <p:tav tm="100000">
                                          <p:val>
                                            <p:fltVal val="0"/>
                                          </p:val>
                                        </p:tav>
                                      </p:tavLst>
                                    </p:anim>
                                    <p:anim calcmode="lin" valueType="num">
                                      <p:cBhvr>
                                        <p:cTn id="136" dur="3000" fill="hold"/>
                                        <p:tgtEl>
                                          <p:spTgt spid="7"/>
                                        </p:tgtEl>
                                        <p:attrNameLst>
                                          <p:attrName>ppt_h</p:attrName>
                                        </p:attrNameLst>
                                      </p:cBhvr>
                                      <p:tavLst>
                                        <p:tav tm="0">
                                          <p:val>
                                            <p:fltVal val="0"/>
                                          </p:val>
                                        </p:tav>
                                        <p:tav tm="100000">
                                          <p:val>
                                            <p:strVal val="#ppt_h"/>
                                          </p:val>
                                        </p:tav>
                                      </p:tavLst>
                                    </p:anim>
                                    <p:anim calcmode="lin" valueType="num">
                                      <p:cBhvr>
                                        <p:cTn id="137" dur="3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3000"/>
                                        <p:tgtEl>
                                          <p:spTgt spid="8"/>
                                        </p:tgtEl>
                                      </p:cBhvr>
                                    </p:animEffect>
                                    <p:anim calcmode="lin" valueType="num">
                                      <p:cBhvr>
                                        <p:cTn id="141" dur="3000" fill="hold"/>
                                        <p:tgtEl>
                                          <p:spTgt spid="8"/>
                                        </p:tgtEl>
                                        <p:attrNameLst>
                                          <p:attrName>style.rotation</p:attrName>
                                        </p:attrNameLst>
                                      </p:cBhvr>
                                      <p:tavLst>
                                        <p:tav tm="0">
                                          <p:val>
                                            <p:fltVal val="720"/>
                                          </p:val>
                                        </p:tav>
                                        <p:tav tm="100000">
                                          <p:val>
                                            <p:fltVal val="0"/>
                                          </p:val>
                                        </p:tav>
                                      </p:tavLst>
                                    </p:anim>
                                    <p:anim calcmode="lin" valueType="num">
                                      <p:cBhvr>
                                        <p:cTn id="142" dur="3000" fill="hold"/>
                                        <p:tgtEl>
                                          <p:spTgt spid="8"/>
                                        </p:tgtEl>
                                        <p:attrNameLst>
                                          <p:attrName>ppt_h</p:attrName>
                                        </p:attrNameLst>
                                      </p:cBhvr>
                                      <p:tavLst>
                                        <p:tav tm="0">
                                          <p:val>
                                            <p:fltVal val="0"/>
                                          </p:val>
                                        </p:tav>
                                        <p:tav tm="100000">
                                          <p:val>
                                            <p:strVal val="#ppt_h"/>
                                          </p:val>
                                        </p:tav>
                                      </p:tavLst>
                                    </p:anim>
                                    <p:anim calcmode="lin" valueType="num">
                                      <p:cBhvr>
                                        <p:cTn id="143" dur="3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2"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3000"/>
                                        <p:tgtEl>
                                          <p:spTgt spid="9"/>
                                        </p:tgtEl>
                                      </p:cBhvr>
                                    </p:animEffect>
                                    <p:anim calcmode="lin" valueType="num">
                                      <p:cBhvr>
                                        <p:cTn id="147" dur="3000" fill="hold"/>
                                        <p:tgtEl>
                                          <p:spTgt spid="9"/>
                                        </p:tgtEl>
                                        <p:attrNameLst>
                                          <p:attrName>style.rotation</p:attrName>
                                        </p:attrNameLst>
                                      </p:cBhvr>
                                      <p:tavLst>
                                        <p:tav tm="0">
                                          <p:val>
                                            <p:fltVal val="720"/>
                                          </p:val>
                                        </p:tav>
                                        <p:tav tm="100000">
                                          <p:val>
                                            <p:fltVal val="0"/>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anim calcmode="lin" valueType="num">
                                      <p:cBhvr>
                                        <p:cTn id="149" dur="3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2"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3000"/>
                                        <p:tgtEl>
                                          <p:spTgt spid="10"/>
                                        </p:tgtEl>
                                      </p:cBhvr>
                                    </p:animEffect>
                                    <p:anim calcmode="lin" valueType="num">
                                      <p:cBhvr>
                                        <p:cTn id="153" dur="3000" fill="hold"/>
                                        <p:tgtEl>
                                          <p:spTgt spid="10"/>
                                        </p:tgtEl>
                                        <p:attrNameLst>
                                          <p:attrName>style.rotation</p:attrName>
                                        </p:attrNameLst>
                                      </p:cBhvr>
                                      <p:tavLst>
                                        <p:tav tm="0">
                                          <p:val>
                                            <p:fltVal val="720"/>
                                          </p:val>
                                        </p:tav>
                                        <p:tav tm="100000">
                                          <p:val>
                                            <p:fltVal val="0"/>
                                          </p:val>
                                        </p:tav>
                                      </p:tavLst>
                                    </p:anim>
                                    <p:anim calcmode="lin" valueType="num">
                                      <p:cBhvr>
                                        <p:cTn id="154" dur="3000" fill="hold"/>
                                        <p:tgtEl>
                                          <p:spTgt spid="10"/>
                                        </p:tgtEl>
                                        <p:attrNameLst>
                                          <p:attrName>ppt_h</p:attrName>
                                        </p:attrNameLst>
                                      </p:cBhvr>
                                      <p:tavLst>
                                        <p:tav tm="0">
                                          <p:val>
                                            <p:fltVal val="0"/>
                                          </p:val>
                                        </p:tav>
                                        <p:tav tm="100000">
                                          <p:val>
                                            <p:strVal val="#ppt_h"/>
                                          </p:val>
                                        </p:tav>
                                      </p:tavLst>
                                    </p:anim>
                                    <p:anim calcmode="lin" valueType="num">
                                      <p:cBhvr>
                                        <p:cTn id="155" dur="3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3000"/>
                                        <p:tgtEl>
                                          <p:spTgt spid="11"/>
                                        </p:tgtEl>
                                      </p:cBhvr>
                                    </p:animEffect>
                                    <p:anim calcmode="lin" valueType="num">
                                      <p:cBhvr>
                                        <p:cTn id="159" dur="3000" fill="hold"/>
                                        <p:tgtEl>
                                          <p:spTgt spid="11"/>
                                        </p:tgtEl>
                                        <p:attrNameLst>
                                          <p:attrName>style.rotation</p:attrName>
                                        </p:attrNameLst>
                                      </p:cBhvr>
                                      <p:tavLst>
                                        <p:tav tm="0">
                                          <p:val>
                                            <p:fltVal val="720"/>
                                          </p:val>
                                        </p:tav>
                                        <p:tav tm="100000">
                                          <p:val>
                                            <p:fltVal val="0"/>
                                          </p:val>
                                        </p:tav>
                                      </p:tavLst>
                                    </p:anim>
                                    <p:anim calcmode="lin" valueType="num">
                                      <p:cBhvr>
                                        <p:cTn id="160" dur="3000" fill="hold"/>
                                        <p:tgtEl>
                                          <p:spTgt spid="11"/>
                                        </p:tgtEl>
                                        <p:attrNameLst>
                                          <p:attrName>ppt_h</p:attrName>
                                        </p:attrNameLst>
                                      </p:cBhvr>
                                      <p:tavLst>
                                        <p:tav tm="0">
                                          <p:val>
                                            <p:fltVal val="0"/>
                                          </p:val>
                                        </p:tav>
                                        <p:tav tm="100000">
                                          <p:val>
                                            <p:strVal val="#ppt_h"/>
                                          </p:val>
                                        </p:tav>
                                      </p:tavLst>
                                    </p:anim>
                                    <p:anim calcmode="lin" valueType="num">
                                      <p:cBhvr>
                                        <p:cTn id="161" dur="3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2"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3000"/>
                                        <p:tgtEl>
                                          <p:spTgt spid="12"/>
                                        </p:tgtEl>
                                      </p:cBhvr>
                                    </p:animEffect>
                                    <p:anim calcmode="lin" valueType="num">
                                      <p:cBhvr>
                                        <p:cTn id="165" dur="3000" fill="hold"/>
                                        <p:tgtEl>
                                          <p:spTgt spid="12"/>
                                        </p:tgtEl>
                                        <p:attrNameLst>
                                          <p:attrName>style.rotation</p:attrName>
                                        </p:attrNameLst>
                                      </p:cBhvr>
                                      <p:tavLst>
                                        <p:tav tm="0">
                                          <p:val>
                                            <p:fltVal val="720"/>
                                          </p:val>
                                        </p:tav>
                                        <p:tav tm="100000">
                                          <p:val>
                                            <p:fltVal val="0"/>
                                          </p:val>
                                        </p:tav>
                                      </p:tavLst>
                                    </p:anim>
                                    <p:anim calcmode="lin" valueType="num">
                                      <p:cBhvr>
                                        <p:cTn id="166" dur="3000" fill="hold"/>
                                        <p:tgtEl>
                                          <p:spTgt spid="12"/>
                                        </p:tgtEl>
                                        <p:attrNameLst>
                                          <p:attrName>ppt_h</p:attrName>
                                        </p:attrNameLst>
                                      </p:cBhvr>
                                      <p:tavLst>
                                        <p:tav tm="0">
                                          <p:val>
                                            <p:fltVal val="0"/>
                                          </p:val>
                                        </p:tav>
                                        <p:tav tm="100000">
                                          <p:val>
                                            <p:strVal val="#ppt_h"/>
                                          </p:val>
                                        </p:tav>
                                      </p:tavLst>
                                    </p:anim>
                                    <p:anim calcmode="lin" valueType="num">
                                      <p:cBhvr>
                                        <p:cTn id="167" dur="3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2"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3000"/>
                                        <p:tgtEl>
                                          <p:spTgt spid="13"/>
                                        </p:tgtEl>
                                      </p:cBhvr>
                                    </p:animEffect>
                                    <p:anim calcmode="lin" valueType="num">
                                      <p:cBhvr>
                                        <p:cTn id="171" dur="3000" fill="hold"/>
                                        <p:tgtEl>
                                          <p:spTgt spid="13"/>
                                        </p:tgtEl>
                                        <p:attrNameLst>
                                          <p:attrName>style.rotation</p:attrName>
                                        </p:attrNameLst>
                                      </p:cBhvr>
                                      <p:tavLst>
                                        <p:tav tm="0">
                                          <p:val>
                                            <p:fltVal val="720"/>
                                          </p:val>
                                        </p:tav>
                                        <p:tav tm="100000">
                                          <p:val>
                                            <p:fltVal val="0"/>
                                          </p:val>
                                        </p:tav>
                                      </p:tavLst>
                                    </p:anim>
                                    <p:anim calcmode="lin" valueType="num">
                                      <p:cBhvr>
                                        <p:cTn id="172" dur="3000" fill="hold"/>
                                        <p:tgtEl>
                                          <p:spTgt spid="13"/>
                                        </p:tgtEl>
                                        <p:attrNameLst>
                                          <p:attrName>ppt_h</p:attrName>
                                        </p:attrNameLst>
                                      </p:cBhvr>
                                      <p:tavLst>
                                        <p:tav tm="0">
                                          <p:val>
                                            <p:fltVal val="0"/>
                                          </p:val>
                                        </p:tav>
                                        <p:tav tm="100000">
                                          <p:val>
                                            <p:strVal val="#ppt_h"/>
                                          </p:val>
                                        </p:tav>
                                      </p:tavLst>
                                    </p:anim>
                                    <p:anim calcmode="lin" valueType="num">
                                      <p:cBhvr>
                                        <p:cTn id="173" dur="3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2"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3000"/>
                                        <p:tgtEl>
                                          <p:spTgt spid="14"/>
                                        </p:tgtEl>
                                      </p:cBhvr>
                                    </p:animEffect>
                                    <p:anim calcmode="lin" valueType="num">
                                      <p:cBhvr>
                                        <p:cTn id="177" dur="3000" fill="hold"/>
                                        <p:tgtEl>
                                          <p:spTgt spid="14"/>
                                        </p:tgtEl>
                                        <p:attrNameLst>
                                          <p:attrName>style.rotation</p:attrName>
                                        </p:attrNameLst>
                                      </p:cBhvr>
                                      <p:tavLst>
                                        <p:tav tm="0">
                                          <p:val>
                                            <p:fltVal val="720"/>
                                          </p:val>
                                        </p:tav>
                                        <p:tav tm="100000">
                                          <p:val>
                                            <p:fltVal val="0"/>
                                          </p:val>
                                        </p:tav>
                                      </p:tavLst>
                                    </p:anim>
                                    <p:anim calcmode="lin" valueType="num">
                                      <p:cBhvr>
                                        <p:cTn id="178" dur="3000" fill="hold"/>
                                        <p:tgtEl>
                                          <p:spTgt spid="14"/>
                                        </p:tgtEl>
                                        <p:attrNameLst>
                                          <p:attrName>ppt_h</p:attrName>
                                        </p:attrNameLst>
                                      </p:cBhvr>
                                      <p:tavLst>
                                        <p:tav tm="0">
                                          <p:val>
                                            <p:fltVal val="0"/>
                                          </p:val>
                                        </p:tav>
                                        <p:tav tm="100000">
                                          <p:val>
                                            <p:strVal val="#ppt_h"/>
                                          </p:val>
                                        </p:tav>
                                      </p:tavLst>
                                    </p:anim>
                                    <p:anim calcmode="lin" valueType="num">
                                      <p:cBhvr>
                                        <p:cTn id="179" dur="3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2"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3000"/>
                                        <p:tgtEl>
                                          <p:spTgt spid="15"/>
                                        </p:tgtEl>
                                      </p:cBhvr>
                                    </p:animEffect>
                                    <p:anim calcmode="lin" valueType="num">
                                      <p:cBhvr>
                                        <p:cTn id="183" dur="3000" fill="hold"/>
                                        <p:tgtEl>
                                          <p:spTgt spid="15"/>
                                        </p:tgtEl>
                                        <p:attrNameLst>
                                          <p:attrName>style.rotation</p:attrName>
                                        </p:attrNameLst>
                                      </p:cBhvr>
                                      <p:tavLst>
                                        <p:tav tm="0">
                                          <p:val>
                                            <p:fltVal val="720"/>
                                          </p:val>
                                        </p:tav>
                                        <p:tav tm="100000">
                                          <p:val>
                                            <p:fltVal val="0"/>
                                          </p:val>
                                        </p:tav>
                                      </p:tavLst>
                                    </p:anim>
                                    <p:anim calcmode="lin" valueType="num">
                                      <p:cBhvr>
                                        <p:cTn id="184" dur="3000" fill="hold"/>
                                        <p:tgtEl>
                                          <p:spTgt spid="15"/>
                                        </p:tgtEl>
                                        <p:attrNameLst>
                                          <p:attrName>ppt_h</p:attrName>
                                        </p:attrNameLst>
                                      </p:cBhvr>
                                      <p:tavLst>
                                        <p:tav tm="0">
                                          <p:val>
                                            <p:fltVal val="0"/>
                                          </p:val>
                                        </p:tav>
                                        <p:tav tm="100000">
                                          <p:val>
                                            <p:strVal val="#ppt_h"/>
                                          </p:val>
                                        </p:tav>
                                      </p:tavLst>
                                    </p:anim>
                                    <p:anim calcmode="lin" valueType="num">
                                      <p:cBhvr>
                                        <p:cTn id="185" dur="3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2"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3000"/>
                                        <p:tgtEl>
                                          <p:spTgt spid="16"/>
                                        </p:tgtEl>
                                      </p:cBhvr>
                                    </p:animEffect>
                                    <p:anim calcmode="lin" valueType="num">
                                      <p:cBhvr>
                                        <p:cTn id="189" dur="3000" fill="hold"/>
                                        <p:tgtEl>
                                          <p:spTgt spid="16"/>
                                        </p:tgtEl>
                                        <p:attrNameLst>
                                          <p:attrName>style.rotation</p:attrName>
                                        </p:attrNameLst>
                                      </p:cBhvr>
                                      <p:tavLst>
                                        <p:tav tm="0">
                                          <p:val>
                                            <p:fltVal val="720"/>
                                          </p:val>
                                        </p:tav>
                                        <p:tav tm="100000">
                                          <p:val>
                                            <p:fltVal val="0"/>
                                          </p:val>
                                        </p:tav>
                                      </p:tavLst>
                                    </p:anim>
                                    <p:anim calcmode="lin" valueType="num">
                                      <p:cBhvr>
                                        <p:cTn id="190" dur="3000" fill="hold"/>
                                        <p:tgtEl>
                                          <p:spTgt spid="16"/>
                                        </p:tgtEl>
                                        <p:attrNameLst>
                                          <p:attrName>ppt_h</p:attrName>
                                        </p:attrNameLst>
                                      </p:cBhvr>
                                      <p:tavLst>
                                        <p:tav tm="0">
                                          <p:val>
                                            <p:fltVal val="0"/>
                                          </p:val>
                                        </p:tav>
                                        <p:tav tm="100000">
                                          <p:val>
                                            <p:strVal val="#ppt_h"/>
                                          </p:val>
                                        </p:tav>
                                      </p:tavLst>
                                    </p:anim>
                                    <p:anim calcmode="lin" valueType="num">
                                      <p:cBhvr>
                                        <p:cTn id="191" dur="3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2"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3000"/>
                                        <p:tgtEl>
                                          <p:spTgt spid="17"/>
                                        </p:tgtEl>
                                      </p:cBhvr>
                                    </p:animEffect>
                                    <p:anim calcmode="lin" valueType="num">
                                      <p:cBhvr>
                                        <p:cTn id="195" dur="3000" fill="hold"/>
                                        <p:tgtEl>
                                          <p:spTgt spid="17"/>
                                        </p:tgtEl>
                                        <p:attrNameLst>
                                          <p:attrName>style.rotation</p:attrName>
                                        </p:attrNameLst>
                                      </p:cBhvr>
                                      <p:tavLst>
                                        <p:tav tm="0">
                                          <p:val>
                                            <p:fltVal val="720"/>
                                          </p:val>
                                        </p:tav>
                                        <p:tav tm="100000">
                                          <p:val>
                                            <p:fltVal val="0"/>
                                          </p:val>
                                        </p:tav>
                                      </p:tavLst>
                                    </p:anim>
                                    <p:anim calcmode="lin" valueType="num">
                                      <p:cBhvr>
                                        <p:cTn id="196" dur="3000" fill="hold"/>
                                        <p:tgtEl>
                                          <p:spTgt spid="17"/>
                                        </p:tgtEl>
                                        <p:attrNameLst>
                                          <p:attrName>ppt_h</p:attrName>
                                        </p:attrNameLst>
                                      </p:cBhvr>
                                      <p:tavLst>
                                        <p:tav tm="0">
                                          <p:val>
                                            <p:fltVal val="0"/>
                                          </p:val>
                                        </p:tav>
                                        <p:tav tm="100000">
                                          <p:val>
                                            <p:strVal val="#ppt_h"/>
                                          </p:val>
                                        </p:tav>
                                      </p:tavLst>
                                    </p:anim>
                                    <p:anim calcmode="lin" valueType="num">
                                      <p:cBhvr>
                                        <p:cTn id="197" dur="3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2"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3000"/>
                                        <p:tgtEl>
                                          <p:spTgt spid="18"/>
                                        </p:tgtEl>
                                      </p:cBhvr>
                                    </p:animEffect>
                                    <p:anim calcmode="lin" valueType="num">
                                      <p:cBhvr>
                                        <p:cTn id="201" dur="3000" fill="hold"/>
                                        <p:tgtEl>
                                          <p:spTgt spid="18"/>
                                        </p:tgtEl>
                                        <p:attrNameLst>
                                          <p:attrName>style.rotation</p:attrName>
                                        </p:attrNameLst>
                                      </p:cBhvr>
                                      <p:tavLst>
                                        <p:tav tm="0">
                                          <p:val>
                                            <p:fltVal val="720"/>
                                          </p:val>
                                        </p:tav>
                                        <p:tav tm="100000">
                                          <p:val>
                                            <p:fltVal val="0"/>
                                          </p:val>
                                        </p:tav>
                                      </p:tavLst>
                                    </p:anim>
                                    <p:anim calcmode="lin" valueType="num">
                                      <p:cBhvr>
                                        <p:cTn id="202" dur="3000" fill="hold"/>
                                        <p:tgtEl>
                                          <p:spTgt spid="18"/>
                                        </p:tgtEl>
                                        <p:attrNameLst>
                                          <p:attrName>ppt_h</p:attrName>
                                        </p:attrNameLst>
                                      </p:cBhvr>
                                      <p:tavLst>
                                        <p:tav tm="0">
                                          <p:val>
                                            <p:fltVal val="0"/>
                                          </p:val>
                                        </p:tav>
                                        <p:tav tm="100000">
                                          <p:val>
                                            <p:strVal val="#ppt_h"/>
                                          </p:val>
                                        </p:tav>
                                      </p:tavLst>
                                    </p:anim>
                                    <p:anim calcmode="lin" valueType="num">
                                      <p:cBhvr>
                                        <p:cTn id="203" dur="3000" fill="hold"/>
                                        <p:tgtEl>
                                          <p:spTgt spid="18"/>
                                        </p:tgtEl>
                                        <p:attrNameLst>
                                          <p:attrName>ppt_w</p:attrName>
                                        </p:attrNameLst>
                                      </p:cBhvr>
                                      <p:tavLst>
                                        <p:tav tm="0">
                                          <p:val>
                                            <p:fltVal val="0"/>
                                          </p:val>
                                        </p:tav>
                                        <p:tav tm="100000">
                                          <p:val>
                                            <p:strVal val="#ppt_w"/>
                                          </p:val>
                                        </p:tav>
                                      </p:tavLst>
                                    </p:anim>
                                  </p:childTnLst>
                                </p:cTn>
                              </p:par>
                            </p:childTnLst>
                          </p:cTn>
                        </p:par>
                        <p:par>
                          <p:cTn id="204" fill="hold">
                            <p:stCondLst>
                              <p:cond delay="3000"/>
                            </p:stCondLst>
                            <p:childTnLst>
                              <p:par>
                                <p:cTn id="205" presetID="2" presetClass="exit" presetSubtype="9" fill="hold" grpId="3" nodeType="after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0-ppt_h/2"/>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0-ppt_w/2"/>
                                          </p:val>
                                        </p:tav>
                                      </p:tavLst>
                                    </p:anim>
                                    <p:anim calcmode="lin" valueType="num">
                                      <p:cBhvr additive="base">
                                        <p:cTn id="211" dur="3000"/>
                                        <p:tgtEl>
                                          <p:spTgt spid="7"/>
                                        </p:tgtEl>
                                        <p:attrNameLst>
                                          <p:attrName>ppt_y</p:attrName>
                                        </p:attrNameLst>
                                      </p:cBhvr>
                                      <p:tavLst>
                                        <p:tav tm="0">
                                          <p:val>
                                            <p:strVal val="ppt_y"/>
                                          </p:val>
                                        </p:tav>
                                        <p:tav tm="100000">
                                          <p:val>
                                            <p:strVal val="0-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9"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0-ppt_h/2"/>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9"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9" fill="hold" grpId="3" nodeType="withEffect">
                                  <p:stCondLst>
                                    <p:cond delay="0"/>
                                  </p:stCondLst>
                                  <p:childTnLst>
                                    <p:anim calcmode="lin" valueType="num">
                                      <p:cBhvr additive="base">
                                        <p:cTn id="222" dur="3000"/>
                                        <p:tgtEl>
                                          <p:spTgt spid="12"/>
                                        </p:tgtEl>
                                        <p:attrNameLst>
                                          <p:attrName>ppt_x</p:attrName>
                                        </p:attrNameLst>
                                      </p:cBhvr>
                                      <p:tavLst>
                                        <p:tav tm="0">
                                          <p:val>
                                            <p:strVal val="ppt_x"/>
                                          </p:val>
                                        </p:tav>
                                        <p:tav tm="100000">
                                          <p:val>
                                            <p:strVal val="0-ppt_w/2"/>
                                          </p:val>
                                        </p:tav>
                                      </p:tavLst>
                                    </p:anim>
                                    <p:anim calcmode="lin" valueType="num">
                                      <p:cBhvr additive="base">
                                        <p:cTn id="223" dur="3000"/>
                                        <p:tgtEl>
                                          <p:spTgt spid="12"/>
                                        </p:tgtEl>
                                        <p:attrNameLst>
                                          <p:attrName>ppt_y</p:attrName>
                                        </p:attrNameLst>
                                      </p:cBhvr>
                                      <p:tavLst>
                                        <p:tav tm="0">
                                          <p:val>
                                            <p:strVal val="ppt_y"/>
                                          </p:val>
                                        </p:tav>
                                        <p:tav tm="100000">
                                          <p:val>
                                            <p:strVal val="0-ppt_h/2"/>
                                          </p:val>
                                        </p:tav>
                                      </p:tavLst>
                                    </p:anim>
                                    <p:set>
                                      <p:cBhvr>
                                        <p:cTn id="224" dur="1" fill="hold">
                                          <p:stCondLst>
                                            <p:cond delay="2999"/>
                                          </p:stCondLst>
                                        </p:cTn>
                                        <p:tgtEl>
                                          <p:spTgt spid="12"/>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3000"/>
                                        <p:tgtEl>
                                          <p:spTgt spid="13"/>
                                        </p:tgtEl>
                                        <p:attrNameLst>
                                          <p:attrName>ppt_x</p:attrName>
                                        </p:attrNameLst>
                                      </p:cBhvr>
                                      <p:tavLst>
                                        <p:tav tm="0">
                                          <p:val>
                                            <p:strVal val="ppt_x"/>
                                          </p:val>
                                        </p:tav>
                                        <p:tav tm="100000">
                                          <p:val>
                                            <p:strVal val="0-ppt_w/2"/>
                                          </p:val>
                                        </p:tav>
                                      </p:tavLst>
                                    </p:anim>
                                    <p:anim calcmode="lin" valueType="num">
                                      <p:cBhvr additive="base">
                                        <p:cTn id="227" dur="3000"/>
                                        <p:tgtEl>
                                          <p:spTgt spid="13"/>
                                        </p:tgtEl>
                                        <p:attrNameLst>
                                          <p:attrName>ppt_y</p:attrName>
                                        </p:attrNameLst>
                                      </p:cBhvr>
                                      <p:tavLst>
                                        <p:tav tm="0">
                                          <p:val>
                                            <p:strVal val="ppt_y"/>
                                          </p:val>
                                        </p:tav>
                                        <p:tav tm="100000">
                                          <p:val>
                                            <p:strVal val="0-ppt_h/2"/>
                                          </p:val>
                                        </p:tav>
                                      </p:tavLst>
                                    </p:anim>
                                    <p:set>
                                      <p:cBhvr>
                                        <p:cTn id="228" dur="1" fill="hold">
                                          <p:stCondLst>
                                            <p:cond delay="2999"/>
                                          </p:stCondLst>
                                        </p:cTn>
                                        <p:tgtEl>
                                          <p:spTgt spid="13"/>
                                        </p:tgtEl>
                                        <p:attrNameLst>
                                          <p:attrName>style.visibility</p:attrName>
                                        </p:attrNameLst>
                                      </p:cBhvr>
                                      <p:to>
                                        <p:strVal val="hidden"/>
                                      </p:to>
                                    </p:set>
                                  </p:childTnLst>
                                </p:cTn>
                              </p:par>
                              <p:par>
                                <p:cTn id="229" presetID="2" presetClass="exit" presetSubtype="9" fill="hold" grpId="3" nodeType="withEffect">
                                  <p:stCondLst>
                                    <p:cond delay="0"/>
                                  </p:stCondLst>
                                  <p:childTnLst>
                                    <p:anim calcmode="lin" valueType="num">
                                      <p:cBhvr additive="base">
                                        <p:cTn id="230" dur="3000"/>
                                        <p:tgtEl>
                                          <p:spTgt spid="17"/>
                                        </p:tgtEl>
                                        <p:attrNameLst>
                                          <p:attrName>ppt_x</p:attrName>
                                        </p:attrNameLst>
                                      </p:cBhvr>
                                      <p:tavLst>
                                        <p:tav tm="0">
                                          <p:val>
                                            <p:strVal val="ppt_x"/>
                                          </p:val>
                                        </p:tav>
                                        <p:tav tm="100000">
                                          <p:val>
                                            <p:strVal val="0-ppt_w/2"/>
                                          </p:val>
                                        </p:tav>
                                      </p:tavLst>
                                    </p:anim>
                                    <p:anim calcmode="lin" valueType="num">
                                      <p:cBhvr additive="base">
                                        <p:cTn id="231" dur="3000"/>
                                        <p:tgtEl>
                                          <p:spTgt spid="17"/>
                                        </p:tgtEl>
                                        <p:attrNameLst>
                                          <p:attrName>ppt_y</p:attrName>
                                        </p:attrNameLst>
                                      </p:cBhvr>
                                      <p:tavLst>
                                        <p:tav tm="0">
                                          <p:val>
                                            <p:strVal val="ppt_y"/>
                                          </p:val>
                                        </p:tav>
                                        <p:tav tm="100000">
                                          <p:val>
                                            <p:strVal val="0-ppt_h/2"/>
                                          </p:val>
                                        </p:tav>
                                      </p:tavLst>
                                    </p:anim>
                                    <p:set>
                                      <p:cBhvr>
                                        <p:cTn id="232" dur="1" fill="hold">
                                          <p:stCondLst>
                                            <p:cond delay="2999"/>
                                          </p:stCondLst>
                                        </p:cTn>
                                        <p:tgtEl>
                                          <p:spTgt spid="17"/>
                                        </p:tgtEl>
                                        <p:attrNameLst>
                                          <p:attrName>style.visibility</p:attrName>
                                        </p:attrNameLst>
                                      </p:cBhvr>
                                      <p:to>
                                        <p:strVal val="hidden"/>
                                      </p:to>
                                    </p:set>
                                  </p:childTnLst>
                                </p:cTn>
                              </p:par>
                              <p:par>
                                <p:cTn id="233" presetID="2" presetClass="exit" presetSubtype="3"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1+ppt_w/2"/>
                                          </p:val>
                                        </p:tav>
                                      </p:tavLst>
                                    </p:anim>
                                    <p:anim calcmode="lin" valueType="num">
                                      <p:cBhvr additive="base">
                                        <p:cTn id="235" dur="3000"/>
                                        <p:tgtEl>
                                          <p:spTgt spid="6"/>
                                        </p:tgtEl>
                                        <p:attrNameLst>
                                          <p:attrName>ppt_y</p:attrName>
                                        </p:attrNameLst>
                                      </p:cBhvr>
                                      <p:tavLst>
                                        <p:tav tm="0">
                                          <p:val>
                                            <p:strVal val="ppt_y"/>
                                          </p:val>
                                        </p:tav>
                                        <p:tav tm="100000">
                                          <p:val>
                                            <p:strVal val="0-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3" fill="hold" grpId="3"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1+ppt_w/2"/>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2" presetClass="exit" presetSubtype="3" fill="hold" grpId="3" nodeType="withEffect">
                                  <p:stCondLst>
                                    <p:cond delay="0"/>
                                  </p:stCondLst>
                                  <p:childTnLst>
                                    <p:anim calcmode="lin" valueType="num">
                                      <p:cBhvr additive="base">
                                        <p:cTn id="242" dur="3000"/>
                                        <p:tgtEl>
                                          <p:spTgt spid="10"/>
                                        </p:tgtEl>
                                        <p:attrNameLst>
                                          <p:attrName>ppt_x</p:attrName>
                                        </p:attrNameLst>
                                      </p:cBhvr>
                                      <p:tavLst>
                                        <p:tav tm="0">
                                          <p:val>
                                            <p:strVal val="ppt_x"/>
                                          </p:val>
                                        </p:tav>
                                        <p:tav tm="100000">
                                          <p:val>
                                            <p:strVal val="1+ppt_w/2"/>
                                          </p:val>
                                        </p:tav>
                                      </p:tavLst>
                                    </p:anim>
                                    <p:anim calcmode="lin" valueType="num">
                                      <p:cBhvr additive="base">
                                        <p:cTn id="243" dur="3000"/>
                                        <p:tgtEl>
                                          <p:spTgt spid="10"/>
                                        </p:tgtEl>
                                        <p:attrNameLst>
                                          <p:attrName>ppt_y</p:attrName>
                                        </p:attrNameLst>
                                      </p:cBhvr>
                                      <p:tavLst>
                                        <p:tav tm="0">
                                          <p:val>
                                            <p:strVal val="ppt_y"/>
                                          </p:val>
                                        </p:tav>
                                        <p:tav tm="100000">
                                          <p:val>
                                            <p:strVal val="0-ppt_h/2"/>
                                          </p:val>
                                        </p:tav>
                                      </p:tavLst>
                                    </p:anim>
                                    <p:set>
                                      <p:cBhvr>
                                        <p:cTn id="244" dur="1" fill="hold">
                                          <p:stCondLst>
                                            <p:cond delay="2999"/>
                                          </p:stCondLst>
                                        </p:cTn>
                                        <p:tgtEl>
                                          <p:spTgt spid="10"/>
                                        </p:tgtEl>
                                        <p:attrNameLst>
                                          <p:attrName>style.visibility</p:attrName>
                                        </p:attrNameLst>
                                      </p:cBhvr>
                                      <p:to>
                                        <p:strVal val="hidden"/>
                                      </p:to>
                                    </p:set>
                                  </p:childTnLst>
                                </p:cTn>
                              </p:par>
                              <p:par>
                                <p:cTn id="245" presetID="2" presetClass="exit" presetSubtype="3"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1+ppt_w/2"/>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3"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1+ppt_w/2"/>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3"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1+ppt_w/2"/>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3" fill="hold" grpId="3"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1+ppt_w/2"/>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ntr" presetSubtype="4"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additive="base">
                                        <p:cTn id="263" dur="3000" fill="hold"/>
                                        <p:tgtEl>
                                          <p:spTgt spid="4"/>
                                        </p:tgtEl>
                                        <p:attrNameLst>
                                          <p:attrName>ppt_x</p:attrName>
                                        </p:attrNameLst>
                                      </p:cBhvr>
                                      <p:tavLst>
                                        <p:tav tm="0">
                                          <p:val>
                                            <p:strVal val="#ppt_x"/>
                                          </p:val>
                                        </p:tav>
                                        <p:tav tm="100000">
                                          <p:val>
                                            <p:strVal val="#ppt_x"/>
                                          </p:val>
                                        </p:tav>
                                      </p:tavLst>
                                    </p:anim>
                                    <p:anim calcmode="lin" valueType="num">
                                      <p:cBhvr additive="base">
                                        <p:cTn id="264" dur="3000" fill="hold"/>
                                        <p:tgtEl>
                                          <p:spTgt spid="4"/>
                                        </p:tgtEl>
                                        <p:attrNameLst>
                                          <p:attrName>ppt_y</p:attrName>
                                        </p:attrNameLst>
                                      </p:cBhvr>
                                      <p:tavLst>
                                        <p:tav tm="0">
                                          <p:val>
                                            <p:strVal val="1+#ppt_h/2"/>
                                          </p:val>
                                        </p:tav>
                                        <p:tav tm="100000">
                                          <p:val>
                                            <p:strVal val="#ppt_y"/>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p:spPr>
        <p:txBody>
          <a:bodyPr/>
          <a:lstStyle/>
          <a:p>
            <a:endParaRPr lang="es-ES" dirty="0"/>
          </a:p>
        </p:txBody>
      </p:sp>
      <p:pic>
        <p:nvPicPr>
          <p:cNvPr id="4" name="3 Imagen" descr="vivid-2013-2.jpg"/>
          <p:cNvPicPr>
            <a:picLocks noChangeAspect="1"/>
          </p:cNvPicPr>
          <p:nvPr/>
        </p:nvPicPr>
        <p:blipFill>
          <a:blip r:embed="rId2"/>
          <a:stretch>
            <a:fillRect/>
          </a:stretch>
        </p:blipFill>
        <p:spPr>
          <a:xfrm>
            <a:off x="0" y="6691"/>
            <a:ext cx="9144000" cy="6851309"/>
          </a:xfrm>
          <a:prstGeom prst="rect">
            <a:avLst/>
          </a:prstGeom>
        </p:spPr>
      </p:pic>
      <p:sp>
        <p:nvSpPr>
          <p:cNvPr id="6" name="5 Luna"/>
          <p:cNvSpPr/>
          <p:nvPr/>
        </p:nvSpPr>
        <p:spPr>
          <a:xfrm>
            <a:off x="4572000" y="0"/>
            <a:ext cx="3714776" cy="6858000"/>
          </a:xfrm>
          <a:prstGeom prst="moon">
            <a:avLst>
              <a:gd name="adj" fmla="val 19745"/>
            </a:avLst>
          </a:prstGeom>
          <a:solidFill>
            <a:srgbClr val="8F6225"/>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857224" y="0"/>
            <a:ext cx="3643338" cy="6858000"/>
          </a:xfrm>
          <a:prstGeom prst="moon">
            <a:avLst>
              <a:gd name="adj" fmla="val 21015"/>
            </a:avLst>
          </a:prstGeom>
          <a:solidFill>
            <a:srgbClr val="8F6225"/>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3643338" cy="6858000"/>
          </a:xfrm>
          <a:prstGeom prst="moon">
            <a:avLst>
              <a:gd name="adj" fmla="val 21015"/>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928726" y="0"/>
            <a:ext cx="3643338" cy="6858000"/>
          </a:xfrm>
          <a:prstGeom prst="moon">
            <a:avLst>
              <a:gd name="adj" fmla="val 21015"/>
            </a:avLst>
          </a:prstGeom>
          <a:solidFill>
            <a:srgbClr val="CD903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429224" y="0"/>
            <a:ext cx="3714776" cy="6858000"/>
          </a:xfrm>
          <a:prstGeom prst="moon">
            <a:avLst>
              <a:gd name="adj" fmla="val 19745"/>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86512" y="0"/>
            <a:ext cx="3714776" cy="6858000"/>
          </a:xfrm>
          <a:prstGeom prst="moon">
            <a:avLst>
              <a:gd name="adj" fmla="val 19745"/>
            </a:avLst>
          </a:prstGeom>
          <a:solidFill>
            <a:srgbClr val="CD903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xit" presetSubtype="2" fill="hold" grpId="1" nodeType="afterEffect">
                                  <p:stCondLst>
                                    <p:cond delay="0"/>
                                  </p:stCondLst>
                                  <p:childTnLst>
                                    <p:anim calcmode="lin" valueType="num">
                                      <p:cBhvr>
                                        <p:cTn id="34" dur="3000"/>
                                        <p:tgtEl>
                                          <p:spTgt spid="6"/>
                                        </p:tgtEl>
                                        <p:attrNameLst>
                                          <p:attrName>ppt_x</p:attrName>
                                        </p:attrNameLst>
                                      </p:cBhvr>
                                      <p:tavLst>
                                        <p:tav tm="0">
                                          <p:val>
                                            <p:strVal val="ppt_x"/>
                                          </p:val>
                                        </p:tav>
                                        <p:tav tm="100000">
                                          <p:val>
                                            <p:strVal val="ppt_x+ppt_w/2"/>
                                          </p:val>
                                        </p:tav>
                                      </p:tavLst>
                                    </p:anim>
                                    <p:anim calcmode="lin" valueType="num">
                                      <p:cBhvr>
                                        <p:cTn id="35" dur="3000"/>
                                        <p:tgtEl>
                                          <p:spTgt spid="6"/>
                                        </p:tgtEl>
                                        <p:attrNameLst>
                                          <p:attrName>ppt_y</p:attrName>
                                        </p:attrNameLst>
                                      </p:cBhvr>
                                      <p:tavLst>
                                        <p:tav tm="0">
                                          <p:val>
                                            <p:strVal val="ppt_y"/>
                                          </p:val>
                                        </p:tav>
                                        <p:tav tm="100000">
                                          <p:val>
                                            <p:strVal val="ppt_y"/>
                                          </p:val>
                                        </p:tav>
                                      </p:tavLst>
                                    </p:anim>
                                    <p:anim calcmode="lin" valueType="num">
                                      <p:cBhvr>
                                        <p:cTn id="36" dur="3000"/>
                                        <p:tgtEl>
                                          <p:spTgt spid="6"/>
                                        </p:tgtEl>
                                        <p:attrNameLst>
                                          <p:attrName>ppt_w</p:attrName>
                                        </p:attrNameLst>
                                      </p:cBhvr>
                                      <p:tavLst>
                                        <p:tav tm="0">
                                          <p:val>
                                            <p:strVal val="ppt_w"/>
                                          </p:val>
                                        </p:tav>
                                        <p:tav tm="100000">
                                          <p:val>
                                            <p:fltVal val="0"/>
                                          </p:val>
                                        </p:tav>
                                      </p:tavLst>
                                    </p:anim>
                                    <p:anim calcmode="lin" valueType="num">
                                      <p:cBhvr>
                                        <p:cTn id="37" dur="3000"/>
                                        <p:tgtEl>
                                          <p:spTgt spid="6"/>
                                        </p:tgtEl>
                                        <p:attrNameLst>
                                          <p:attrName>ppt_h</p:attrName>
                                        </p:attrNameLst>
                                      </p:cBhvr>
                                      <p:tavLst>
                                        <p:tav tm="0">
                                          <p:val>
                                            <p:strVal val="ppt_h"/>
                                          </p:val>
                                        </p:tav>
                                        <p:tav tm="100000">
                                          <p:val>
                                            <p:strVal val="ppt_h"/>
                                          </p:val>
                                        </p:tav>
                                      </p:tavLst>
                                    </p:anim>
                                    <p:set>
                                      <p:cBhvr>
                                        <p:cTn id="38" dur="1" fill="hold">
                                          <p:stCondLst>
                                            <p:cond delay="2999"/>
                                          </p:stCondLst>
                                        </p:cTn>
                                        <p:tgtEl>
                                          <p:spTgt spid="6"/>
                                        </p:tgtEl>
                                        <p:attrNameLst>
                                          <p:attrName>style.visibility</p:attrName>
                                        </p:attrNameLst>
                                      </p:cBhvr>
                                      <p:to>
                                        <p:strVal val="hidden"/>
                                      </p:to>
                                    </p:set>
                                  </p:childTnLst>
                                </p:cTn>
                              </p:par>
                              <p:par>
                                <p:cTn id="39" presetID="17" presetClass="exit" presetSubtype="2" fill="hold" grpId="1" nodeType="withEffect">
                                  <p:stCondLst>
                                    <p:cond delay="0"/>
                                  </p:stCondLst>
                                  <p:childTnLst>
                                    <p:anim calcmode="lin" valueType="num">
                                      <p:cBhvr>
                                        <p:cTn id="40" dur="3000"/>
                                        <p:tgtEl>
                                          <p:spTgt spid="10"/>
                                        </p:tgtEl>
                                        <p:attrNameLst>
                                          <p:attrName>ppt_x</p:attrName>
                                        </p:attrNameLst>
                                      </p:cBhvr>
                                      <p:tavLst>
                                        <p:tav tm="0">
                                          <p:val>
                                            <p:strVal val="ppt_x"/>
                                          </p:val>
                                        </p:tav>
                                        <p:tav tm="100000">
                                          <p:val>
                                            <p:strVal val="ppt_x+ppt_w/2"/>
                                          </p:val>
                                        </p:tav>
                                      </p:tavLst>
                                    </p:anim>
                                    <p:anim calcmode="lin" valueType="num">
                                      <p:cBhvr>
                                        <p:cTn id="41" dur="3000"/>
                                        <p:tgtEl>
                                          <p:spTgt spid="10"/>
                                        </p:tgtEl>
                                        <p:attrNameLst>
                                          <p:attrName>ppt_y</p:attrName>
                                        </p:attrNameLst>
                                      </p:cBhvr>
                                      <p:tavLst>
                                        <p:tav tm="0">
                                          <p:val>
                                            <p:strVal val="ppt_y"/>
                                          </p:val>
                                        </p:tav>
                                        <p:tav tm="100000">
                                          <p:val>
                                            <p:strVal val="ppt_y"/>
                                          </p:val>
                                        </p:tav>
                                      </p:tavLst>
                                    </p:anim>
                                    <p:anim calcmode="lin" valueType="num">
                                      <p:cBhvr>
                                        <p:cTn id="42" dur="3000"/>
                                        <p:tgtEl>
                                          <p:spTgt spid="10"/>
                                        </p:tgtEl>
                                        <p:attrNameLst>
                                          <p:attrName>ppt_w</p:attrName>
                                        </p:attrNameLst>
                                      </p:cBhvr>
                                      <p:tavLst>
                                        <p:tav tm="0">
                                          <p:val>
                                            <p:strVal val="ppt_w"/>
                                          </p:val>
                                        </p:tav>
                                        <p:tav tm="100000">
                                          <p:val>
                                            <p:fltVal val="0"/>
                                          </p:val>
                                        </p:tav>
                                      </p:tavLst>
                                    </p:anim>
                                    <p:anim calcmode="lin" valueType="num">
                                      <p:cBhvr>
                                        <p:cTn id="43" dur="3000"/>
                                        <p:tgtEl>
                                          <p:spTgt spid="10"/>
                                        </p:tgtEl>
                                        <p:attrNameLst>
                                          <p:attrName>ppt_h</p:attrName>
                                        </p:attrNameLst>
                                      </p:cBhvr>
                                      <p:tavLst>
                                        <p:tav tm="0">
                                          <p:val>
                                            <p:strVal val="ppt_h"/>
                                          </p:val>
                                        </p:tav>
                                        <p:tav tm="100000">
                                          <p:val>
                                            <p:strVal val="ppt_h"/>
                                          </p:val>
                                        </p:tav>
                                      </p:tavLst>
                                    </p:anim>
                                    <p:set>
                                      <p:cBhvr>
                                        <p:cTn id="44" dur="1" fill="hold">
                                          <p:stCondLst>
                                            <p:cond delay="2999"/>
                                          </p:stCondLst>
                                        </p:cTn>
                                        <p:tgtEl>
                                          <p:spTgt spid="10"/>
                                        </p:tgtEl>
                                        <p:attrNameLst>
                                          <p:attrName>style.visibility</p:attrName>
                                        </p:attrNameLst>
                                      </p:cBhvr>
                                      <p:to>
                                        <p:strVal val="hidden"/>
                                      </p:to>
                                    </p:set>
                                  </p:childTnLst>
                                </p:cTn>
                              </p:par>
                              <p:par>
                                <p:cTn id="45" presetID="17" presetClass="exit" presetSubtype="2"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8" fill="hold" grpId="1" nodeType="withEffect">
                                  <p:stCondLst>
                                    <p:cond delay="0"/>
                                  </p:stCondLst>
                                  <p:childTnLst>
                                    <p:anim calcmode="lin" valueType="num">
                                      <p:cBhvr>
                                        <p:cTn id="52" dur="3000"/>
                                        <p:tgtEl>
                                          <p:spTgt spid="7"/>
                                        </p:tgtEl>
                                        <p:attrNameLst>
                                          <p:attrName>ppt_x</p:attrName>
                                        </p:attrNameLst>
                                      </p:cBhvr>
                                      <p:tavLst>
                                        <p:tav tm="0">
                                          <p:val>
                                            <p:strVal val="ppt_x"/>
                                          </p:val>
                                        </p:tav>
                                        <p:tav tm="100000">
                                          <p:val>
                                            <p:strVal val="ppt_x-ppt_w/2"/>
                                          </p:val>
                                        </p:tav>
                                      </p:tavLst>
                                    </p:anim>
                                    <p:anim calcmode="lin" valueType="num">
                                      <p:cBhvr>
                                        <p:cTn id="53" dur="3000"/>
                                        <p:tgtEl>
                                          <p:spTgt spid="7"/>
                                        </p:tgtEl>
                                        <p:attrNameLst>
                                          <p:attrName>ppt_y</p:attrName>
                                        </p:attrNameLst>
                                      </p:cBhvr>
                                      <p:tavLst>
                                        <p:tav tm="0">
                                          <p:val>
                                            <p:strVal val="ppt_y"/>
                                          </p:val>
                                        </p:tav>
                                        <p:tav tm="100000">
                                          <p:val>
                                            <p:strVal val="ppt_y"/>
                                          </p:val>
                                        </p:tav>
                                      </p:tavLst>
                                    </p:anim>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strVal val="ppt_h"/>
                                          </p:val>
                                        </p:tav>
                                      </p:tavLst>
                                    </p:anim>
                                    <p:set>
                                      <p:cBhvr>
                                        <p:cTn id="56" dur="1" fill="hold">
                                          <p:stCondLst>
                                            <p:cond delay="2999"/>
                                          </p:stCondLst>
                                        </p:cTn>
                                        <p:tgtEl>
                                          <p:spTgt spid="7"/>
                                        </p:tgtEl>
                                        <p:attrNameLst>
                                          <p:attrName>style.visibility</p:attrName>
                                        </p:attrNameLst>
                                      </p:cBhvr>
                                      <p:to>
                                        <p:strVal val="hidden"/>
                                      </p:to>
                                    </p:set>
                                  </p:childTnLst>
                                </p:cTn>
                              </p:par>
                              <p:par>
                                <p:cTn id="57" presetID="17" presetClass="exit" presetSubtype="8" fill="hold" grpId="1" nodeType="withEffect">
                                  <p:stCondLst>
                                    <p:cond delay="0"/>
                                  </p:stCondLst>
                                  <p:childTnLst>
                                    <p:anim calcmode="lin" valueType="num">
                                      <p:cBhvr>
                                        <p:cTn id="58" dur="3000"/>
                                        <p:tgtEl>
                                          <p:spTgt spid="8"/>
                                        </p:tgtEl>
                                        <p:attrNameLst>
                                          <p:attrName>ppt_x</p:attrName>
                                        </p:attrNameLst>
                                      </p:cBhvr>
                                      <p:tavLst>
                                        <p:tav tm="0">
                                          <p:val>
                                            <p:strVal val="ppt_x"/>
                                          </p:val>
                                        </p:tav>
                                        <p:tav tm="100000">
                                          <p:val>
                                            <p:strVal val="ppt_x-ppt_w/2"/>
                                          </p:val>
                                        </p:tav>
                                      </p:tavLst>
                                    </p:anim>
                                    <p:anim calcmode="lin" valueType="num">
                                      <p:cBhvr>
                                        <p:cTn id="59" dur="3000"/>
                                        <p:tgtEl>
                                          <p:spTgt spid="8"/>
                                        </p:tgtEl>
                                        <p:attrNameLst>
                                          <p:attrName>ppt_y</p:attrName>
                                        </p:attrNameLst>
                                      </p:cBhvr>
                                      <p:tavLst>
                                        <p:tav tm="0">
                                          <p:val>
                                            <p:strVal val="ppt_y"/>
                                          </p:val>
                                        </p:tav>
                                        <p:tav tm="100000">
                                          <p:val>
                                            <p:strVal val="ppt_y"/>
                                          </p:val>
                                        </p:tav>
                                      </p:tavLst>
                                    </p:anim>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strVal val="ppt_h"/>
                                          </p:val>
                                        </p:tav>
                                      </p:tavLst>
                                    </p:anim>
                                    <p:set>
                                      <p:cBhvr>
                                        <p:cTn id="62" dur="1" fill="hold">
                                          <p:stCondLst>
                                            <p:cond delay="2999"/>
                                          </p:stCondLst>
                                        </p:cTn>
                                        <p:tgtEl>
                                          <p:spTgt spid="8"/>
                                        </p:tgtEl>
                                        <p:attrNameLst>
                                          <p:attrName>style.visibility</p:attrName>
                                        </p:attrNameLst>
                                      </p:cBhvr>
                                      <p:to>
                                        <p:strVal val="hidden"/>
                                      </p:to>
                                    </p:set>
                                  </p:childTnLst>
                                </p:cTn>
                              </p:par>
                              <p:par>
                                <p:cTn id="63" presetID="17" presetClass="exit" presetSubtype="8" fill="hold" grpId="1" nodeType="withEffect">
                                  <p:stCondLst>
                                    <p:cond delay="0"/>
                                  </p:stCondLst>
                                  <p:childTnLst>
                                    <p:anim calcmode="lin" valueType="num">
                                      <p:cBhvr>
                                        <p:cTn id="64" dur="3000"/>
                                        <p:tgtEl>
                                          <p:spTgt spid="9"/>
                                        </p:tgtEl>
                                        <p:attrNameLst>
                                          <p:attrName>ppt_x</p:attrName>
                                        </p:attrNameLst>
                                      </p:cBhvr>
                                      <p:tavLst>
                                        <p:tav tm="0">
                                          <p:val>
                                            <p:strVal val="ppt_x"/>
                                          </p:val>
                                        </p:tav>
                                        <p:tav tm="100000">
                                          <p:val>
                                            <p:strVal val="ppt_x-ppt_w/2"/>
                                          </p:val>
                                        </p:tav>
                                      </p:tavLst>
                                    </p:anim>
                                    <p:anim calcmode="lin" valueType="num">
                                      <p:cBhvr>
                                        <p:cTn id="65" dur="3000"/>
                                        <p:tgtEl>
                                          <p:spTgt spid="9"/>
                                        </p:tgtEl>
                                        <p:attrNameLst>
                                          <p:attrName>ppt_y</p:attrName>
                                        </p:attrNameLst>
                                      </p:cBhvr>
                                      <p:tavLst>
                                        <p:tav tm="0">
                                          <p:val>
                                            <p:strVal val="ppt_y"/>
                                          </p:val>
                                        </p:tav>
                                        <p:tav tm="100000">
                                          <p:val>
                                            <p:strVal val="ppt_y"/>
                                          </p:val>
                                        </p:tav>
                                      </p:tavLst>
                                    </p:anim>
                                    <p:anim calcmode="lin" valueType="num">
                                      <p:cBhvr>
                                        <p:cTn id="66" dur="3000"/>
                                        <p:tgtEl>
                                          <p:spTgt spid="9"/>
                                        </p:tgtEl>
                                        <p:attrNameLst>
                                          <p:attrName>ppt_w</p:attrName>
                                        </p:attrNameLst>
                                      </p:cBhvr>
                                      <p:tavLst>
                                        <p:tav tm="0">
                                          <p:val>
                                            <p:strVal val="ppt_w"/>
                                          </p:val>
                                        </p:tav>
                                        <p:tav tm="100000">
                                          <p:val>
                                            <p:fltVal val="0"/>
                                          </p:val>
                                        </p:tav>
                                      </p:tavLst>
                                    </p:anim>
                                    <p:anim calcmode="lin" valueType="num">
                                      <p:cBhvr>
                                        <p:cTn id="67" dur="3000"/>
                                        <p:tgtEl>
                                          <p:spTgt spid="9"/>
                                        </p:tgtEl>
                                        <p:attrNameLst>
                                          <p:attrName>ppt_h</p:attrName>
                                        </p:attrNameLst>
                                      </p:cBhvr>
                                      <p:tavLst>
                                        <p:tav tm="0">
                                          <p:val>
                                            <p:strVal val="ppt_h"/>
                                          </p:val>
                                        </p:tav>
                                        <p:tav tm="100000">
                                          <p:val>
                                            <p:strVal val="ppt_h"/>
                                          </p:val>
                                        </p:tav>
                                      </p:tavLst>
                                    </p:anim>
                                    <p:set>
                                      <p:cBhvr>
                                        <p:cTn id="68" dur="1" fill="hold">
                                          <p:stCondLst>
                                            <p:cond delay="2999"/>
                                          </p:stCondLst>
                                        </p:cTn>
                                        <p:tgtEl>
                                          <p:spTgt spid="9"/>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4/3*#ppt_w"/>
                                          </p:val>
                                        </p:tav>
                                        <p:tav tm="100000">
                                          <p:val>
                                            <p:strVal val="#ppt_w"/>
                                          </p:val>
                                        </p:tav>
                                      </p:tavLst>
                                    </p:anim>
                                    <p:anim calcmode="lin" valueType="num">
                                      <p:cBhvr>
                                        <p:cTn id="72" dur="3000" fill="hold"/>
                                        <p:tgtEl>
                                          <p:spTgt spid="4"/>
                                        </p:tgtEl>
                                        <p:attrNameLst>
                                          <p:attrName>ppt_h</p:attrName>
                                        </p:attrNameLst>
                                      </p:cBhvr>
                                      <p:tavLst>
                                        <p:tav tm="0">
                                          <p:val>
                                            <p:strVal val="4/3*#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5311B"/>
          </a:solidFill>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35719"/>
            <a:ext cx="9144000" cy="6822281"/>
          </a:xfrm>
          <a:prstGeom prst="rect">
            <a:avLst/>
          </a:prstGeom>
        </p:spPr>
      </p:pic>
      <p:sp>
        <p:nvSpPr>
          <p:cNvPr id="5" name="4 Lágrima"/>
          <p:cNvSpPr/>
          <p:nvPr/>
        </p:nvSpPr>
        <p:spPr>
          <a:xfrm rot="18713627">
            <a:off x="3486151" y="3771923"/>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95802">
            <a:off x="3488598" y="488247"/>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919684">
            <a:off x="1842124" y="2056458"/>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95924">
            <a:off x="5060236" y="2131297"/>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966905">
            <a:off x="2534919" y="820436"/>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31174">
            <a:off x="4557004" y="913674"/>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28898">
            <a:off x="2052119" y="3123700"/>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49660">
            <a:off x="4511533" y="3297119"/>
            <a:ext cx="2357454" cy="2357430"/>
          </a:xfrm>
          <a:prstGeom prst="teardrop">
            <a:avLst/>
          </a:prstGeom>
          <a:gradFill flip="none" rotWithShape="1">
            <a:gsLst>
              <a:gs pos="0">
                <a:srgbClr val="EED2A0"/>
              </a:gs>
              <a:gs pos="50000">
                <a:srgbClr val="713605">
                  <a:shade val="67500"/>
                  <a:satMod val="115000"/>
                </a:srgbClr>
              </a:gs>
              <a:gs pos="100000">
                <a:srgbClr val="713605">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194" name="Picture 2" descr="Rendered Image"/>
          <p:cNvPicPr>
            <a:picLocks noChangeAspect="1" noChangeArrowheads="1"/>
          </p:cNvPicPr>
          <p:nvPr/>
        </p:nvPicPr>
        <p:blipFill>
          <a:blip r:embed="rId3">
            <a:lum contrast="40000"/>
          </a:blip>
          <a:srcRect/>
          <a:stretch>
            <a:fillRect/>
          </a:stretch>
        </p:blipFill>
        <p:spPr bwMode="auto">
          <a:xfrm rot="20737004">
            <a:off x="857224" y="4286256"/>
            <a:ext cx="2324100" cy="1476375"/>
          </a:xfrm>
          <a:prstGeom prst="rect">
            <a:avLst/>
          </a:prstGeom>
          <a:noFill/>
        </p:spPr>
      </p:pic>
      <p:sp>
        <p:nvSpPr>
          <p:cNvPr id="14" name="13 Rectángulo"/>
          <p:cNvSpPr/>
          <p:nvPr/>
        </p:nvSpPr>
        <p:spPr>
          <a:xfrm>
            <a:off x="0" y="0"/>
            <a:ext cx="9144000" cy="68580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3000"/>
                                        <p:tgtEl>
                                          <p:spTgt spid="5"/>
                                        </p:tgtEl>
                                      </p:cBhvr>
                                    </p:animEffect>
                                    <p:anim calcmode="lin" valueType="num">
                                      <p:cBhvr>
                                        <p:cTn id="43" dur="3000" fill="hold"/>
                                        <p:tgtEl>
                                          <p:spTgt spid="5"/>
                                        </p:tgtEl>
                                        <p:attrNameLst>
                                          <p:attrName>style.rotation</p:attrName>
                                        </p:attrNameLst>
                                      </p:cBhvr>
                                      <p:tavLst>
                                        <p:tav tm="0">
                                          <p:val>
                                            <p:fltVal val="720"/>
                                          </p:val>
                                        </p:tav>
                                        <p:tav tm="100000">
                                          <p:val>
                                            <p:fltVal val="0"/>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3000"/>
                                        <p:tgtEl>
                                          <p:spTgt spid="6"/>
                                        </p:tgtEl>
                                      </p:cBhvr>
                                    </p:animEffect>
                                    <p:anim calcmode="lin" valueType="num">
                                      <p:cBhvr>
                                        <p:cTn id="49" dur="3000" fill="hold"/>
                                        <p:tgtEl>
                                          <p:spTgt spid="6"/>
                                        </p:tgtEl>
                                        <p:attrNameLst>
                                          <p:attrName>style.rotation</p:attrName>
                                        </p:attrNameLst>
                                      </p:cBhvr>
                                      <p:tavLst>
                                        <p:tav tm="0">
                                          <p:val>
                                            <p:fltVal val="720"/>
                                          </p:val>
                                        </p:tav>
                                        <p:tav tm="100000">
                                          <p:val>
                                            <p:fltVal val="0"/>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0"/>
                                        <p:tgtEl>
                                          <p:spTgt spid="7"/>
                                        </p:tgtEl>
                                      </p:cBhvr>
                                    </p:animEffect>
                                    <p:anim calcmode="lin" valueType="num">
                                      <p:cBhvr>
                                        <p:cTn id="55" dur="3000" fill="hold"/>
                                        <p:tgtEl>
                                          <p:spTgt spid="7"/>
                                        </p:tgtEl>
                                        <p:attrNameLst>
                                          <p:attrName>style.rotation</p:attrName>
                                        </p:attrNameLst>
                                      </p:cBhvr>
                                      <p:tavLst>
                                        <p:tav tm="0">
                                          <p:val>
                                            <p:fltVal val="720"/>
                                          </p:val>
                                        </p:tav>
                                        <p:tav tm="100000">
                                          <p:val>
                                            <p:fltVal val="0"/>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anim calcmode="lin" valueType="num">
                                      <p:cBhvr>
                                        <p:cTn id="61" dur="3000" fill="hold"/>
                                        <p:tgtEl>
                                          <p:spTgt spid="8"/>
                                        </p:tgtEl>
                                        <p:attrNameLst>
                                          <p:attrName>style.rotation</p:attrName>
                                        </p:attrNameLst>
                                      </p:cBhvr>
                                      <p:tavLst>
                                        <p:tav tm="0">
                                          <p:val>
                                            <p:fltVal val="720"/>
                                          </p:val>
                                        </p:tav>
                                        <p:tav tm="100000">
                                          <p:val>
                                            <p:fltVal val="0"/>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3000"/>
                                        <p:tgtEl>
                                          <p:spTgt spid="9"/>
                                        </p:tgtEl>
                                      </p:cBhvr>
                                    </p:animEffect>
                                    <p:anim calcmode="lin" valueType="num">
                                      <p:cBhvr>
                                        <p:cTn id="67" dur="3000" fill="hold"/>
                                        <p:tgtEl>
                                          <p:spTgt spid="9"/>
                                        </p:tgtEl>
                                        <p:attrNameLst>
                                          <p:attrName>style.rotation</p:attrName>
                                        </p:attrNameLst>
                                      </p:cBhvr>
                                      <p:tavLst>
                                        <p:tav tm="0">
                                          <p:val>
                                            <p:fltVal val="720"/>
                                          </p:val>
                                        </p:tav>
                                        <p:tav tm="100000">
                                          <p:val>
                                            <p:fltVal val="0"/>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3000"/>
                                        <p:tgtEl>
                                          <p:spTgt spid="10"/>
                                        </p:tgtEl>
                                      </p:cBhvr>
                                    </p:animEffect>
                                    <p:anim calcmode="lin" valueType="num">
                                      <p:cBhvr>
                                        <p:cTn id="73" dur="3000" fill="hold"/>
                                        <p:tgtEl>
                                          <p:spTgt spid="10"/>
                                        </p:tgtEl>
                                        <p:attrNameLst>
                                          <p:attrName>style.rotation</p:attrName>
                                        </p:attrNameLst>
                                      </p:cBhvr>
                                      <p:tavLst>
                                        <p:tav tm="0">
                                          <p:val>
                                            <p:fltVal val="720"/>
                                          </p:val>
                                        </p:tav>
                                        <p:tav tm="100000">
                                          <p:val>
                                            <p:fltVal val="0"/>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0"/>
                                        <p:tgtEl>
                                          <p:spTgt spid="11"/>
                                        </p:tgtEl>
                                      </p:cBhvr>
                                    </p:animEffect>
                                    <p:anim calcmode="lin" valueType="num">
                                      <p:cBhvr>
                                        <p:cTn id="79" dur="3000" fill="hold"/>
                                        <p:tgtEl>
                                          <p:spTgt spid="11"/>
                                        </p:tgtEl>
                                        <p:attrNameLst>
                                          <p:attrName>style.rotation</p:attrName>
                                        </p:attrNameLst>
                                      </p:cBhvr>
                                      <p:tavLst>
                                        <p:tav tm="0">
                                          <p:val>
                                            <p:fltVal val="720"/>
                                          </p:val>
                                        </p:tav>
                                        <p:tav tm="100000">
                                          <p:val>
                                            <p:fltVal val="0"/>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3000"/>
                                        <p:tgtEl>
                                          <p:spTgt spid="12"/>
                                        </p:tgtEl>
                                      </p:cBhvr>
                                    </p:animEffect>
                                    <p:anim calcmode="lin" valueType="num">
                                      <p:cBhvr>
                                        <p:cTn id="85" dur="3000" fill="hold"/>
                                        <p:tgtEl>
                                          <p:spTgt spid="12"/>
                                        </p:tgtEl>
                                        <p:attrNameLst>
                                          <p:attrName>style.rotation</p:attrName>
                                        </p:attrNameLst>
                                      </p:cBhvr>
                                      <p:tavLst>
                                        <p:tav tm="0">
                                          <p:val>
                                            <p:fltVal val="720"/>
                                          </p:val>
                                        </p:tav>
                                        <p:tav tm="100000">
                                          <p:val>
                                            <p:fltVal val="0"/>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ppt_w</p:attrName>
                                        </p:attrNameLst>
                                      </p:cBhvr>
                                      <p:tavLst>
                                        <p:tav tm="0">
                                          <p:val>
                                            <p:fltVal val="0"/>
                                          </p:val>
                                        </p:tav>
                                        <p:tav tm="100000">
                                          <p:val>
                                            <p:strVal val="#ppt_w"/>
                                          </p:val>
                                        </p:tav>
                                      </p:tavLst>
                                    </p:anim>
                                  </p:childTnLst>
                                </p:cTn>
                              </p:par>
                            </p:childTnLst>
                          </p:cTn>
                        </p:par>
                        <p:par>
                          <p:cTn id="88" fill="hold">
                            <p:stCondLst>
                              <p:cond delay="3000"/>
                            </p:stCondLst>
                            <p:childTnLst>
                              <p:par>
                                <p:cTn id="89" presetID="2" presetClass="exit" presetSubtype="1"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0-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6"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circle(out)">
                                      <p:cBhvr>
                                        <p:cTn id="127" dur="3000"/>
                                        <p:tgtEl>
                                          <p:spTgt spid="4"/>
                                        </p:tgtEl>
                                      </p:cBhvr>
                                    </p:animEffect>
                                  </p:childTnLst>
                                </p:cTn>
                              </p:par>
                            </p:childTnLst>
                          </p:cTn>
                        </p:par>
                        <p:par>
                          <p:cTn id="128" fill="hold">
                            <p:stCondLst>
                              <p:cond delay="6000"/>
                            </p:stCondLst>
                            <p:childTnLst>
                              <p:par>
                                <p:cTn id="129" presetID="23" presetClass="entr" presetSubtype="16" fill="hold" nodeType="afterEffect">
                                  <p:stCondLst>
                                    <p:cond delay="0"/>
                                  </p:stCondLst>
                                  <p:childTnLst>
                                    <p:set>
                                      <p:cBhvr>
                                        <p:cTn id="130" dur="1" fill="hold">
                                          <p:stCondLst>
                                            <p:cond delay="0"/>
                                          </p:stCondLst>
                                        </p:cTn>
                                        <p:tgtEl>
                                          <p:spTgt spid="8194"/>
                                        </p:tgtEl>
                                        <p:attrNameLst>
                                          <p:attrName>style.visibility</p:attrName>
                                        </p:attrNameLst>
                                      </p:cBhvr>
                                      <p:to>
                                        <p:strVal val="visible"/>
                                      </p:to>
                                    </p:set>
                                    <p:anim calcmode="lin" valueType="num">
                                      <p:cBhvr>
                                        <p:cTn id="131" dur="2000" fill="hold"/>
                                        <p:tgtEl>
                                          <p:spTgt spid="8194"/>
                                        </p:tgtEl>
                                        <p:attrNameLst>
                                          <p:attrName>ppt_w</p:attrName>
                                        </p:attrNameLst>
                                      </p:cBhvr>
                                      <p:tavLst>
                                        <p:tav tm="0">
                                          <p:val>
                                            <p:fltVal val="0"/>
                                          </p:val>
                                        </p:tav>
                                        <p:tav tm="100000">
                                          <p:val>
                                            <p:strVal val="#ppt_w"/>
                                          </p:val>
                                        </p:tav>
                                      </p:tavLst>
                                    </p:anim>
                                    <p:anim calcmode="lin" valueType="num">
                                      <p:cBhvr>
                                        <p:cTn id="132" dur="2000" fill="hold"/>
                                        <p:tgtEl>
                                          <p:spTgt spid="81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4"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659</Words>
  <Application>Microsoft Office PowerPoint</Application>
  <PresentationFormat>Presentación en pantalla (4:3)</PresentationFormat>
  <Paragraphs>34</Paragraphs>
  <Slides>59</Slides>
  <Notes>2</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103</cp:revision>
  <dcterms:created xsi:type="dcterms:W3CDTF">2014-05-30T23:12:59Z</dcterms:created>
  <dcterms:modified xsi:type="dcterms:W3CDTF">2014-06-01T16:44:28Z</dcterms:modified>
</cp:coreProperties>
</file>