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70" r:id="rId5"/>
    <p:sldId id="269" r:id="rId6"/>
    <p:sldId id="268" r:id="rId7"/>
    <p:sldId id="267" r:id="rId8"/>
    <p:sldId id="286" r:id="rId9"/>
    <p:sldId id="285" r:id="rId10"/>
    <p:sldId id="284" r:id="rId11"/>
    <p:sldId id="283" r:id="rId12"/>
    <p:sldId id="282" r:id="rId13"/>
    <p:sldId id="281" r:id="rId14"/>
    <p:sldId id="280" r:id="rId15"/>
    <p:sldId id="279" r:id="rId16"/>
    <p:sldId id="278" r:id="rId17"/>
    <p:sldId id="277" r:id="rId18"/>
    <p:sldId id="276" r:id="rId19"/>
    <p:sldId id="275" r:id="rId20"/>
    <p:sldId id="274" r:id="rId21"/>
    <p:sldId id="273" r:id="rId22"/>
    <p:sldId id="272" r:id="rId23"/>
    <p:sldId id="271" r:id="rId24"/>
    <p:sldId id="266" r:id="rId25"/>
    <p:sldId id="265" r:id="rId26"/>
    <p:sldId id="264" r:id="rId27"/>
    <p:sldId id="263" r:id="rId28"/>
    <p:sldId id="262" r:id="rId29"/>
    <p:sldId id="261" r:id="rId30"/>
    <p:sldId id="260" r:id="rId31"/>
    <p:sldId id="259" r:id="rId32"/>
    <p:sldId id="257" r:id="rId33"/>
    <p:sldId id="287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+TqJrQ14GigjKgIZSqqvg==" hashData="fegRFtt5rIrnn8h/Rj9dShX/+b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7DDB93-FB94-4274-8242-2FAFE597410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8000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DCF7E-E30A-4257-8068-1827196A106D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D57045-14AE-4901-BC86-D5E4B9274AA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8000">
    <p:wheel spokes="3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1.png"/><Relationship Id="rId7" Type="http://schemas.openxmlformats.org/officeDocument/2006/relationships/image" Target="../media/image4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uario\Desktop\descargas\0_c14d6_ffd6bad8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0_c14d6_ffd6bad8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0_c14d6_ffd6bad8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0_c14d6_ffd6bad8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  <p:pic>
        <p:nvPicPr>
          <p:cNvPr id="1028" name="Picture 4" descr="http://es.bloggif.com/tmp/9a95d962f1ec5b57d4aaf2a8dac29dd9/text.gif?141150456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196752"/>
            <a:ext cx="8410575" cy="809626"/>
          </a:xfrm>
          <a:prstGeom prst="rect">
            <a:avLst/>
          </a:prstGeom>
          <a:noFill/>
        </p:spPr>
      </p:pic>
      <p:pic>
        <p:nvPicPr>
          <p:cNvPr id="1030" name="Picture 6" descr="http://es.bloggif.com/tmp/9a95d962f1ec5b57d4aaf2a8dac29dd9/text.gif?141150462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2564904"/>
            <a:ext cx="8352928" cy="809626"/>
          </a:xfrm>
          <a:prstGeom prst="rect">
            <a:avLst/>
          </a:prstGeom>
          <a:noFill/>
        </p:spPr>
      </p:pic>
      <p:pic>
        <p:nvPicPr>
          <p:cNvPr id="1032" name="Picture 8" descr="http://es.bloggif.com/tmp/9a95d962f1ec5b57d4aaf2a8dac29dd9/text.gif?141150469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3933056"/>
            <a:ext cx="4895850" cy="809626"/>
          </a:xfrm>
          <a:prstGeom prst="rect">
            <a:avLst/>
          </a:prstGeom>
          <a:noFill/>
        </p:spPr>
      </p:pic>
      <p:pic>
        <p:nvPicPr>
          <p:cNvPr id="1034" name="Picture 10" descr="http://es.bloggif.com/tmp/9a95d962f1ec5b57d4aaf2a8dac29dd9/text.gif?1411504738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5085184"/>
            <a:ext cx="4448175" cy="809626"/>
          </a:xfrm>
          <a:prstGeom prst="rect">
            <a:avLst/>
          </a:prstGeom>
          <a:noFill/>
        </p:spPr>
      </p:pic>
      <p:pic>
        <p:nvPicPr>
          <p:cNvPr id="1035" name="Picture 11" descr="C:\Users\Usuario\Desktop\descargas\ZNECESARIO PARA PPS\0_acdc8_fd3ff752_L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5589240"/>
            <a:ext cx="720080" cy="782053"/>
          </a:xfrm>
          <a:prstGeom prst="rect">
            <a:avLst/>
          </a:prstGeom>
          <a:noFill/>
        </p:spPr>
      </p:pic>
      <p:pic>
        <p:nvPicPr>
          <p:cNvPr id="1036" name="Picture 12" descr="C:\Users\Usuario\Desktop\descargas\ZNECESARIO PARA PPS\glitterfy3082119T539B8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63688" y="260648"/>
            <a:ext cx="5676900" cy="447675"/>
          </a:xfrm>
          <a:prstGeom prst="rect">
            <a:avLst/>
          </a:prstGeom>
          <a:noFill/>
        </p:spPr>
      </p:pic>
      <p:pic>
        <p:nvPicPr>
          <p:cNvPr id="1037" name="Picture 13" descr="C:\Users\Usuario\Desktop\descargas\ZNECESARIO PARA PPS\text[1] (3)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84168" y="6021288"/>
            <a:ext cx="2809875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3"/>
    <p:sndAc>
      <p:stSnd>
        <p:snd r:embed="rId2" name="Musical Rainha - Oktoberfes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s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s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s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73447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r-at-oktoberfest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17380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er-gir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tching-fraulein-german-beer-girl-oktoberfest-dirndl-costume-costumes-17296402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332656"/>
            <a:ext cx="5760640" cy="6197257"/>
          </a:xfrm>
          <a:prstGeom prst="rect">
            <a:avLst/>
          </a:prstGeom>
        </p:spPr>
      </p:pic>
      <p:pic>
        <p:nvPicPr>
          <p:cNvPr id="29699" name="Picture 3" descr="C:\Users\Usuario\Desktop\descargas\FIESTAS DE LA CERVEZA\Nueva carpeta\plus-oktoberfest-guy-zoom-men-64258453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4231770" cy="6048672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7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8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ermany-oktoberfest-beer_festival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39"/>
            <a:ext cx="8784976" cy="6502997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[7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toberfes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toberfest_6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toberfest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toberfestgermany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toberfest-girl-women-19833275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7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8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9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toberfest-mnichov-reuters-4387365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carda-Oktoberfest-di-Primavera-2013-nei-capannoni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carda-Oktoberfest-di-Primavera-2013-nei-capannoni-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imthum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chten-Schützenzug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esn-Einzug-Festwirte-und-Brauereien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049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64488" y="0"/>
            <a:ext cx="179512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-4463988"/>
            <a:ext cx="216024" cy="9144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463988" y="2177988"/>
            <a:ext cx="21602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40</Words>
  <Application>Microsoft Office PowerPoint</Application>
  <PresentationFormat>Presentación en pantalla (4:3)</PresentationFormat>
  <Paragraphs>15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2014-09-22T09:59:27Z</dcterms:created>
  <dcterms:modified xsi:type="dcterms:W3CDTF">2014-09-23T21:29:20Z</dcterms:modified>
</cp:coreProperties>
</file>