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304" r:id="rId4"/>
    <p:sldId id="258" r:id="rId5"/>
    <p:sldId id="262" r:id="rId6"/>
    <p:sldId id="301" r:id="rId7"/>
    <p:sldId id="292" r:id="rId8"/>
    <p:sldId id="291" r:id="rId9"/>
    <p:sldId id="288" r:id="rId10"/>
    <p:sldId id="286" r:id="rId11"/>
    <p:sldId id="285" r:id="rId12"/>
    <p:sldId id="283" r:id="rId13"/>
    <p:sldId id="282" r:id="rId14"/>
    <p:sldId id="281" r:id="rId15"/>
    <p:sldId id="280" r:id="rId16"/>
    <p:sldId id="279" r:id="rId17"/>
    <p:sldId id="278" r:id="rId18"/>
    <p:sldId id="274" r:id="rId19"/>
    <p:sldId id="277" r:id="rId20"/>
    <p:sldId id="276" r:id="rId21"/>
    <p:sldId id="273" r:id="rId22"/>
    <p:sldId id="272" r:id="rId23"/>
    <p:sldId id="271" r:id="rId24"/>
    <p:sldId id="270" r:id="rId25"/>
    <p:sldId id="269" r:id="rId26"/>
    <p:sldId id="268" r:id="rId27"/>
    <p:sldId id="266" r:id="rId28"/>
    <p:sldId id="265" r:id="rId29"/>
    <p:sldId id="264" r:id="rId30"/>
    <p:sldId id="263" r:id="rId31"/>
    <p:sldId id="261" r:id="rId32"/>
    <p:sldId id="260" r:id="rId33"/>
    <p:sldId id="259" r:id="rId34"/>
    <p:sldId id="296" r:id="rId35"/>
    <p:sldId id="295" r:id="rId36"/>
    <p:sldId id="293" r:id="rId37"/>
    <p:sldId id="299" r:id="rId38"/>
    <p:sldId id="300" r:id="rId39"/>
    <p:sldId id="298" r:id="rId40"/>
    <p:sldId id="257" r:id="rId41"/>
    <p:sldId id="297" r:id="rId42"/>
    <p:sldId id="290" r:id="rId43"/>
    <p:sldId id="267" r:id="rId44"/>
    <p:sldId id="294" r:id="rId45"/>
    <p:sldId id="275" r:id="rId46"/>
    <p:sldId id="302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gLPFj6NPhYZXb57tr8Esg" hashData="iYZLmMKZ6ELnOXyZPoWlimfsnA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895" autoAdjust="0"/>
  </p:normalViewPr>
  <p:slideViewPr>
    <p:cSldViewPr>
      <p:cViewPr>
        <p:scale>
          <a:sx n="50" d="100"/>
          <a:sy n="50" d="100"/>
        </p:scale>
        <p:origin x="-594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9BA15-2E2F-4331-B82B-1C67E79666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B695-84E1-461D-86E3-2879FBFB4500}" type="datetimeFigureOut">
              <a:rPr lang="es-ES" smtClean="0"/>
              <a:pPr/>
              <a:t>10/07/2014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45142-F585-4F64-95A3-F49318087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6D608F-1A19-4AB1-9ED0-A34FEBE965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8.png"/><Relationship Id="rId7" Type="http://schemas.openxmlformats.org/officeDocument/2006/relationships/image" Target="../media/image9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08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HALL.YPC Asia Tour 2013 Hong Kong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4654"/>
          </a:xfrm>
          <a:prstGeom prst="rect">
            <a:avLst/>
          </a:prstGeom>
        </p:spPr>
      </p:pic>
      <p:pic>
        <p:nvPicPr>
          <p:cNvPr id="9" name="8 Imagen" descr="Redevelopment-of-Ocean-Park-Hong-Kong-124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15140" y="6215082"/>
            <a:ext cx="21771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5000">
    <p:sndAc>
      <p:stSnd loop="1">
        <p:snd r:embed="rId2" name="SHINee- Ring Ding Dong K-PO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444"/>
            </a:avLst>
          </a:prstGeom>
          <a:blipFill dpi="0" rotWithShape="1">
            <a:blip r:embed="rId2">
              <a:lum bright="-10000" contrast="2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7158" y="357166"/>
            <a:ext cx="8429684" cy="6143668"/>
          </a:xfrm>
          <a:prstGeom prst="rect">
            <a:avLst/>
          </a:prstGeom>
          <a:solidFill>
            <a:srgbClr val="00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42910" y="571480"/>
            <a:ext cx="800105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Ocean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Park (parque del océano), situado al sur de la Isla de Hong Kong, ofrece una divertida mezcla de instalaciones de entretenimiento, educación y conservación.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Inaugurado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1977,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Ocean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Park Hong Kong es una de las atracciones favoritas de Hong Kong, con sus paseos, exhibiciones, e instalaciones de conservación.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Ocean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Park se encuentra en la parte sur de la isla de Hong Kong y alberga 11 salas donde se exponen animales,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acuarios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 medusas y esturiones chinos, así como un acuario de 4 plantas donde se muestran más de 2.000 tipos de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peces.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Contempla las espectaculares vistas del mar de China Meridional desde el mirador en la torre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Ocean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Park y admira la gran variedad de vida marina que tiene su hogar en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Atoll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Reef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(Atolón). Este acuario de 4 pisos alberga más de 250 especies diferentes, como la raya moteada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En la Cumbre también hallarás varios juegos cargados de adrenalina, como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Abyss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(el Abismo), el cual deja caer a los pasajeros hacia el suelo a una velocidad más alta que la caída libre, desde una altura de 61 metros (203 pies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).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Por otra parte, la Costera ofrece mucho qué hacer para mantener entretenidos a los visitantes más jóvenes, desde el muelle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Whisker's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Harbour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hasta un laberinto para escalar en la zona Animal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Story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Corner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Chicos y grandes disfrutarán de la aventura con pandas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Giant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Panda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Adventure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 impresionante hábitat para pandas gigantes y pandas rojos. Después, conoce a los lagartos chinos en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Gator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Marsh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(el pantano de los lagartos), y descubre la importancia de los peces dorados para la cultura china en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Goldfish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Pavilion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(pabellón de los peces dorados).</a:t>
            </a:r>
            <a:b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Asegúrate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 acudir a alguno de los espectáculos que se presentan en los teatros del parque.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Bird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Theatre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(Teatro de las Aves) tiene shows educativos con aves de caza como halcones, águilas y buitres.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Ocean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Theatre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(Teatro del Océano) tiene un programa que cambia frecuentemente para presentar a las mascotas marinas del parque. </a:t>
            </a:r>
            <a:r>
              <a:rPr lang="es-ES" sz="2400" dirty="0" smtClean="0"/>
              <a:t/>
            </a:r>
            <a:br>
              <a:rPr lang="es-ES" sz="2400" dirty="0" smtClean="0"/>
            </a:br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spd="slow" advTm="8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MG2837_conew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MG2841_conew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ceanpark-entr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cean-Park-Hong-Kong-Wallpaper-photo-hd-part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in_Entrance_of_Ocean_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Oceanpark_main_halloween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6e3c5_fdbef5e5_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11103117323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2_big_more201308281613059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6017286_191914566137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ltWXTSFPNk9iaxLraz4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19ebe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-04-2014 (68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2-3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000874ecdba90a077d99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Rides_in_HK_Ocean_Par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5812jJj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CT23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35317qlji78xazjaay8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Photo 1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1"/>
            <a:ext cx="9501222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17286_19204441313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hoto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0371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308201048331030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6991_125734605113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hoto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87633_18503873018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OceanPark-Hong-Ko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00044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4667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cean-park-hong-kong-vie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437382_8c9b0912a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ceanpark_main_hallowe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6982659zV2pp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oceanpark_wallpaper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943418-903601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3"/>
          </a:xfrm>
          <a:prstGeom prst="rect">
            <a:avLst/>
          </a:prstGeom>
        </p:spPr>
      </p:pic>
      <p:pic>
        <p:nvPicPr>
          <p:cNvPr id="5" name="4 Imagen" descr="seite_7_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17450825_a094f52b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ocean_park_vie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78071858_789be994e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cean_Park_Hong_Kong_Island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39248459_8a5f5e54b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9533846809_0ef6a7122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122254426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01312261643103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K_Ocean_Park_Long_Escalators_by_WeHK1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Ocean_Park_Escalat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54463703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Ocean_Park_16,_Hong_Kong,_Mar_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3319419185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cean Park-The Summit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40330215929_935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13521544157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0723132652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03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71114105421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346148898699525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0424094955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224631594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cean-park-hong-kong5-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Cable_Car_Ocean_Par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DYU56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2082512581222746553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a4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ng_Kong_Ocean_Par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g_Kong_Ocean_Park_Flying_Sw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xianggang_haiyang_gongyuan-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8"/>
            <a:ext cx="9448202" cy="7072338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g+Kong+Ocean+Park+Cable+C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cean_Park_Dragon_rollercoast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_big_more201308281613053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96536087_4d23da3f6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OceanPark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ijing_aquarium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Aquarium_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0429-1401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7913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429124" y="5381625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354</Words>
  <Application>Microsoft Office PowerPoint</Application>
  <PresentationFormat>Presentación en pantalla (4:3)</PresentationFormat>
  <Paragraphs>17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45</cp:revision>
  <dcterms:created xsi:type="dcterms:W3CDTF">2014-07-09T23:03:06Z</dcterms:created>
  <dcterms:modified xsi:type="dcterms:W3CDTF">2014-07-10T15:06:03Z</dcterms:modified>
</cp:coreProperties>
</file>