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3" r:id="rId66"/>
    <p:sldId id="320" r:id="rId67"/>
    <p:sldId id="321" r:id="rId68"/>
    <p:sldId id="324" r:id="rId69"/>
    <p:sldId id="322" r:id="rId70"/>
    <p:sldId id="325" r:id="rId71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UVsKO7x18siElcOMHnuig" hashData="7MWeDiTsgLllvFVLdb/ohN5MBS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9030"/>
    <a:srgbClr val="8A0000"/>
    <a:srgbClr val="CC9900"/>
    <a:srgbClr val="0066FF"/>
    <a:srgbClr val="0039AC"/>
    <a:srgbClr val="79581D"/>
    <a:srgbClr val="0049B4"/>
    <a:srgbClr val="9A7200"/>
    <a:srgbClr val="3333CC"/>
    <a:srgbClr val="66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229" autoAdjust="0"/>
    <p:restoredTop sz="94660"/>
  </p:normalViewPr>
  <p:slideViewPr>
    <p:cSldViewPr>
      <p:cViewPr>
        <p:scale>
          <a:sx n="182" d="100"/>
          <a:sy n="182" d="100"/>
        </p:scale>
        <p:origin x="2772" y="141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C8C08-A02F-4DF2-8E91-CA951F53885A}" type="datetimeFigureOut">
              <a:rPr lang="es-ES" smtClean="0"/>
              <a:pPr/>
              <a:t>16/01/2016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D3C29-CC6A-46AB-9DD7-E667CB3B16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image" Target="../media/image78.png"/><Relationship Id="rId18" Type="http://schemas.openxmlformats.org/officeDocument/2006/relationships/image" Target="../media/image8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4.png"/><Relationship Id="rId11" Type="http://schemas.openxmlformats.org/officeDocument/2006/relationships/image" Target="../media/image7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3.png"/><Relationship Id="rId9" Type="http://schemas.openxmlformats.org/officeDocument/2006/relationships/image" Target="../media/image7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pic>
        <p:nvPicPr>
          <p:cNvPr id="3" name="2 Imagen" descr="1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5" name="4 Imagen" descr="1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pic>
        <p:nvPicPr>
          <p:cNvPr id="70666" name="Picture 10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4214810" y="3214692"/>
            <a:ext cx="4524375" cy="1524001"/>
          </a:xfrm>
          <a:prstGeom prst="rect">
            <a:avLst/>
          </a:prstGeom>
          <a:noFill/>
        </p:spPr>
      </p:pic>
      <p:pic>
        <p:nvPicPr>
          <p:cNvPr id="70668" name="Picture 1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714348" y="500048"/>
            <a:ext cx="3819525" cy="1504951"/>
          </a:xfrm>
          <a:prstGeom prst="rect">
            <a:avLst/>
          </a:prstGeom>
          <a:noFill/>
        </p:spPr>
      </p:pic>
      <p:pic>
        <p:nvPicPr>
          <p:cNvPr id="70672" name="Picture 1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357158" y="4357700"/>
            <a:ext cx="3562379" cy="785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zoom/>
    <p:sndAc>
      <p:stSnd loop="1">
        <p:snd r:embed="rId2" name="- KURT CALLEJA - THIS IS THE N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0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06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06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ustralia_melbour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australia_melbour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australia_melbour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hong ko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hong ko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hong ko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singapu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singapu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singapu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sterdam Central Station.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msterdam Central Station.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STERDAM HOL.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MSTERDAM HOL.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turias, Spa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sturias, Spa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7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ten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ten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ten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ngkok, Thailandia--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angkok, Thailandia--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lgi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elgi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lgica 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elgica 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STON eeu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OSTON eeu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enos air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uenos air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A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NA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7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al Ring Amsterdam.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nal Ring Amsterdam.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TEDRAL DE ZARAGO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TEDRAL DE ZARAGO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chicag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-chicag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I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HI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iudad de las Artes y la Ciencias de Valenc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udad de las Artes y la Ciencias de Valenc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ba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uba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ESTAMBUL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-ESTAMBUL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-ESTAMBUL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ambul turqu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tambul turqu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tambul turqu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OCOLM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TOCOLM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9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ocolmo-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stocolmo-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9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NG KO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HONG KONG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karta is Capital of Indones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Jakarta is Capital of Indones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9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AP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JAP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JAP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7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rea del su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korea del su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go Kawaguchi  JAP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ago Kawaguchi  JAPO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s veg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as veg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as veg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7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-lima per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--lima per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--lima per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 peru-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ma peru-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ima, Per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ma, Per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7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jubljana ESLOVEN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jubljana ESLOVEN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jubljana ESLOVEN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NDR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ONDR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ONDR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9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londres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-londres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LAS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ALAS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9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nhattan at night, NYC.jpg"/>
          <p:cNvPicPr>
            <a:picLocks noGrp="1" noChangeAspect="1"/>
          </p:cNvPicPr>
          <p:nvPr isPhoto="1"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anhattan at night, NYC.jpg"/>
          <p:cNvPicPr>
            <a:picLocks noGrp="1" noChangeAspect="1"/>
          </p:cNvPicPr>
          <p:nvPr isPhoto="1"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dellin colomb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edellin colomb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medellin colomb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lbour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elbourn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9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lbourne  austral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elbourne  austral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sc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Mosc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Mosc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ew Yor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New Yor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New Yor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9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ari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K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EK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EKI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nte de manhatt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onte de manhatt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5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onts Couverts, Strasbourg, Fran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onts Couverts, Strasbourg, Fran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AG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RAG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7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--PRAG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---PRAG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M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OM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ma--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oma--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MA ITAL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OMA ITAL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ROMA ITAL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9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lzburgo, Austr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alzburgo, Austr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 Francisc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an Francisc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an Francisc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-francisco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an-francisco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tiago de chi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antiago de chi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9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eul core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eul core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72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SHANGA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-SHANGA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9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nghai, China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hanghai, China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dney austral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dney austral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9B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ngapu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ngapu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ngapu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NGAPUR-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NGAPUR-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NGAPUR--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I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9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enec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venec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exas EEU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exas EEU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9A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k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oki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90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URICH SUI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ZURICH SUI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ZURICH SUI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ncouver  CANA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Vancouver  CANA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501624">
            <a:off x="2357422" y="3429006"/>
            <a:ext cx="2400300" cy="1000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69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7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39</cp:revision>
  <dcterms:created xsi:type="dcterms:W3CDTF">2016-01-15T20:22:23Z</dcterms:created>
  <dcterms:modified xsi:type="dcterms:W3CDTF">2016-01-16T14:47:22Z</dcterms:modified>
</cp:coreProperties>
</file>