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6" r:id="rId3"/>
    <p:sldId id="281" r:id="rId4"/>
    <p:sldId id="284" r:id="rId5"/>
    <p:sldId id="329" r:id="rId6"/>
    <p:sldId id="332" r:id="rId7"/>
    <p:sldId id="330" r:id="rId8"/>
    <p:sldId id="333" r:id="rId9"/>
    <p:sldId id="334" r:id="rId10"/>
    <p:sldId id="279" r:id="rId11"/>
    <p:sldId id="313" r:id="rId12"/>
    <p:sldId id="280" r:id="rId13"/>
    <p:sldId id="299" r:id="rId14"/>
    <p:sldId id="321" r:id="rId15"/>
    <p:sldId id="322" r:id="rId16"/>
    <p:sldId id="298" r:id="rId17"/>
    <p:sldId id="291" r:id="rId18"/>
    <p:sldId id="290" r:id="rId19"/>
    <p:sldId id="256" r:id="rId20"/>
    <p:sldId id="287" r:id="rId21"/>
    <p:sldId id="282" r:id="rId22"/>
    <p:sldId id="288" r:id="rId23"/>
    <p:sldId id="270" r:id="rId24"/>
    <p:sldId id="263" r:id="rId25"/>
    <p:sldId id="296" r:id="rId26"/>
    <p:sldId id="311" r:id="rId27"/>
    <p:sldId id="294" r:id="rId28"/>
    <p:sldId id="309" r:id="rId29"/>
    <p:sldId id="265" r:id="rId30"/>
    <p:sldId id="286" r:id="rId31"/>
    <p:sldId id="295" r:id="rId32"/>
    <p:sldId id="268" r:id="rId33"/>
    <p:sldId id="267" r:id="rId34"/>
    <p:sldId id="262" r:id="rId35"/>
    <p:sldId id="316" r:id="rId36"/>
    <p:sldId id="315" r:id="rId37"/>
    <p:sldId id="264" r:id="rId38"/>
    <p:sldId id="314" r:id="rId39"/>
    <p:sldId id="310" r:id="rId40"/>
    <p:sldId id="320" r:id="rId41"/>
    <p:sldId id="305" r:id="rId42"/>
    <p:sldId id="303" r:id="rId43"/>
    <p:sldId id="301" r:id="rId44"/>
    <p:sldId id="307" r:id="rId45"/>
    <p:sldId id="271" r:id="rId46"/>
    <p:sldId id="306" r:id="rId47"/>
    <p:sldId id="293" r:id="rId48"/>
    <p:sldId id="319" r:id="rId49"/>
    <p:sldId id="335" r:id="rId5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h8FK52VL4FmqhyyABL13g" hashData="HhaRDsPz9CfyzSVpoRxjAQ9xAP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0000"/>
    <a:srgbClr val="FF33CC"/>
    <a:srgbClr val="68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566" autoAdjust="0"/>
    <p:restoredTop sz="94660"/>
  </p:normalViewPr>
  <p:slideViewPr>
    <p:cSldViewPr>
      <p:cViewPr>
        <p:scale>
          <a:sx n="40" d="100"/>
          <a:sy n="40" d="100"/>
        </p:scale>
        <p:origin x="-792" y="-6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D9ECC60-C196-4528-9958-E237BD7A65D6}" type="datetimeFigureOut">
              <a:rPr lang="es-ES" smtClean="0"/>
              <a:pPr/>
              <a:t>15/10/2013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FCC2BBF-0CB5-4364-B225-D983DFF71861}"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BF9A88D-AF40-41BF-97B3-BD93850D9B7E}"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9ECC60-C196-4528-9958-E237BD7A65D6}" type="datetimeFigureOut">
              <a:rPr lang="es-ES" smtClean="0"/>
              <a:pPr/>
              <a:t>15/10/2013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CC2BBF-0CB5-4364-B225-D983DFF7186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60BEBAF-A21C-4A5F-9EC9-F57E2123300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3.gif"/><Relationship Id="rId1" Type="http://schemas.openxmlformats.org/officeDocument/2006/relationships/slideLayout" Target="../slideLayouts/slideLayout2.xml"/><Relationship Id="rId5" Type="http://schemas.openxmlformats.org/officeDocument/2006/relationships/image" Target="../media/image17.gif"/><Relationship Id="rId4"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3.gif"/><Relationship Id="rId1" Type="http://schemas.openxmlformats.org/officeDocument/2006/relationships/slideLayout" Target="../slideLayouts/slideLayout2.xml"/><Relationship Id="rId5" Type="http://schemas.openxmlformats.org/officeDocument/2006/relationships/image" Target="../media/image17.gif"/><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3.gif"/><Relationship Id="rId1" Type="http://schemas.openxmlformats.org/officeDocument/2006/relationships/slideLayout" Target="../slideLayouts/slideLayout2.xml"/><Relationship Id="rId5" Type="http://schemas.openxmlformats.org/officeDocument/2006/relationships/image" Target="../media/image17.gif"/><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3.gif"/><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5.gi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62.pn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4.png"/><Relationship Id="rId7" Type="http://schemas.openxmlformats.org/officeDocument/2006/relationships/image" Target="../media/image6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96" y="0"/>
            <a:ext cx="8721903"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1026" name="Picture 2"/>
          <p:cNvPicPr>
            <a:picLocks noChangeAspect="1" noChangeArrowheads="1"/>
          </p:cNvPicPr>
          <p:nvPr/>
        </p:nvPicPr>
        <p:blipFill>
          <a:blip r:embed="rId3"/>
          <a:srcRect/>
          <a:stretch>
            <a:fillRect/>
          </a:stretch>
        </p:blipFill>
        <p:spPr bwMode="auto">
          <a:xfrm>
            <a:off x="0" y="0"/>
            <a:ext cx="9144000" cy="6858000"/>
          </a:xfrm>
          <a:prstGeom prst="rect">
            <a:avLst/>
          </a:prstGeom>
          <a:noFill/>
          <a:ln w="9525">
            <a:solidFill>
              <a:srgbClr val="FF0000"/>
            </a:solidFill>
            <a:miter lim="800000"/>
            <a:headEnd/>
            <a:tailEnd/>
          </a:ln>
          <a:effectLst/>
        </p:spPr>
      </p:pic>
      <p:pic>
        <p:nvPicPr>
          <p:cNvPr id="22" name="21 Imagen" descr="Ancira_007.jpg"/>
          <p:cNvPicPr>
            <a:picLocks noChangeAspect="1"/>
          </p:cNvPicPr>
          <p:nvPr/>
        </p:nvPicPr>
        <p:blipFill>
          <a:blip r:embed="rId4"/>
          <a:stretch>
            <a:fillRect/>
          </a:stretch>
        </p:blipFill>
        <p:spPr>
          <a:xfrm>
            <a:off x="0" y="0"/>
            <a:ext cx="4560838" cy="6858000"/>
          </a:xfrm>
          <a:prstGeom prst="rect">
            <a:avLst/>
          </a:prstGeom>
          <a:scene3d>
            <a:camera prst="orthographicFront"/>
            <a:lightRig rig="threePt" dir="t"/>
          </a:scene3d>
          <a:sp3d>
            <a:bevelT prst="angle"/>
          </a:sp3d>
        </p:spPr>
      </p:pic>
      <p:pic>
        <p:nvPicPr>
          <p:cNvPr id="23" name="22 Imagen" descr="Ancira_007.jpg"/>
          <p:cNvPicPr>
            <a:picLocks noChangeAspect="1"/>
          </p:cNvPicPr>
          <p:nvPr/>
        </p:nvPicPr>
        <p:blipFill>
          <a:blip r:embed="rId4"/>
          <a:stretch>
            <a:fillRect/>
          </a:stretch>
        </p:blipFill>
        <p:spPr>
          <a:xfrm flipH="1">
            <a:off x="4572000" y="0"/>
            <a:ext cx="4572000" cy="6858000"/>
          </a:xfrm>
          <a:prstGeom prst="rect">
            <a:avLst/>
          </a:prstGeom>
          <a:scene3d>
            <a:camera prst="orthographicFront"/>
            <a:lightRig rig="threePt" dir="t"/>
          </a:scene3d>
          <a:sp3d>
            <a:bevelT prst="angle"/>
          </a:sp3d>
        </p:spPr>
      </p:pic>
      <p:pic>
        <p:nvPicPr>
          <p:cNvPr id="26" name="Picture 18" descr="Rendered Image"/>
          <p:cNvPicPr>
            <a:picLocks noChangeAspect="1" noChangeArrowheads="1"/>
          </p:cNvPicPr>
          <p:nvPr/>
        </p:nvPicPr>
        <p:blipFill>
          <a:blip r:embed="rId5"/>
          <a:srcRect/>
          <a:stretch>
            <a:fillRect/>
          </a:stretch>
        </p:blipFill>
        <p:spPr bwMode="auto">
          <a:xfrm>
            <a:off x="4643438" y="3000372"/>
            <a:ext cx="714380" cy="600076"/>
          </a:xfrm>
          <a:prstGeom prst="rect">
            <a:avLst/>
          </a:prstGeom>
          <a:noFill/>
        </p:spPr>
      </p:pic>
      <p:pic>
        <p:nvPicPr>
          <p:cNvPr id="27" name="Picture 20" descr="Rendered Image"/>
          <p:cNvPicPr>
            <a:picLocks noChangeAspect="1" noChangeArrowheads="1"/>
          </p:cNvPicPr>
          <p:nvPr/>
        </p:nvPicPr>
        <p:blipFill>
          <a:blip r:embed="rId6"/>
          <a:srcRect/>
          <a:stretch>
            <a:fillRect/>
          </a:stretch>
        </p:blipFill>
        <p:spPr bwMode="auto">
          <a:xfrm>
            <a:off x="5643570" y="3000372"/>
            <a:ext cx="3000396" cy="609600"/>
          </a:xfrm>
          <a:prstGeom prst="rect">
            <a:avLst/>
          </a:prstGeom>
          <a:noFill/>
        </p:spPr>
      </p:pic>
      <p:pic>
        <p:nvPicPr>
          <p:cNvPr id="28" name="Picture 22" descr="Rendered Image"/>
          <p:cNvPicPr>
            <a:picLocks noChangeAspect="1" noChangeArrowheads="1"/>
          </p:cNvPicPr>
          <p:nvPr/>
        </p:nvPicPr>
        <p:blipFill>
          <a:blip r:embed="rId7"/>
          <a:srcRect/>
          <a:stretch>
            <a:fillRect/>
          </a:stretch>
        </p:blipFill>
        <p:spPr bwMode="auto">
          <a:xfrm>
            <a:off x="4214810" y="3929066"/>
            <a:ext cx="1500198" cy="609600"/>
          </a:xfrm>
          <a:prstGeom prst="rect">
            <a:avLst/>
          </a:prstGeom>
          <a:noFill/>
        </p:spPr>
      </p:pic>
      <p:pic>
        <p:nvPicPr>
          <p:cNvPr id="29" name="Picture 24" descr="Rendered Image"/>
          <p:cNvPicPr>
            <a:picLocks noChangeAspect="1" noChangeArrowheads="1"/>
          </p:cNvPicPr>
          <p:nvPr/>
        </p:nvPicPr>
        <p:blipFill>
          <a:blip r:embed="rId8"/>
          <a:srcRect/>
          <a:stretch>
            <a:fillRect/>
          </a:stretch>
        </p:blipFill>
        <p:spPr bwMode="auto">
          <a:xfrm>
            <a:off x="5857884" y="3929066"/>
            <a:ext cx="2857520" cy="561975"/>
          </a:xfrm>
          <a:prstGeom prst="rect">
            <a:avLst/>
          </a:prstGeom>
          <a:noFill/>
        </p:spPr>
      </p:pic>
      <p:pic>
        <p:nvPicPr>
          <p:cNvPr id="30" name="Picture 26" descr="Rendered Image"/>
          <p:cNvPicPr>
            <a:picLocks noChangeAspect="1" noChangeArrowheads="1"/>
          </p:cNvPicPr>
          <p:nvPr/>
        </p:nvPicPr>
        <p:blipFill>
          <a:blip r:embed="rId9"/>
          <a:srcRect/>
          <a:stretch>
            <a:fillRect/>
          </a:stretch>
        </p:blipFill>
        <p:spPr bwMode="auto">
          <a:xfrm>
            <a:off x="5214942" y="4714884"/>
            <a:ext cx="928694" cy="561975"/>
          </a:xfrm>
          <a:prstGeom prst="rect">
            <a:avLst/>
          </a:prstGeom>
          <a:noFill/>
        </p:spPr>
      </p:pic>
      <p:pic>
        <p:nvPicPr>
          <p:cNvPr id="31" name="Picture 28" descr="Rendered Image"/>
          <p:cNvPicPr>
            <a:picLocks noChangeAspect="1" noChangeArrowheads="1"/>
          </p:cNvPicPr>
          <p:nvPr/>
        </p:nvPicPr>
        <p:blipFill>
          <a:blip r:embed="rId10"/>
          <a:srcRect/>
          <a:stretch>
            <a:fillRect/>
          </a:stretch>
        </p:blipFill>
        <p:spPr bwMode="auto">
          <a:xfrm>
            <a:off x="6429388" y="4643446"/>
            <a:ext cx="1943100" cy="600076"/>
          </a:xfrm>
          <a:prstGeom prst="rect">
            <a:avLst/>
          </a:prstGeom>
          <a:noFill/>
        </p:spPr>
      </p:pic>
      <p:pic>
        <p:nvPicPr>
          <p:cNvPr id="61470" name="Picture 30" descr="Rendered Image"/>
          <p:cNvPicPr>
            <a:picLocks noChangeAspect="1" noChangeArrowheads="1"/>
          </p:cNvPicPr>
          <p:nvPr/>
        </p:nvPicPr>
        <p:blipFill>
          <a:blip r:embed="rId11">
            <a:lum bright="40000" contrast="40000"/>
          </a:blip>
          <a:srcRect/>
          <a:stretch>
            <a:fillRect/>
          </a:stretch>
        </p:blipFill>
        <p:spPr bwMode="auto">
          <a:xfrm>
            <a:off x="6000760" y="5929330"/>
            <a:ext cx="2752725" cy="485775"/>
          </a:xfrm>
          <a:prstGeom prst="rect">
            <a:avLst/>
          </a:prstGeom>
          <a:noFill/>
        </p:spPr>
      </p:pic>
      <p:pic>
        <p:nvPicPr>
          <p:cNvPr id="53252" name="Picture 4" descr="Rendered Image"/>
          <p:cNvPicPr>
            <a:picLocks noChangeAspect="1" noChangeArrowheads="1"/>
          </p:cNvPicPr>
          <p:nvPr/>
        </p:nvPicPr>
        <p:blipFill>
          <a:blip r:embed="rId12">
            <a:lum bright="-30000" contrast="40000"/>
          </a:blip>
          <a:srcRect/>
          <a:stretch>
            <a:fillRect/>
          </a:stretch>
        </p:blipFill>
        <p:spPr bwMode="auto">
          <a:xfrm>
            <a:off x="4929190" y="285728"/>
            <a:ext cx="3276600" cy="704851"/>
          </a:xfrm>
          <a:prstGeom prst="rect">
            <a:avLst/>
          </a:prstGeom>
          <a:noFill/>
        </p:spPr>
      </p:pic>
      <p:pic>
        <p:nvPicPr>
          <p:cNvPr id="53254" name="Picture 6" descr="Rendered Image"/>
          <p:cNvPicPr>
            <a:picLocks noChangeAspect="1" noChangeArrowheads="1"/>
          </p:cNvPicPr>
          <p:nvPr/>
        </p:nvPicPr>
        <p:blipFill>
          <a:blip r:embed="rId13">
            <a:lum bright="-30000" contrast="40000"/>
          </a:blip>
          <a:srcRect/>
          <a:stretch>
            <a:fillRect/>
          </a:stretch>
        </p:blipFill>
        <p:spPr bwMode="auto">
          <a:xfrm>
            <a:off x="5214942" y="1428736"/>
            <a:ext cx="2847975" cy="704851"/>
          </a:xfrm>
          <a:prstGeom prst="rect">
            <a:avLst/>
          </a:prstGeom>
          <a:noFill/>
        </p:spPr>
      </p:pic>
    </p:spTree>
  </p:cSld>
  <p:clrMapOvr>
    <a:masterClrMapping/>
  </p:clrMapOvr>
  <p:transition spd="slow" advTm="24000">
    <p:zoom/>
    <p:sndAc>
      <p:stSnd loop="1">
        <p:snd r:embed="rId2" name="Can-Can di Jacques Offenbach.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5000"/>
                                        <p:tgtEl>
                                          <p:spTgt spid="22"/>
                                        </p:tgtEl>
                                        <p:attrNameLst>
                                          <p:attrName>ppt_x</p:attrName>
                                        </p:attrNameLst>
                                      </p:cBhvr>
                                      <p:tavLst>
                                        <p:tav tm="0">
                                          <p:val>
                                            <p:strVal val="ppt_x"/>
                                          </p:val>
                                        </p:tav>
                                        <p:tav tm="100000">
                                          <p:val>
                                            <p:strVal val="ppt_x-ppt_w/2"/>
                                          </p:val>
                                        </p:tav>
                                      </p:tavLst>
                                    </p:anim>
                                    <p:anim calcmode="lin" valueType="num">
                                      <p:cBhvr>
                                        <p:cTn id="7" dur="5000"/>
                                        <p:tgtEl>
                                          <p:spTgt spid="22"/>
                                        </p:tgtEl>
                                        <p:attrNameLst>
                                          <p:attrName>ppt_y</p:attrName>
                                        </p:attrNameLst>
                                      </p:cBhvr>
                                      <p:tavLst>
                                        <p:tav tm="0">
                                          <p:val>
                                            <p:strVal val="ppt_y"/>
                                          </p:val>
                                        </p:tav>
                                        <p:tav tm="100000">
                                          <p:val>
                                            <p:strVal val="ppt_y"/>
                                          </p:val>
                                        </p:tav>
                                      </p:tavLst>
                                    </p:anim>
                                    <p:anim calcmode="lin" valueType="num">
                                      <p:cBhvr>
                                        <p:cTn id="8" dur="5000"/>
                                        <p:tgtEl>
                                          <p:spTgt spid="22"/>
                                        </p:tgtEl>
                                        <p:attrNameLst>
                                          <p:attrName>ppt_w</p:attrName>
                                        </p:attrNameLst>
                                      </p:cBhvr>
                                      <p:tavLst>
                                        <p:tav tm="0">
                                          <p:val>
                                            <p:strVal val="ppt_w"/>
                                          </p:val>
                                        </p:tav>
                                        <p:tav tm="100000">
                                          <p:val>
                                            <p:fltVal val="0"/>
                                          </p:val>
                                        </p:tav>
                                      </p:tavLst>
                                    </p:anim>
                                    <p:anim calcmode="lin" valueType="num">
                                      <p:cBhvr>
                                        <p:cTn id="9" dur="5000"/>
                                        <p:tgtEl>
                                          <p:spTgt spid="22"/>
                                        </p:tgtEl>
                                        <p:attrNameLst>
                                          <p:attrName>ppt_h</p:attrName>
                                        </p:attrNameLst>
                                      </p:cBhvr>
                                      <p:tavLst>
                                        <p:tav tm="0">
                                          <p:val>
                                            <p:strVal val="ppt_h"/>
                                          </p:val>
                                        </p:tav>
                                        <p:tav tm="100000">
                                          <p:val>
                                            <p:strVal val="ppt_h"/>
                                          </p:val>
                                        </p:tav>
                                      </p:tavLst>
                                    </p:anim>
                                    <p:set>
                                      <p:cBhvr>
                                        <p:cTn id="10" dur="1" fill="hold">
                                          <p:stCondLst>
                                            <p:cond delay="4999"/>
                                          </p:stCondLst>
                                        </p:cTn>
                                        <p:tgtEl>
                                          <p:spTgt spid="22"/>
                                        </p:tgtEl>
                                        <p:attrNameLst>
                                          <p:attrName>style.visibility</p:attrName>
                                        </p:attrNameLst>
                                      </p:cBhvr>
                                      <p:to>
                                        <p:strVal val="hidden"/>
                                      </p:to>
                                    </p:set>
                                  </p:childTnLst>
                                </p:cTn>
                              </p:par>
                              <p:par>
                                <p:cTn id="11" presetID="17" presetClass="exit" presetSubtype="2" fill="hold" nodeType="withEffect">
                                  <p:stCondLst>
                                    <p:cond delay="2000"/>
                                  </p:stCondLst>
                                  <p:childTnLst>
                                    <p:anim calcmode="lin" valueType="num">
                                      <p:cBhvr>
                                        <p:cTn id="12" dur="5000"/>
                                        <p:tgtEl>
                                          <p:spTgt spid="23"/>
                                        </p:tgtEl>
                                        <p:attrNameLst>
                                          <p:attrName>ppt_x</p:attrName>
                                        </p:attrNameLst>
                                      </p:cBhvr>
                                      <p:tavLst>
                                        <p:tav tm="0">
                                          <p:val>
                                            <p:strVal val="ppt_x"/>
                                          </p:val>
                                        </p:tav>
                                        <p:tav tm="100000">
                                          <p:val>
                                            <p:strVal val="ppt_x+ppt_w/2"/>
                                          </p:val>
                                        </p:tav>
                                      </p:tavLst>
                                    </p:anim>
                                    <p:anim calcmode="lin" valueType="num">
                                      <p:cBhvr>
                                        <p:cTn id="13" dur="5000"/>
                                        <p:tgtEl>
                                          <p:spTgt spid="23"/>
                                        </p:tgtEl>
                                        <p:attrNameLst>
                                          <p:attrName>ppt_y</p:attrName>
                                        </p:attrNameLst>
                                      </p:cBhvr>
                                      <p:tavLst>
                                        <p:tav tm="0">
                                          <p:val>
                                            <p:strVal val="ppt_y"/>
                                          </p:val>
                                        </p:tav>
                                        <p:tav tm="100000">
                                          <p:val>
                                            <p:strVal val="ppt_y"/>
                                          </p:val>
                                        </p:tav>
                                      </p:tavLst>
                                    </p:anim>
                                    <p:anim calcmode="lin" valueType="num">
                                      <p:cBhvr>
                                        <p:cTn id="14" dur="5000"/>
                                        <p:tgtEl>
                                          <p:spTgt spid="23"/>
                                        </p:tgtEl>
                                        <p:attrNameLst>
                                          <p:attrName>ppt_w</p:attrName>
                                        </p:attrNameLst>
                                      </p:cBhvr>
                                      <p:tavLst>
                                        <p:tav tm="0">
                                          <p:val>
                                            <p:strVal val="ppt_w"/>
                                          </p:val>
                                        </p:tav>
                                        <p:tav tm="100000">
                                          <p:val>
                                            <p:fltVal val="0"/>
                                          </p:val>
                                        </p:tav>
                                      </p:tavLst>
                                    </p:anim>
                                    <p:anim calcmode="lin" valueType="num">
                                      <p:cBhvr>
                                        <p:cTn id="15" dur="5000"/>
                                        <p:tgtEl>
                                          <p:spTgt spid="23"/>
                                        </p:tgtEl>
                                        <p:attrNameLst>
                                          <p:attrName>ppt_h</p:attrName>
                                        </p:attrNameLst>
                                      </p:cBhvr>
                                      <p:tavLst>
                                        <p:tav tm="0">
                                          <p:val>
                                            <p:strVal val="ppt_h"/>
                                          </p:val>
                                        </p:tav>
                                        <p:tav tm="100000">
                                          <p:val>
                                            <p:strVal val="ppt_h"/>
                                          </p:val>
                                        </p:tav>
                                      </p:tavLst>
                                    </p:anim>
                                    <p:set>
                                      <p:cBhvr>
                                        <p:cTn id="16" dur="1" fill="hold">
                                          <p:stCondLst>
                                            <p:cond delay="4999"/>
                                          </p:stCondLst>
                                        </p:cTn>
                                        <p:tgtEl>
                                          <p:spTgt spid="23"/>
                                        </p:tgtEl>
                                        <p:attrNameLst>
                                          <p:attrName>style.visibility</p:attrName>
                                        </p:attrNameLst>
                                      </p:cBhvr>
                                      <p:to>
                                        <p:strVal val="hidden"/>
                                      </p:to>
                                    </p:set>
                                  </p:childTnLst>
                                </p:cTn>
                              </p:par>
                              <p:par>
                                <p:cTn id="17" presetID="17" presetClass="entr" presetSubtype="10" fill="hold" nodeType="withEffect">
                                  <p:stCondLst>
                                    <p:cond delay="2000"/>
                                  </p:stCondLst>
                                  <p:childTnLst>
                                    <p:set>
                                      <p:cBhvr>
                                        <p:cTn id="18" dur="1" fill="hold">
                                          <p:stCondLst>
                                            <p:cond delay="0"/>
                                          </p:stCondLst>
                                        </p:cTn>
                                        <p:tgtEl>
                                          <p:spTgt spid="1026"/>
                                        </p:tgtEl>
                                        <p:attrNameLst>
                                          <p:attrName>style.visibility</p:attrName>
                                        </p:attrNameLst>
                                      </p:cBhvr>
                                      <p:to>
                                        <p:strVal val="visible"/>
                                      </p:to>
                                    </p:set>
                                    <p:anim calcmode="lin" valueType="num">
                                      <p:cBhvr>
                                        <p:cTn id="19" dur="5000" fill="hold"/>
                                        <p:tgtEl>
                                          <p:spTgt spid="1026"/>
                                        </p:tgtEl>
                                        <p:attrNameLst>
                                          <p:attrName>ppt_w</p:attrName>
                                        </p:attrNameLst>
                                      </p:cBhvr>
                                      <p:tavLst>
                                        <p:tav tm="0">
                                          <p:val>
                                            <p:fltVal val="0"/>
                                          </p:val>
                                        </p:tav>
                                        <p:tav tm="100000">
                                          <p:val>
                                            <p:strVal val="#ppt_w"/>
                                          </p:val>
                                        </p:tav>
                                      </p:tavLst>
                                    </p:anim>
                                    <p:anim calcmode="lin" valueType="num">
                                      <p:cBhvr>
                                        <p:cTn id="20" dur="5000" fill="hold"/>
                                        <p:tgtEl>
                                          <p:spTgt spid="1026"/>
                                        </p:tgtEl>
                                        <p:attrNameLst>
                                          <p:attrName>ppt_h</p:attrName>
                                        </p:attrNameLst>
                                      </p:cBhvr>
                                      <p:tavLst>
                                        <p:tav tm="0">
                                          <p:val>
                                            <p:strVal val="#ppt_h"/>
                                          </p:val>
                                        </p:tav>
                                        <p:tav tm="100000">
                                          <p:val>
                                            <p:strVal val="#ppt_h"/>
                                          </p:val>
                                        </p:tav>
                                      </p:tavLst>
                                    </p:anim>
                                  </p:childTnLst>
                                </p:cTn>
                              </p:par>
                            </p:childTnLst>
                          </p:cTn>
                        </p:par>
                        <p:par>
                          <p:cTn id="21" fill="hold">
                            <p:stCondLst>
                              <p:cond delay="7000"/>
                            </p:stCondLst>
                            <p:childTnLst>
                              <p:par>
                                <p:cTn id="22" presetID="23" presetClass="entr" presetSubtype="16" fill="hold" nodeType="afterEffect">
                                  <p:stCondLst>
                                    <p:cond delay="0"/>
                                  </p:stCondLst>
                                  <p:childTnLst>
                                    <p:set>
                                      <p:cBhvr>
                                        <p:cTn id="23" dur="1" fill="hold">
                                          <p:stCondLst>
                                            <p:cond delay="0"/>
                                          </p:stCondLst>
                                        </p:cTn>
                                        <p:tgtEl>
                                          <p:spTgt spid="53252"/>
                                        </p:tgtEl>
                                        <p:attrNameLst>
                                          <p:attrName>style.visibility</p:attrName>
                                        </p:attrNameLst>
                                      </p:cBhvr>
                                      <p:to>
                                        <p:strVal val="visible"/>
                                      </p:to>
                                    </p:set>
                                    <p:anim calcmode="lin" valueType="num">
                                      <p:cBhvr>
                                        <p:cTn id="24" dur="2000" fill="hold"/>
                                        <p:tgtEl>
                                          <p:spTgt spid="53252"/>
                                        </p:tgtEl>
                                        <p:attrNameLst>
                                          <p:attrName>ppt_w</p:attrName>
                                        </p:attrNameLst>
                                      </p:cBhvr>
                                      <p:tavLst>
                                        <p:tav tm="0">
                                          <p:val>
                                            <p:fltVal val="0"/>
                                          </p:val>
                                        </p:tav>
                                        <p:tav tm="100000">
                                          <p:val>
                                            <p:strVal val="#ppt_w"/>
                                          </p:val>
                                        </p:tav>
                                      </p:tavLst>
                                    </p:anim>
                                    <p:anim calcmode="lin" valueType="num">
                                      <p:cBhvr>
                                        <p:cTn id="25" dur="2000" fill="hold"/>
                                        <p:tgtEl>
                                          <p:spTgt spid="53252"/>
                                        </p:tgtEl>
                                        <p:attrNameLst>
                                          <p:attrName>ppt_h</p:attrName>
                                        </p:attrNameLst>
                                      </p:cBhvr>
                                      <p:tavLst>
                                        <p:tav tm="0">
                                          <p:val>
                                            <p:fltVal val="0"/>
                                          </p:val>
                                        </p:tav>
                                        <p:tav tm="100000">
                                          <p:val>
                                            <p:strVal val="#ppt_h"/>
                                          </p:val>
                                        </p:tav>
                                      </p:tavLst>
                                    </p:anim>
                                  </p:childTnLst>
                                </p:cTn>
                              </p:par>
                              <p:par>
                                <p:cTn id="26" presetID="23" presetClass="entr" presetSubtype="16" fill="hold" nodeType="withEffect">
                                  <p:stCondLst>
                                    <p:cond delay="0"/>
                                  </p:stCondLst>
                                  <p:childTnLst>
                                    <p:set>
                                      <p:cBhvr>
                                        <p:cTn id="27" dur="1" fill="hold">
                                          <p:stCondLst>
                                            <p:cond delay="0"/>
                                          </p:stCondLst>
                                        </p:cTn>
                                        <p:tgtEl>
                                          <p:spTgt spid="53254"/>
                                        </p:tgtEl>
                                        <p:attrNameLst>
                                          <p:attrName>style.visibility</p:attrName>
                                        </p:attrNameLst>
                                      </p:cBhvr>
                                      <p:to>
                                        <p:strVal val="visible"/>
                                      </p:to>
                                    </p:set>
                                    <p:anim calcmode="lin" valueType="num">
                                      <p:cBhvr>
                                        <p:cTn id="28" dur="2000" fill="hold"/>
                                        <p:tgtEl>
                                          <p:spTgt spid="53254"/>
                                        </p:tgtEl>
                                        <p:attrNameLst>
                                          <p:attrName>ppt_w</p:attrName>
                                        </p:attrNameLst>
                                      </p:cBhvr>
                                      <p:tavLst>
                                        <p:tav tm="0">
                                          <p:val>
                                            <p:fltVal val="0"/>
                                          </p:val>
                                        </p:tav>
                                        <p:tav tm="100000">
                                          <p:val>
                                            <p:strVal val="#ppt_w"/>
                                          </p:val>
                                        </p:tav>
                                      </p:tavLst>
                                    </p:anim>
                                    <p:anim calcmode="lin" valueType="num">
                                      <p:cBhvr>
                                        <p:cTn id="29" dur="2000" fill="hold"/>
                                        <p:tgtEl>
                                          <p:spTgt spid="53254"/>
                                        </p:tgtEl>
                                        <p:attrNameLst>
                                          <p:attrName>ppt_h</p:attrName>
                                        </p:attrNameLst>
                                      </p:cBhvr>
                                      <p:tavLst>
                                        <p:tav tm="0">
                                          <p:val>
                                            <p:fltVal val="0"/>
                                          </p:val>
                                        </p:tav>
                                        <p:tav tm="100000">
                                          <p:val>
                                            <p:strVal val="#ppt_h"/>
                                          </p:val>
                                        </p:tav>
                                      </p:tavLst>
                                    </p:anim>
                                  </p:childTnLst>
                                </p:cTn>
                              </p:par>
                            </p:childTnLst>
                          </p:cTn>
                        </p:par>
                        <p:par>
                          <p:cTn id="30" fill="hold">
                            <p:stCondLst>
                              <p:cond delay="9000"/>
                            </p:stCondLst>
                            <p:childTnLst>
                              <p:par>
                                <p:cTn id="31" presetID="15" presetClass="entr" presetSubtype="0"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p:cTn id="33" dur="2000" fill="hold"/>
                                        <p:tgtEl>
                                          <p:spTgt spid="26"/>
                                        </p:tgtEl>
                                        <p:attrNameLst>
                                          <p:attrName>ppt_w</p:attrName>
                                        </p:attrNameLst>
                                      </p:cBhvr>
                                      <p:tavLst>
                                        <p:tav tm="0">
                                          <p:val>
                                            <p:fltVal val="0"/>
                                          </p:val>
                                        </p:tav>
                                        <p:tav tm="100000">
                                          <p:val>
                                            <p:strVal val="#ppt_w"/>
                                          </p:val>
                                        </p:tav>
                                      </p:tavLst>
                                    </p:anim>
                                    <p:anim calcmode="lin" valueType="num">
                                      <p:cBhvr>
                                        <p:cTn id="34" dur="2000" fill="hold"/>
                                        <p:tgtEl>
                                          <p:spTgt spid="26"/>
                                        </p:tgtEl>
                                        <p:attrNameLst>
                                          <p:attrName>ppt_h</p:attrName>
                                        </p:attrNameLst>
                                      </p:cBhvr>
                                      <p:tavLst>
                                        <p:tav tm="0">
                                          <p:val>
                                            <p:fltVal val="0"/>
                                          </p:val>
                                        </p:tav>
                                        <p:tav tm="100000">
                                          <p:val>
                                            <p:strVal val="#ppt_h"/>
                                          </p:val>
                                        </p:tav>
                                      </p:tavLst>
                                    </p:anim>
                                    <p:anim calcmode="lin" valueType="num">
                                      <p:cBhvr>
                                        <p:cTn id="35" dur="2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36" dur="2000" fill="hold"/>
                                        <p:tgtEl>
                                          <p:spTgt spid="26"/>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11000"/>
                            </p:stCondLst>
                            <p:childTnLst>
                              <p:par>
                                <p:cTn id="38" presetID="15" presetClass="entr" presetSubtype="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p:cTn id="40" dur="2000" fill="hold"/>
                                        <p:tgtEl>
                                          <p:spTgt spid="27"/>
                                        </p:tgtEl>
                                        <p:attrNameLst>
                                          <p:attrName>ppt_w</p:attrName>
                                        </p:attrNameLst>
                                      </p:cBhvr>
                                      <p:tavLst>
                                        <p:tav tm="0">
                                          <p:val>
                                            <p:fltVal val="0"/>
                                          </p:val>
                                        </p:tav>
                                        <p:tav tm="100000">
                                          <p:val>
                                            <p:strVal val="#ppt_w"/>
                                          </p:val>
                                        </p:tav>
                                      </p:tavLst>
                                    </p:anim>
                                    <p:anim calcmode="lin" valueType="num">
                                      <p:cBhvr>
                                        <p:cTn id="41" dur="2000" fill="hold"/>
                                        <p:tgtEl>
                                          <p:spTgt spid="27"/>
                                        </p:tgtEl>
                                        <p:attrNameLst>
                                          <p:attrName>ppt_h</p:attrName>
                                        </p:attrNameLst>
                                      </p:cBhvr>
                                      <p:tavLst>
                                        <p:tav tm="0">
                                          <p:val>
                                            <p:fltVal val="0"/>
                                          </p:val>
                                        </p:tav>
                                        <p:tav tm="100000">
                                          <p:val>
                                            <p:strVal val="#ppt_h"/>
                                          </p:val>
                                        </p:tav>
                                      </p:tavLst>
                                    </p:anim>
                                    <p:anim calcmode="lin" valueType="num">
                                      <p:cBhvr>
                                        <p:cTn id="42"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44" fill="hold">
                            <p:stCondLst>
                              <p:cond delay="13000"/>
                            </p:stCondLst>
                            <p:childTnLst>
                              <p:par>
                                <p:cTn id="45" presetID="15" presetClass="entr" presetSubtype="0"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2000" fill="hold"/>
                                        <p:tgtEl>
                                          <p:spTgt spid="28"/>
                                        </p:tgtEl>
                                        <p:attrNameLst>
                                          <p:attrName>ppt_w</p:attrName>
                                        </p:attrNameLst>
                                      </p:cBhvr>
                                      <p:tavLst>
                                        <p:tav tm="0">
                                          <p:val>
                                            <p:fltVal val="0"/>
                                          </p:val>
                                        </p:tav>
                                        <p:tav tm="100000">
                                          <p:val>
                                            <p:strVal val="#ppt_w"/>
                                          </p:val>
                                        </p:tav>
                                      </p:tavLst>
                                    </p:anim>
                                    <p:anim calcmode="lin" valueType="num">
                                      <p:cBhvr>
                                        <p:cTn id="48" dur="2000" fill="hold"/>
                                        <p:tgtEl>
                                          <p:spTgt spid="28"/>
                                        </p:tgtEl>
                                        <p:attrNameLst>
                                          <p:attrName>ppt_h</p:attrName>
                                        </p:attrNameLst>
                                      </p:cBhvr>
                                      <p:tavLst>
                                        <p:tav tm="0">
                                          <p:val>
                                            <p:fltVal val="0"/>
                                          </p:val>
                                        </p:tav>
                                        <p:tav tm="100000">
                                          <p:val>
                                            <p:strVal val="#ppt_h"/>
                                          </p:val>
                                        </p:tav>
                                      </p:tavLst>
                                    </p:anim>
                                    <p:anim calcmode="lin" valueType="num">
                                      <p:cBhvr>
                                        <p:cTn id="49" dur="2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50" dur="2000" fill="hold"/>
                                        <p:tgtEl>
                                          <p:spTgt spid="28"/>
                                        </p:tgtEl>
                                        <p:attrNameLst>
                                          <p:attrName>ppt_y</p:attrName>
                                        </p:attrNameLst>
                                      </p:cBhvr>
                                      <p:tavLst>
                                        <p:tav tm="0" fmla="#ppt_y+(sin(-2*pi*(1-$))*-#ppt_x+cos(-2*pi*(1-$))*(1-#ppt_y))*(1-$)">
                                          <p:val>
                                            <p:fltVal val="0"/>
                                          </p:val>
                                        </p:tav>
                                        <p:tav tm="100000">
                                          <p:val>
                                            <p:fltVal val="1"/>
                                          </p:val>
                                        </p:tav>
                                      </p:tavLst>
                                    </p:anim>
                                  </p:childTnLst>
                                </p:cTn>
                              </p:par>
                            </p:childTnLst>
                          </p:cTn>
                        </p:par>
                        <p:par>
                          <p:cTn id="51" fill="hold">
                            <p:stCondLst>
                              <p:cond delay="15000"/>
                            </p:stCondLst>
                            <p:childTnLst>
                              <p:par>
                                <p:cTn id="52" presetID="15" presetClass="entr" presetSubtype="0"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p:cTn id="54" dur="2000" fill="hold"/>
                                        <p:tgtEl>
                                          <p:spTgt spid="29"/>
                                        </p:tgtEl>
                                        <p:attrNameLst>
                                          <p:attrName>ppt_w</p:attrName>
                                        </p:attrNameLst>
                                      </p:cBhvr>
                                      <p:tavLst>
                                        <p:tav tm="0">
                                          <p:val>
                                            <p:fltVal val="0"/>
                                          </p:val>
                                        </p:tav>
                                        <p:tav tm="100000">
                                          <p:val>
                                            <p:strVal val="#ppt_w"/>
                                          </p:val>
                                        </p:tav>
                                      </p:tavLst>
                                    </p:anim>
                                    <p:anim calcmode="lin" valueType="num">
                                      <p:cBhvr>
                                        <p:cTn id="55" dur="2000" fill="hold"/>
                                        <p:tgtEl>
                                          <p:spTgt spid="29"/>
                                        </p:tgtEl>
                                        <p:attrNameLst>
                                          <p:attrName>ppt_h</p:attrName>
                                        </p:attrNameLst>
                                      </p:cBhvr>
                                      <p:tavLst>
                                        <p:tav tm="0">
                                          <p:val>
                                            <p:fltVal val="0"/>
                                          </p:val>
                                        </p:tav>
                                        <p:tav tm="100000">
                                          <p:val>
                                            <p:strVal val="#ppt_h"/>
                                          </p:val>
                                        </p:tav>
                                      </p:tavLst>
                                    </p:anim>
                                    <p:anim calcmode="lin" valueType="num">
                                      <p:cBhvr>
                                        <p:cTn id="56" dur="2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57" dur="2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par>
                          <p:cTn id="58" fill="hold">
                            <p:stCondLst>
                              <p:cond delay="17000"/>
                            </p:stCondLst>
                            <p:childTnLst>
                              <p:par>
                                <p:cTn id="59" presetID="15" presetClass="entr" presetSubtype="0" fill="hold"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2000" fill="hold"/>
                                        <p:tgtEl>
                                          <p:spTgt spid="30"/>
                                        </p:tgtEl>
                                        <p:attrNameLst>
                                          <p:attrName>ppt_w</p:attrName>
                                        </p:attrNameLst>
                                      </p:cBhvr>
                                      <p:tavLst>
                                        <p:tav tm="0">
                                          <p:val>
                                            <p:fltVal val="0"/>
                                          </p:val>
                                        </p:tav>
                                        <p:tav tm="100000">
                                          <p:val>
                                            <p:strVal val="#ppt_w"/>
                                          </p:val>
                                        </p:tav>
                                      </p:tavLst>
                                    </p:anim>
                                    <p:anim calcmode="lin" valueType="num">
                                      <p:cBhvr>
                                        <p:cTn id="62" dur="2000" fill="hold"/>
                                        <p:tgtEl>
                                          <p:spTgt spid="30"/>
                                        </p:tgtEl>
                                        <p:attrNameLst>
                                          <p:attrName>ppt_h</p:attrName>
                                        </p:attrNameLst>
                                      </p:cBhvr>
                                      <p:tavLst>
                                        <p:tav tm="0">
                                          <p:val>
                                            <p:fltVal val="0"/>
                                          </p:val>
                                        </p:tav>
                                        <p:tav tm="100000">
                                          <p:val>
                                            <p:strVal val="#ppt_h"/>
                                          </p:val>
                                        </p:tav>
                                      </p:tavLst>
                                    </p:anim>
                                    <p:anim calcmode="lin" valueType="num">
                                      <p:cBhvr>
                                        <p:cTn id="63" dur="2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64" dur="2000" fill="hold"/>
                                        <p:tgtEl>
                                          <p:spTgt spid="30"/>
                                        </p:tgtEl>
                                        <p:attrNameLst>
                                          <p:attrName>ppt_y</p:attrName>
                                        </p:attrNameLst>
                                      </p:cBhvr>
                                      <p:tavLst>
                                        <p:tav tm="0" fmla="#ppt_y+(sin(-2*pi*(1-$))*-#ppt_x+cos(-2*pi*(1-$))*(1-#ppt_y))*(1-$)">
                                          <p:val>
                                            <p:fltVal val="0"/>
                                          </p:val>
                                        </p:tav>
                                        <p:tav tm="100000">
                                          <p:val>
                                            <p:fltVal val="1"/>
                                          </p:val>
                                        </p:tav>
                                      </p:tavLst>
                                    </p:anim>
                                  </p:childTnLst>
                                </p:cTn>
                              </p:par>
                            </p:childTnLst>
                          </p:cTn>
                        </p:par>
                        <p:par>
                          <p:cTn id="65" fill="hold">
                            <p:stCondLst>
                              <p:cond delay="19000"/>
                            </p:stCondLst>
                            <p:childTnLst>
                              <p:par>
                                <p:cTn id="66" presetID="15" presetClass="entr" presetSubtype="0"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2000" fill="hold"/>
                                        <p:tgtEl>
                                          <p:spTgt spid="31"/>
                                        </p:tgtEl>
                                        <p:attrNameLst>
                                          <p:attrName>ppt_w</p:attrName>
                                        </p:attrNameLst>
                                      </p:cBhvr>
                                      <p:tavLst>
                                        <p:tav tm="0">
                                          <p:val>
                                            <p:fltVal val="0"/>
                                          </p:val>
                                        </p:tav>
                                        <p:tav tm="100000">
                                          <p:val>
                                            <p:strVal val="#ppt_w"/>
                                          </p:val>
                                        </p:tav>
                                      </p:tavLst>
                                    </p:anim>
                                    <p:anim calcmode="lin" valueType="num">
                                      <p:cBhvr>
                                        <p:cTn id="69" dur="2000" fill="hold"/>
                                        <p:tgtEl>
                                          <p:spTgt spid="31"/>
                                        </p:tgtEl>
                                        <p:attrNameLst>
                                          <p:attrName>ppt_h</p:attrName>
                                        </p:attrNameLst>
                                      </p:cBhvr>
                                      <p:tavLst>
                                        <p:tav tm="0">
                                          <p:val>
                                            <p:fltVal val="0"/>
                                          </p:val>
                                        </p:tav>
                                        <p:tav tm="100000">
                                          <p:val>
                                            <p:strVal val="#ppt_h"/>
                                          </p:val>
                                        </p:tav>
                                      </p:tavLst>
                                    </p:anim>
                                    <p:anim calcmode="lin" valueType="num">
                                      <p:cBhvr>
                                        <p:cTn id="70" dur="2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71" dur="2000" fill="hold"/>
                                        <p:tgtEl>
                                          <p:spTgt spid="31"/>
                                        </p:tgtEl>
                                        <p:attrNameLst>
                                          <p:attrName>ppt_y</p:attrName>
                                        </p:attrNameLst>
                                      </p:cBhvr>
                                      <p:tavLst>
                                        <p:tav tm="0" fmla="#ppt_y+(sin(-2*pi*(1-$))*-#ppt_x+cos(-2*pi*(1-$))*(1-#ppt_y))*(1-$)">
                                          <p:val>
                                            <p:fltVal val="0"/>
                                          </p:val>
                                        </p:tav>
                                        <p:tav tm="100000">
                                          <p:val>
                                            <p:fltVal val="1"/>
                                          </p:val>
                                        </p:tav>
                                      </p:tavLst>
                                    </p:anim>
                                  </p:childTnLst>
                                </p:cTn>
                              </p:par>
                            </p:childTnLst>
                          </p:cTn>
                        </p:par>
                        <p:par>
                          <p:cTn id="72" fill="hold">
                            <p:stCondLst>
                              <p:cond delay="21000"/>
                            </p:stCondLst>
                            <p:childTnLst>
                              <p:par>
                                <p:cTn id="73" presetID="23" presetClass="entr" presetSubtype="288" fill="hold" nodeType="afterEffect">
                                  <p:stCondLst>
                                    <p:cond delay="0"/>
                                  </p:stCondLst>
                                  <p:childTnLst>
                                    <p:set>
                                      <p:cBhvr>
                                        <p:cTn id="74" dur="1" fill="hold">
                                          <p:stCondLst>
                                            <p:cond delay="0"/>
                                          </p:stCondLst>
                                        </p:cTn>
                                        <p:tgtEl>
                                          <p:spTgt spid="1026"/>
                                        </p:tgtEl>
                                        <p:attrNameLst>
                                          <p:attrName>style.visibility</p:attrName>
                                        </p:attrNameLst>
                                      </p:cBhvr>
                                      <p:to>
                                        <p:strVal val="visible"/>
                                      </p:to>
                                    </p:set>
                                    <p:anim calcmode="lin" valueType="num">
                                      <p:cBhvr>
                                        <p:cTn id="75" dur="3000" fill="hold"/>
                                        <p:tgtEl>
                                          <p:spTgt spid="1026"/>
                                        </p:tgtEl>
                                        <p:attrNameLst>
                                          <p:attrName>ppt_w</p:attrName>
                                        </p:attrNameLst>
                                      </p:cBhvr>
                                      <p:tavLst>
                                        <p:tav tm="0">
                                          <p:val>
                                            <p:strVal val="4/3*#ppt_w"/>
                                          </p:val>
                                        </p:tav>
                                        <p:tav tm="100000">
                                          <p:val>
                                            <p:strVal val="#ppt_w"/>
                                          </p:val>
                                        </p:tav>
                                      </p:tavLst>
                                    </p:anim>
                                    <p:anim calcmode="lin" valueType="num">
                                      <p:cBhvr>
                                        <p:cTn id="76" dur="3000" fill="hold"/>
                                        <p:tgtEl>
                                          <p:spTgt spid="1026"/>
                                        </p:tgtEl>
                                        <p:attrNameLst>
                                          <p:attrName>ppt_h</p:attrName>
                                        </p:attrNameLst>
                                      </p:cBhvr>
                                      <p:tavLst>
                                        <p:tav tm="0">
                                          <p:val>
                                            <p:strVal val="4/3*#ppt_h"/>
                                          </p:val>
                                        </p:tav>
                                        <p:tav tm="100000">
                                          <p:val>
                                            <p:strVal val="#ppt_h"/>
                                          </p:val>
                                        </p:tav>
                                      </p:tavLst>
                                    </p:anim>
                                  </p:childTnLst>
                                </p:cTn>
                              </p:par>
                            </p:childTnLst>
                          </p:cTn>
                        </p:par>
                        <p:par>
                          <p:cTn id="77" fill="hold">
                            <p:stCondLst>
                              <p:cond delay="24000"/>
                            </p:stCondLst>
                            <p:childTnLst>
                              <p:par>
                                <p:cTn id="78" presetID="29" presetClass="entr" presetSubtype="0" fill="hold" nodeType="afterEffect">
                                  <p:stCondLst>
                                    <p:cond delay="0"/>
                                  </p:stCondLst>
                                  <p:childTnLst>
                                    <p:set>
                                      <p:cBhvr>
                                        <p:cTn id="79" dur="1" fill="hold">
                                          <p:stCondLst>
                                            <p:cond delay="0"/>
                                          </p:stCondLst>
                                        </p:cTn>
                                        <p:tgtEl>
                                          <p:spTgt spid="61470"/>
                                        </p:tgtEl>
                                        <p:attrNameLst>
                                          <p:attrName>style.visibility</p:attrName>
                                        </p:attrNameLst>
                                      </p:cBhvr>
                                      <p:to>
                                        <p:strVal val="visible"/>
                                      </p:to>
                                    </p:set>
                                    <p:anim calcmode="lin" valueType="num">
                                      <p:cBhvr>
                                        <p:cTn id="80" dur="2000" fill="hold"/>
                                        <p:tgtEl>
                                          <p:spTgt spid="61470"/>
                                        </p:tgtEl>
                                        <p:attrNameLst>
                                          <p:attrName>ppt_x</p:attrName>
                                        </p:attrNameLst>
                                      </p:cBhvr>
                                      <p:tavLst>
                                        <p:tav tm="0">
                                          <p:val>
                                            <p:strVal val="#ppt_x-.2"/>
                                          </p:val>
                                        </p:tav>
                                        <p:tav tm="100000">
                                          <p:val>
                                            <p:strVal val="#ppt_x"/>
                                          </p:val>
                                        </p:tav>
                                      </p:tavLst>
                                    </p:anim>
                                    <p:anim calcmode="lin" valueType="num">
                                      <p:cBhvr>
                                        <p:cTn id="81" dur="2000" fill="hold"/>
                                        <p:tgtEl>
                                          <p:spTgt spid="61470"/>
                                        </p:tgtEl>
                                        <p:attrNameLst>
                                          <p:attrName>ppt_y</p:attrName>
                                        </p:attrNameLst>
                                      </p:cBhvr>
                                      <p:tavLst>
                                        <p:tav tm="0">
                                          <p:val>
                                            <p:strVal val="#ppt_y"/>
                                          </p:val>
                                        </p:tav>
                                        <p:tav tm="100000">
                                          <p:val>
                                            <p:strVal val="#ppt_y"/>
                                          </p:val>
                                        </p:tav>
                                      </p:tavLst>
                                    </p:anim>
                                    <p:animEffect transition="in" filter="wipe(right)" prLst="gradientSize: 0.1">
                                      <p:cBhvr>
                                        <p:cTn id="82" dur="2000"/>
                                        <p:tgtEl>
                                          <p:spTgt spid="61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meslider_moulin_rouge.jpg"/>
          <p:cNvPicPr>
            <a:picLocks noChangeAspect="1"/>
          </p:cNvPicPr>
          <p:nvPr/>
        </p:nvPicPr>
        <p:blipFill>
          <a:blip r:embed="rId2"/>
          <a:stretch>
            <a:fillRect/>
          </a:stretch>
        </p:blipFill>
        <p:spPr>
          <a:xfrm>
            <a:off x="0" y="1571612"/>
            <a:ext cx="9144000" cy="3786214"/>
          </a:xfrm>
          <a:prstGeom prst="rect">
            <a:avLst/>
          </a:prstGeom>
          <a:scene3d>
            <a:camera prst="orthographicFront"/>
            <a:lightRig rig="threePt" dir="t"/>
          </a:scene3d>
          <a:sp3d>
            <a:bevelT prst="angle"/>
          </a:sp3d>
        </p:spPr>
      </p:pic>
      <p:sp>
        <p:nvSpPr>
          <p:cNvPr id="5" name="4 Rectángulo"/>
          <p:cNvSpPr/>
          <p:nvPr/>
        </p:nvSpPr>
        <p:spPr>
          <a:xfrm>
            <a:off x="0" y="0"/>
            <a:ext cx="9144000" cy="1571612"/>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286388"/>
            <a:ext cx="9144000" cy="1571612"/>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rtain_call.jpg"/>
          <p:cNvPicPr>
            <a:picLocks noChangeAspect="1"/>
          </p:cNvPicPr>
          <p:nvPr/>
        </p:nvPicPr>
        <p:blipFill>
          <a:blip r:embed="rId2"/>
          <a:stretch>
            <a:fillRect/>
          </a:stretch>
        </p:blipFill>
        <p:spPr>
          <a:xfrm>
            <a:off x="0" y="3345"/>
            <a:ext cx="9144000" cy="6851309"/>
          </a:xfrm>
          <a:prstGeom prst="rect">
            <a:avLst/>
          </a:prstGeom>
        </p:spPr>
      </p:pic>
      <p:pic>
        <p:nvPicPr>
          <p:cNvPr id="5" name="4 Imagen" descr="curtain_call.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642910" y="571480"/>
            <a:ext cx="7858180" cy="578647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4857752" y="2285992"/>
            <a:ext cx="3429024" cy="4031873"/>
          </a:xfrm>
          <a:prstGeom prst="rect">
            <a:avLst/>
          </a:prstGeom>
          <a:noFill/>
        </p:spPr>
        <p:txBody>
          <a:bodyPr wrap="square" rtlCol="0">
            <a:spAutoFit/>
          </a:bodyPr>
          <a:lstStyle/>
          <a:p>
            <a:pPr algn="ctr"/>
            <a:r>
              <a:rPr lang="es-ES" sz="2400" b="1" dirty="0" smtClean="0">
                <a:blipFill dpi="0" rotWithShape="1">
                  <a:blip r:embed="rId3"/>
                  <a:srcRect/>
                  <a:stretch>
                    <a:fillRect/>
                  </a:stretch>
                </a:blipFill>
                <a:effectLst>
                  <a:outerShdw blurRad="38100" dist="38100" dir="2700000" algn="tl">
                    <a:srgbClr val="000000">
                      <a:alpha val="43137"/>
                    </a:srgbClr>
                  </a:outerShdw>
                </a:effectLst>
              </a:rPr>
              <a:t>El </a:t>
            </a:r>
            <a:r>
              <a:rPr lang="es-ES" sz="2400" b="1" dirty="0" err="1" smtClean="0">
                <a:blipFill dpi="0" rotWithShape="1">
                  <a:blip r:embed="rId3"/>
                  <a:srcRect/>
                  <a:stretch>
                    <a:fillRect/>
                  </a:stretch>
                </a:blipFill>
                <a:effectLst>
                  <a:outerShdw blurRad="38100" dist="38100" dir="2700000" algn="tl">
                    <a:srgbClr val="000000">
                      <a:alpha val="43137"/>
                    </a:srgbClr>
                  </a:outerShdw>
                </a:effectLst>
              </a:rPr>
              <a:t>Moulin</a:t>
            </a:r>
            <a:r>
              <a:rPr lang="es-ES" sz="2400" b="1" dirty="0" smtClean="0">
                <a:blipFill dpi="0" rotWithShape="1">
                  <a:blip r:embed="rId3"/>
                  <a:srcRect/>
                  <a:stretch>
                    <a:fillRect/>
                  </a:stretch>
                </a:blipFill>
                <a:effectLst>
                  <a:outerShdw blurRad="38100" dist="38100" dir="2700000" algn="tl">
                    <a:srgbClr val="000000">
                      <a:alpha val="43137"/>
                    </a:srgbClr>
                  </a:outerShdw>
                </a:effectLst>
              </a:rPr>
              <a:t> Rouge </a:t>
            </a:r>
          </a:p>
          <a:p>
            <a:endParaRPr lang="es-ES" b="1" dirty="0" smtClean="0">
              <a:blipFill dpi="0" rotWithShape="1">
                <a:blip r:embed="rId3"/>
                <a:srcRect/>
                <a:stretch>
                  <a:fillRect/>
                </a:stretch>
              </a:blipFill>
              <a:effectLst>
                <a:outerShdw blurRad="38100" dist="38100" dir="2700000" algn="tl">
                  <a:srgbClr val="000000">
                    <a:alpha val="43137"/>
                  </a:srgbClr>
                </a:outerShdw>
              </a:effectLst>
            </a:endParaRPr>
          </a:p>
          <a:p>
            <a:r>
              <a:rPr lang="es-ES" b="1" dirty="0" smtClean="0">
                <a:blipFill dpi="0" rotWithShape="1">
                  <a:blip r:embed="rId3"/>
                  <a:srcRect/>
                  <a:stretch>
                    <a:fillRect/>
                  </a:stretch>
                </a:blipFill>
                <a:effectLst>
                  <a:outerShdw blurRad="38100" dist="38100" dir="2700000" algn="tl">
                    <a:srgbClr val="000000">
                      <a:alpha val="43137"/>
                    </a:srgbClr>
                  </a:outerShdw>
                </a:effectLst>
              </a:rPr>
              <a:t>(en español, "Molino Rojo") es un famoso cabaret parisino, construido en1889 por el español Josep </a:t>
            </a:r>
            <a:r>
              <a:rPr lang="es-ES" b="1" dirty="0" err="1" smtClean="0">
                <a:blipFill dpi="0" rotWithShape="1">
                  <a:blip r:embed="rId3"/>
                  <a:srcRect/>
                  <a:stretch>
                    <a:fillRect/>
                  </a:stretch>
                </a:blipFill>
                <a:effectLst>
                  <a:outerShdw blurRad="38100" dist="38100" dir="2700000" algn="tl">
                    <a:srgbClr val="000000">
                      <a:alpha val="43137"/>
                    </a:srgbClr>
                  </a:outerShdw>
                </a:effectLst>
              </a:rPr>
              <a:t>Oller</a:t>
            </a:r>
            <a:r>
              <a:rPr lang="es-ES" b="1" dirty="0" smtClean="0">
                <a:blipFill dpi="0" rotWithShape="1">
                  <a:blip r:embed="rId3"/>
                  <a:srcRect/>
                  <a:stretch>
                    <a:fillRect/>
                  </a:stretch>
                </a:blipFill>
                <a:effectLst>
                  <a:outerShdw blurRad="38100" dist="38100" dir="2700000" algn="tl">
                    <a:srgbClr val="000000">
                      <a:alpha val="43137"/>
                    </a:srgbClr>
                  </a:outerShdw>
                </a:effectLst>
              </a:rPr>
              <a:t>, que también era propietario del Olympia. Está situado en </a:t>
            </a:r>
            <a:r>
              <a:rPr lang="es-ES" b="1" dirty="0" err="1" smtClean="0">
                <a:blipFill dpi="0" rotWithShape="1">
                  <a:blip r:embed="rId3"/>
                  <a:srcRect/>
                  <a:stretch>
                    <a:fillRect/>
                  </a:stretch>
                </a:blipFill>
                <a:effectLst>
                  <a:outerShdw blurRad="38100" dist="38100" dir="2700000" algn="tl">
                    <a:srgbClr val="000000">
                      <a:alpha val="43137"/>
                    </a:srgbClr>
                  </a:outerShdw>
                </a:effectLst>
              </a:rPr>
              <a:t>elbarrio</a:t>
            </a:r>
            <a:r>
              <a:rPr lang="es-ES" b="1" dirty="0" smtClean="0">
                <a:blipFill dpi="0" rotWithShape="1">
                  <a:blip r:embed="rId3"/>
                  <a:srcRect/>
                  <a:stretch>
                    <a:fillRect/>
                  </a:stretch>
                </a:blipFill>
                <a:effectLst>
                  <a:outerShdw blurRad="38100" dist="38100" dir="2700000" algn="tl">
                    <a:srgbClr val="000000">
                      <a:alpha val="43137"/>
                    </a:srgbClr>
                  </a:outerShdw>
                </a:effectLst>
              </a:rPr>
              <a:t> rojo de </a:t>
            </a:r>
            <a:r>
              <a:rPr lang="es-ES" b="1" dirty="0" err="1" smtClean="0">
                <a:blipFill dpi="0" rotWithShape="1">
                  <a:blip r:embed="rId3"/>
                  <a:srcRect/>
                  <a:stretch>
                    <a:fillRect/>
                  </a:stretch>
                </a:blipFill>
                <a:effectLst>
                  <a:outerShdw blurRad="38100" dist="38100" dir="2700000" algn="tl">
                    <a:srgbClr val="000000">
                      <a:alpha val="43137"/>
                    </a:srgbClr>
                  </a:outerShdw>
                </a:effectLst>
              </a:rPr>
              <a:t>Pigalle</a:t>
            </a:r>
            <a:r>
              <a:rPr lang="es-ES" b="1" dirty="0" smtClean="0">
                <a:blipFill dpi="0" rotWithShape="1">
                  <a:blip r:embed="rId3"/>
                  <a:srcRect/>
                  <a:stretch>
                    <a:fillRect/>
                  </a:stretch>
                </a:blipFill>
                <a:effectLst>
                  <a:outerShdw blurRad="38100" dist="38100" dir="2700000" algn="tl">
                    <a:srgbClr val="000000">
                      <a:alpha val="43137"/>
                    </a:srgbClr>
                  </a:outerShdw>
                </a:effectLst>
              </a:rPr>
              <a:t> en el Boulevard de </a:t>
            </a:r>
            <a:r>
              <a:rPr lang="es-ES" b="1" dirty="0" err="1" smtClean="0">
                <a:blipFill dpi="0" rotWithShape="1">
                  <a:blip r:embed="rId3"/>
                  <a:srcRect/>
                  <a:stretch>
                    <a:fillRect/>
                  </a:stretch>
                </a:blipFill>
                <a:effectLst>
                  <a:outerShdw blurRad="38100" dist="38100" dir="2700000" algn="tl">
                    <a:srgbClr val="000000">
                      <a:alpha val="43137"/>
                    </a:srgbClr>
                  </a:outerShdw>
                </a:effectLst>
              </a:rPr>
              <a:t>Clichy</a:t>
            </a:r>
            <a:r>
              <a:rPr lang="es-ES" b="1" dirty="0" smtClean="0">
                <a:blipFill dpi="0" rotWithShape="1">
                  <a:blip r:embed="rId3"/>
                  <a:srcRect/>
                  <a:stretch>
                    <a:fillRect/>
                  </a:stretch>
                </a:blipFill>
                <a:effectLst>
                  <a:outerShdw blurRad="38100" dist="38100" dir="2700000" algn="tl">
                    <a:srgbClr val="000000">
                      <a:alpha val="43137"/>
                    </a:srgbClr>
                  </a:outerShdw>
                </a:effectLst>
              </a:rPr>
              <a:t>, al pie de </a:t>
            </a:r>
            <a:r>
              <a:rPr lang="es-ES" b="1" dirty="0" err="1" smtClean="0">
                <a:blipFill dpi="0" rotWithShape="1">
                  <a:blip r:embed="rId3"/>
                  <a:srcRect/>
                  <a:stretch>
                    <a:fillRect/>
                  </a:stretch>
                </a:blipFill>
                <a:effectLst>
                  <a:outerShdw blurRad="38100" dist="38100" dir="2700000" algn="tl">
                    <a:srgbClr val="000000">
                      <a:alpha val="43137"/>
                    </a:srgbClr>
                  </a:outerShdw>
                </a:effectLst>
              </a:rPr>
              <a:t>Montmartre,en</a:t>
            </a:r>
            <a:r>
              <a:rPr lang="es-ES" b="1" dirty="0" smtClean="0">
                <a:blipFill dpi="0" rotWithShape="1">
                  <a:blip r:embed="rId3"/>
                  <a:srcRect/>
                  <a:stretch>
                    <a:fillRect/>
                  </a:stretch>
                </a:blipFill>
                <a:effectLst>
                  <a:outerShdw blurRad="38100" dist="38100" dir="2700000" algn="tl">
                    <a:srgbClr val="000000">
                      <a:alpha val="43137"/>
                    </a:srgbClr>
                  </a:outerShdw>
                </a:effectLst>
              </a:rPr>
              <a:t> París, Francia</a:t>
            </a:r>
          </a:p>
          <a:p>
            <a:endParaRPr lang="es-ES_tradnl" b="1" dirty="0" smtClean="0">
              <a:blipFill dpi="0" rotWithShape="1">
                <a:blip r:embed="rId3"/>
                <a:srcRect/>
                <a:stretch>
                  <a:fillRect/>
                </a:stretch>
              </a:blipFill>
              <a:effectLst>
                <a:outerShdw blurRad="38100" dist="38100" dir="2700000" algn="tl">
                  <a:srgbClr val="000000">
                    <a:alpha val="43137"/>
                  </a:srgbClr>
                </a:outerShdw>
              </a:effectLst>
            </a:endParaRPr>
          </a:p>
          <a:p>
            <a:endParaRPr lang="es-ES" b="1" dirty="0" smtClean="0">
              <a:blipFill dpi="0" rotWithShape="1">
                <a:blip r:embed="rId3"/>
                <a:srcRect/>
                <a:stretch>
                  <a:fillRect/>
                </a:stretch>
              </a:blipFill>
              <a:effectLst>
                <a:outerShdw blurRad="38100" dist="38100" dir="2700000" algn="tl">
                  <a:srgbClr val="000000">
                    <a:alpha val="43137"/>
                  </a:srgbClr>
                </a:outerShdw>
              </a:effectLst>
            </a:endParaRPr>
          </a:p>
          <a:p>
            <a:endParaRPr lang="es-ES" sz="1600" dirty="0"/>
          </a:p>
        </p:txBody>
      </p:sp>
      <p:pic>
        <p:nvPicPr>
          <p:cNvPr id="7" name="5 Marcador de contenido" descr="Brianna Cancan©Moulin Rouge-SandieBertrand.jpg"/>
          <p:cNvPicPr>
            <a:picLocks noChangeAspect="1"/>
          </p:cNvPicPr>
          <p:nvPr/>
        </p:nvPicPr>
        <p:blipFill>
          <a:blip r:embed="rId4"/>
          <a:stretch>
            <a:fillRect/>
          </a:stretch>
        </p:blipFill>
        <p:spPr>
          <a:xfrm>
            <a:off x="714348" y="571480"/>
            <a:ext cx="4000528" cy="5661840"/>
          </a:xfrm>
          <a:prstGeom prst="rect">
            <a:avLst/>
          </a:prstGeom>
          <a:blipFill dpi="0" rotWithShape="1">
            <a:blip r:embed="rId2"/>
            <a:srcRect/>
            <a:tile tx="0" ty="0" sx="100000" sy="100000" flip="none" algn="tl"/>
          </a:blipFill>
          <a:effectLst/>
        </p:spPr>
      </p:pic>
      <p:pic>
        <p:nvPicPr>
          <p:cNvPr id="6" name="5 Imagen" descr="moulin.gif"/>
          <p:cNvPicPr>
            <a:picLocks noChangeAspect="1"/>
          </p:cNvPicPr>
          <p:nvPr/>
        </p:nvPicPr>
        <p:blipFill>
          <a:blip r:embed="rId5">
            <a:lum bright="20000" contrast="40000"/>
          </a:blip>
          <a:stretch>
            <a:fillRect/>
          </a:stretch>
        </p:blipFill>
        <p:spPr>
          <a:xfrm>
            <a:off x="5786446" y="785794"/>
            <a:ext cx="1433514" cy="1500198"/>
          </a:xfrm>
          <a:prstGeom prst="rect">
            <a:avLst/>
          </a:prstGeom>
        </p:spPr>
      </p:pic>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642910" y="571480"/>
            <a:ext cx="7858180" cy="578647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785786" y="1533465"/>
            <a:ext cx="3786214" cy="5324535"/>
          </a:xfrm>
          <a:prstGeom prst="rect">
            <a:avLst/>
          </a:prstGeom>
          <a:noFill/>
        </p:spPr>
        <p:txBody>
          <a:bodyPr wrap="square" rtlCol="0">
            <a:spAutoFit/>
          </a:bodyPr>
          <a:lstStyle/>
          <a:p>
            <a:endParaRPr lang="es-ES" b="1" dirty="0" smtClean="0">
              <a:effectLst>
                <a:outerShdw blurRad="38100" dist="38100" dir="2700000" algn="tl">
                  <a:srgbClr val="000000">
                    <a:alpha val="43137"/>
                  </a:srgbClr>
                </a:outerShdw>
              </a:effectLst>
            </a:endParaRPr>
          </a:p>
          <a:p>
            <a:endParaRPr lang="es-ES" b="1" dirty="0" smtClean="0">
              <a:effectLst>
                <a:outerShdw blurRad="38100" dist="38100" dir="2700000" algn="tl">
                  <a:srgbClr val="000000">
                    <a:alpha val="43137"/>
                  </a:srgbClr>
                </a:outerShdw>
              </a:effectLst>
            </a:endParaRPr>
          </a:p>
          <a:p>
            <a:r>
              <a:rPr lang="es-ES" b="1" dirty="0" smtClean="0">
                <a:blipFill dpi="0" rotWithShape="1">
                  <a:blip r:embed="rId3"/>
                  <a:srcRect/>
                  <a:stretch>
                    <a:fillRect/>
                  </a:stretch>
                </a:blipFill>
                <a:effectLst>
                  <a:outerShdw blurRad="38100" dist="38100" dir="2700000" algn="tl">
                    <a:srgbClr val="000000">
                      <a:alpha val="43137"/>
                    </a:srgbClr>
                  </a:outerShdw>
                </a:effectLst>
              </a:rPr>
              <a:t>Desde hace más de cien años, el </a:t>
            </a:r>
            <a:r>
              <a:rPr lang="es-ES" b="1" dirty="0" err="1" smtClean="0">
                <a:blipFill dpi="0" rotWithShape="1">
                  <a:blip r:embed="rId3"/>
                  <a:srcRect/>
                  <a:stretch>
                    <a:fillRect/>
                  </a:stretch>
                </a:blipFill>
                <a:effectLst>
                  <a:outerShdw blurRad="38100" dist="38100" dir="2700000" algn="tl">
                    <a:srgbClr val="000000">
                      <a:alpha val="43137"/>
                    </a:srgbClr>
                  </a:outerShdw>
                </a:effectLst>
              </a:rPr>
              <a:t>Moulín</a:t>
            </a:r>
            <a:r>
              <a:rPr lang="es-ES" b="1" dirty="0" smtClean="0">
                <a:blipFill dpi="0" rotWithShape="1">
                  <a:blip r:embed="rId3"/>
                  <a:srcRect/>
                  <a:stretch>
                    <a:fillRect/>
                  </a:stretch>
                </a:blipFill>
                <a:effectLst>
                  <a:outerShdw blurRad="38100" dist="38100" dir="2700000" algn="tl">
                    <a:srgbClr val="000000">
                      <a:alpha val="43137"/>
                    </a:srgbClr>
                  </a:outerShdw>
                </a:effectLst>
              </a:rPr>
              <a:t> Rouge es un lugar de visita obligada para muchos turistas. El </a:t>
            </a:r>
            <a:r>
              <a:rPr lang="es-ES" b="1" dirty="0" err="1" smtClean="0">
                <a:blipFill dpi="0" rotWithShape="1">
                  <a:blip r:embed="rId3"/>
                  <a:srcRect/>
                  <a:stretch>
                    <a:fillRect/>
                  </a:stretch>
                </a:blipFill>
                <a:effectLst>
                  <a:outerShdw blurRad="38100" dist="38100" dir="2700000" algn="tl">
                    <a:srgbClr val="000000">
                      <a:alpha val="43137"/>
                    </a:srgbClr>
                  </a:outerShdw>
                </a:effectLst>
              </a:rPr>
              <a:t>Moulín</a:t>
            </a:r>
            <a:r>
              <a:rPr lang="es-ES" b="1" dirty="0" smtClean="0">
                <a:blipFill dpi="0" rotWithShape="1">
                  <a:blip r:embed="rId3"/>
                  <a:srcRect/>
                  <a:stretch>
                    <a:fillRect/>
                  </a:stretch>
                </a:blipFill>
                <a:effectLst>
                  <a:outerShdw blurRad="38100" dist="38100" dir="2700000" algn="tl">
                    <a:srgbClr val="000000">
                      <a:alpha val="43137"/>
                    </a:srgbClr>
                  </a:outerShdw>
                </a:effectLst>
              </a:rPr>
              <a:t> Rouge continúa ofreciendo en la actualidad gran variedad de espectáculos para todos aquellos que quieren evocar el ambiente bohemio de la Belle Époque y que todavía está presente en el interior del local. No obstante, el estilo y el nombre del </a:t>
            </a:r>
            <a:r>
              <a:rPr lang="es-ES" b="1" dirty="0" err="1" smtClean="0">
                <a:blipFill dpi="0" rotWithShape="1">
                  <a:blip r:embed="rId3"/>
                  <a:srcRect/>
                  <a:stretch>
                    <a:fillRect/>
                  </a:stretch>
                </a:blipFill>
                <a:effectLst>
                  <a:outerShdw blurRad="38100" dist="38100" dir="2700000" algn="tl">
                    <a:srgbClr val="000000">
                      <a:alpha val="43137"/>
                    </a:srgbClr>
                  </a:outerShdw>
                </a:effectLst>
              </a:rPr>
              <a:t>Moulin</a:t>
            </a:r>
            <a:r>
              <a:rPr lang="es-ES" b="1" dirty="0" smtClean="0">
                <a:blipFill dpi="0" rotWithShape="1">
                  <a:blip r:embed="rId3"/>
                  <a:srcRect/>
                  <a:stretch>
                    <a:fillRect/>
                  </a:stretch>
                </a:blipFill>
                <a:effectLst>
                  <a:outerShdw blurRad="38100" dist="38100" dir="2700000" algn="tl">
                    <a:srgbClr val="000000">
                      <a:alpha val="43137"/>
                    </a:srgbClr>
                  </a:outerShdw>
                </a:effectLst>
              </a:rPr>
              <a:t> Rouge de París han sido imitados por otros muchos cabarets en todo el mundo.</a:t>
            </a:r>
          </a:p>
          <a:p>
            <a:endParaRPr lang="es-ES" b="1" dirty="0" smtClean="0">
              <a:blipFill dpi="0" rotWithShape="1">
                <a:blip r:embed="rId3"/>
                <a:srcRect/>
                <a:stretch>
                  <a:fillRect/>
                </a:stretch>
              </a:blipFill>
              <a:effectLst>
                <a:outerShdw blurRad="38100" dist="38100" dir="2700000" algn="tl">
                  <a:srgbClr val="000000">
                    <a:alpha val="43137"/>
                  </a:srgbClr>
                </a:outerShdw>
              </a:effectLst>
            </a:endParaRPr>
          </a:p>
          <a:p>
            <a:endParaRPr lang="es-ES" sz="1600" b="1" dirty="0" smtClean="0">
              <a:blipFill dpi="0" rotWithShape="1">
                <a:blip r:embed="rId3"/>
                <a:srcRect/>
                <a:stretch>
                  <a:fillRect/>
                </a:stretch>
              </a:blipFill>
              <a:effectLst>
                <a:outerShdw blurRad="38100" dist="38100" dir="2700000" algn="tl">
                  <a:srgbClr val="000000">
                    <a:alpha val="43137"/>
                  </a:srgbClr>
                </a:outerShdw>
              </a:effectLst>
            </a:endParaRPr>
          </a:p>
          <a:p>
            <a:endParaRPr lang="es-ES" dirty="0">
              <a:blipFill dpi="0" rotWithShape="1">
                <a:blip r:embed="rId3"/>
                <a:srcRect/>
                <a:stretch>
                  <a:fillRect/>
                </a:stretch>
              </a:blipFill>
            </a:endParaRPr>
          </a:p>
        </p:txBody>
      </p:sp>
      <p:pic>
        <p:nvPicPr>
          <p:cNvPr id="6" name="5 Imagen" descr="Imagen1tttttt.jpg"/>
          <p:cNvPicPr>
            <a:picLocks noChangeAspect="1"/>
          </p:cNvPicPr>
          <p:nvPr/>
        </p:nvPicPr>
        <p:blipFill>
          <a:blip r:embed="rId4"/>
          <a:stretch>
            <a:fillRect/>
          </a:stretch>
        </p:blipFill>
        <p:spPr>
          <a:xfrm>
            <a:off x="4572000" y="642918"/>
            <a:ext cx="3786214" cy="5608235"/>
          </a:xfrm>
          <a:prstGeom prst="rect">
            <a:avLst/>
          </a:prstGeom>
          <a:scene3d>
            <a:camera prst="orthographicFront"/>
            <a:lightRig rig="threePt" dir="t"/>
          </a:scene3d>
          <a:sp3d>
            <a:bevelT prst="angle"/>
          </a:sp3d>
        </p:spPr>
      </p:pic>
      <p:pic>
        <p:nvPicPr>
          <p:cNvPr id="7" name="6 Imagen" descr="moulin.gif"/>
          <p:cNvPicPr>
            <a:picLocks noChangeAspect="1"/>
          </p:cNvPicPr>
          <p:nvPr/>
        </p:nvPicPr>
        <p:blipFill>
          <a:blip r:embed="rId5">
            <a:lum bright="20000" contrast="40000"/>
          </a:blip>
          <a:stretch>
            <a:fillRect/>
          </a:stretch>
        </p:blipFill>
        <p:spPr>
          <a:xfrm>
            <a:off x="1857356" y="571480"/>
            <a:ext cx="1428760" cy="1500198"/>
          </a:xfrm>
          <a:prstGeom prst="rect">
            <a:avLst/>
          </a:prstGeom>
        </p:spPr>
      </p:pic>
    </p:spTree>
  </p:cSld>
  <p:clrMapOvr>
    <a:masterClrMapping/>
  </p:clrMapOvr>
  <p:transition spd="slow" advTm="2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714348" y="571480"/>
            <a:ext cx="7858180" cy="578647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928662" y="2214554"/>
            <a:ext cx="3571900" cy="3970318"/>
          </a:xfrm>
          <a:prstGeom prst="rect">
            <a:avLst/>
          </a:prstGeom>
          <a:noFill/>
        </p:spPr>
        <p:txBody>
          <a:bodyPr wrap="square" rtlCol="0">
            <a:spAutoFit/>
          </a:bodyPr>
          <a:lstStyle/>
          <a:p>
            <a:r>
              <a:rPr lang="es-ES" b="1" dirty="0" smtClean="0">
                <a:blipFill>
                  <a:blip r:embed="rId3"/>
                  <a:stretch>
                    <a:fillRect/>
                  </a:stretch>
                </a:blipFill>
                <a:effectLst>
                  <a:outerShdw blurRad="38100" dist="38100" dir="2700000" algn="tl">
                    <a:srgbClr val="000000">
                      <a:alpha val="43137"/>
                    </a:srgbClr>
                  </a:outerShdw>
                </a:effectLst>
              </a:rPr>
              <a:t>Algunos de los artistas que actuaron en el </a:t>
            </a:r>
            <a:r>
              <a:rPr lang="es-ES" b="1" dirty="0" err="1" smtClean="0">
                <a:blipFill>
                  <a:blip r:embed="rId3"/>
                  <a:stretch>
                    <a:fillRect/>
                  </a:stretch>
                </a:blipFill>
                <a:effectLst>
                  <a:outerShdw blurRad="38100" dist="38100" dir="2700000" algn="tl">
                    <a:srgbClr val="000000">
                      <a:alpha val="43137"/>
                    </a:srgbClr>
                  </a:outerShdw>
                </a:effectLst>
              </a:rPr>
              <a:t>Moulin</a:t>
            </a:r>
            <a:r>
              <a:rPr lang="es-ES" b="1" dirty="0" smtClean="0">
                <a:blipFill>
                  <a:blip r:embed="rId3"/>
                  <a:stretch>
                    <a:fillRect/>
                  </a:stretch>
                </a:blipFill>
                <a:effectLst>
                  <a:outerShdw blurRad="38100" dist="38100" dir="2700000" algn="tl">
                    <a:srgbClr val="000000">
                      <a:alpha val="43137"/>
                    </a:srgbClr>
                  </a:outerShdw>
                </a:effectLst>
              </a:rPr>
              <a:t> Rouge fueron: Jane </a:t>
            </a:r>
            <a:r>
              <a:rPr lang="es-ES" b="1" dirty="0" err="1" smtClean="0">
                <a:blipFill>
                  <a:blip r:embed="rId3"/>
                  <a:stretch>
                    <a:fillRect/>
                  </a:stretch>
                </a:blipFill>
                <a:effectLst>
                  <a:outerShdw blurRad="38100" dist="38100" dir="2700000" algn="tl">
                    <a:srgbClr val="000000">
                      <a:alpha val="43137"/>
                    </a:srgbClr>
                  </a:outerShdw>
                </a:effectLst>
              </a:rPr>
              <a:t>Avril</a:t>
            </a:r>
            <a:r>
              <a:rPr lang="es-ES" b="1" dirty="0" smtClean="0">
                <a:blipFill>
                  <a:blip r:embed="rId3"/>
                  <a:stretch>
                    <a:fillRect/>
                  </a:stretch>
                </a:blipFill>
                <a:effectLst>
                  <a:outerShdw blurRad="38100" dist="38100" dir="2700000" algn="tl">
                    <a:srgbClr val="000000">
                      <a:alpha val="43137"/>
                    </a:srgbClr>
                  </a:outerShdw>
                </a:effectLst>
              </a:rPr>
              <a:t>, Charles </a:t>
            </a:r>
            <a:r>
              <a:rPr lang="es-ES" b="1" dirty="0" err="1" smtClean="0">
                <a:blipFill>
                  <a:blip r:embed="rId3"/>
                  <a:stretch>
                    <a:fillRect/>
                  </a:stretch>
                </a:blipFill>
                <a:effectLst>
                  <a:outerShdw blurRad="38100" dist="38100" dir="2700000" algn="tl">
                    <a:srgbClr val="000000">
                      <a:alpha val="43137"/>
                    </a:srgbClr>
                  </a:outerShdw>
                </a:effectLst>
              </a:rPr>
              <a:t>Aznavour,Joséphine</a:t>
            </a:r>
            <a:r>
              <a:rPr lang="es-ES" b="1" dirty="0" smtClean="0">
                <a:blipFill>
                  <a:blip r:embed="rId3"/>
                  <a:stretch>
                    <a:fillRect/>
                  </a:stretch>
                </a:blipFill>
                <a:effectLst>
                  <a:outerShdw blurRad="38100" dist="38100" dir="2700000" algn="tl">
                    <a:srgbClr val="000000">
                      <a:alpha val="43137"/>
                    </a:srgbClr>
                  </a:outerShdw>
                </a:effectLst>
              </a:rPr>
              <a:t> Baker, artistas del cabaret Cotton Club de Nueva York, en 1937, </a:t>
            </a:r>
          </a:p>
          <a:p>
            <a:r>
              <a:rPr lang="es-ES" b="1" dirty="0" err="1" smtClean="0">
                <a:blipFill>
                  <a:blip r:embed="rId3"/>
                  <a:stretch>
                    <a:fillRect/>
                  </a:stretch>
                </a:blipFill>
                <a:effectLst>
                  <a:outerShdw blurRad="38100" dist="38100" dir="2700000" algn="tl">
                    <a:srgbClr val="000000">
                      <a:alpha val="43137"/>
                    </a:srgbClr>
                  </a:outerShdw>
                </a:effectLst>
              </a:rPr>
              <a:t>Bing</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Crosby</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Dalida</a:t>
            </a:r>
            <a:r>
              <a:rPr lang="es-ES" b="1" dirty="0" smtClean="0">
                <a:blipFill>
                  <a:blip r:embed="rId3"/>
                  <a:stretch>
                    <a:fillRect/>
                  </a:stretch>
                </a:blipFill>
                <a:effectLst>
                  <a:outerShdw blurRad="38100" dist="38100" dir="2700000" algn="tl">
                    <a:srgbClr val="000000">
                      <a:alpha val="43137"/>
                    </a:srgbClr>
                  </a:outerShdw>
                </a:effectLst>
              </a:rPr>
              <a:t>, Sacha </a:t>
            </a:r>
            <a:r>
              <a:rPr lang="es-ES" b="1" dirty="0" err="1" smtClean="0">
                <a:blipFill>
                  <a:blip r:embed="rId3"/>
                  <a:stretch>
                    <a:fillRect/>
                  </a:stretch>
                </a:blipFill>
                <a:effectLst>
                  <a:outerShdw blurRad="38100" dist="38100" dir="2700000" algn="tl">
                    <a:srgbClr val="000000">
                      <a:alpha val="43137"/>
                    </a:srgbClr>
                  </a:outerShdw>
                </a:effectLst>
              </a:rPr>
              <a:t>Distel</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Yvette</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Guilbert</a:t>
            </a:r>
            <a:r>
              <a:rPr lang="es-ES" b="1" dirty="0" smtClean="0">
                <a:blipFill>
                  <a:blip r:embed="rId3"/>
                  <a:stretch>
                    <a:fillRect/>
                  </a:stretch>
                </a:blipFill>
                <a:effectLst>
                  <a:outerShdw blurRad="38100" dist="38100" dir="2700000" algn="tl">
                    <a:srgbClr val="000000">
                      <a:alpha val="43137"/>
                    </a:srgbClr>
                  </a:outerShdw>
                </a:effectLst>
              </a:rPr>
              <a:t>, La </a:t>
            </a:r>
            <a:r>
              <a:rPr lang="es-ES" b="1" dirty="0" err="1" smtClean="0">
                <a:blipFill>
                  <a:blip r:embed="rId3"/>
                  <a:stretch>
                    <a:fillRect/>
                  </a:stretch>
                </a:blipFill>
                <a:effectLst>
                  <a:outerShdw blurRad="38100" dist="38100" dir="2700000" algn="tl">
                    <a:srgbClr val="000000">
                      <a:alpha val="43137"/>
                    </a:srgbClr>
                  </a:outerShdw>
                </a:effectLst>
              </a:rPr>
              <a:t>Goulue</a:t>
            </a:r>
            <a:r>
              <a:rPr lang="es-ES" b="1" dirty="0" smtClean="0">
                <a:blipFill>
                  <a:blip r:embed="rId3"/>
                  <a:stretch>
                    <a:fillRect/>
                  </a:stretch>
                </a:blipFill>
                <a:effectLst>
                  <a:outerShdw blurRad="38100" dist="38100" dir="2700000" algn="tl">
                    <a:srgbClr val="000000">
                      <a:alpha val="43137"/>
                    </a:srgbClr>
                  </a:outerShdw>
                </a:effectLst>
              </a:rPr>
              <a:t>, Jerry Lewis, </a:t>
            </a:r>
            <a:r>
              <a:rPr lang="es-ES" b="1" dirty="0" err="1" smtClean="0">
                <a:blipFill>
                  <a:blip r:embed="rId3"/>
                  <a:stretch>
                    <a:fillRect/>
                  </a:stretch>
                </a:blipFill>
                <a:effectLst>
                  <a:outerShdw blurRad="38100" dist="38100" dir="2700000" algn="tl">
                    <a:srgbClr val="000000">
                      <a:alpha val="43137"/>
                    </a:srgbClr>
                  </a:outerShdw>
                </a:effectLst>
              </a:rPr>
              <a:t>Dean</a:t>
            </a:r>
            <a:r>
              <a:rPr lang="es-ES" b="1" dirty="0" smtClean="0">
                <a:blipFill>
                  <a:blip r:embed="rId3"/>
                  <a:stretch>
                    <a:fillRect/>
                  </a:stretch>
                </a:blipFill>
                <a:effectLst>
                  <a:outerShdw blurRad="38100" dist="38100" dir="2700000" algn="tl">
                    <a:srgbClr val="000000">
                      <a:alpha val="43137"/>
                    </a:srgbClr>
                  </a:outerShdw>
                </a:effectLst>
              </a:rPr>
              <a:t> Martin, </a:t>
            </a:r>
            <a:r>
              <a:rPr lang="es-ES" b="1" dirty="0" err="1" smtClean="0">
                <a:blipFill>
                  <a:blip r:embed="rId3"/>
                  <a:stretch>
                    <a:fillRect/>
                  </a:stretch>
                </a:blipFill>
                <a:effectLst>
                  <a:outerShdw blurRad="38100" dist="38100" dir="2700000" algn="tl">
                    <a:srgbClr val="000000">
                      <a:alpha val="43137"/>
                    </a:srgbClr>
                  </a:outerShdw>
                </a:effectLst>
              </a:rPr>
              <a:t>LizaMinnelli</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Mistinguett</a:t>
            </a:r>
            <a:r>
              <a:rPr lang="es-ES" b="1" dirty="0" smtClean="0">
                <a:blipFill>
                  <a:blip r:embed="rId3"/>
                  <a:stretch>
                    <a:fillRect/>
                  </a:stretch>
                </a:blipFill>
                <a:effectLst>
                  <a:outerShdw blurRad="38100" dist="38100" dir="2700000" algn="tl">
                    <a:srgbClr val="000000">
                      <a:alpha val="43137"/>
                    </a:srgbClr>
                  </a:outerShdw>
                </a:effectLst>
              </a:rPr>
              <a:t>, Yves </a:t>
            </a:r>
            <a:r>
              <a:rPr lang="es-ES" b="1" dirty="0" err="1" smtClean="0">
                <a:blipFill>
                  <a:blip r:embed="rId3"/>
                  <a:stretch>
                    <a:fillRect/>
                  </a:stretch>
                </a:blipFill>
                <a:effectLst>
                  <a:outerShdw blurRad="38100" dist="38100" dir="2700000" algn="tl">
                    <a:srgbClr val="000000">
                      <a:alpha val="43137"/>
                    </a:srgbClr>
                  </a:outerShdw>
                </a:effectLst>
              </a:rPr>
              <a:t>Montand,LePétomane</a:t>
            </a:r>
            <a:r>
              <a:rPr lang="es-ES" b="1" dirty="0" smtClean="0">
                <a:blipFill>
                  <a:blip r:embed="rId3"/>
                  <a:stretch>
                    <a:fillRect/>
                  </a:stretch>
                </a:blipFill>
                <a:effectLst>
                  <a:outerShdw blurRad="38100" dist="38100" dir="2700000" algn="tl">
                    <a:srgbClr val="000000">
                      <a:alpha val="43137"/>
                    </a:srgbClr>
                  </a:outerShdw>
                </a:effectLst>
              </a:rPr>
              <a:t>,</a:t>
            </a:r>
          </a:p>
          <a:p>
            <a:r>
              <a:rPr lang="es-ES" b="1" dirty="0" err="1" smtClean="0">
                <a:blipFill>
                  <a:blip r:embed="rId3"/>
                  <a:stretch>
                    <a:fillRect/>
                  </a:stretch>
                </a:blipFill>
                <a:effectLst>
                  <a:outerShdw blurRad="38100" dist="38100" dir="2700000" algn="tl">
                    <a:srgbClr val="000000">
                      <a:alpha val="43137"/>
                    </a:srgbClr>
                  </a:outerShdw>
                </a:effectLst>
              </a:rPr>
              <a:t>Édith</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Piaf</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Ginger</a:t>
            </a:r>
            <a:r>
              <a:rPr lang="es-ES" b="1" dirty="0" smtClean="0">
                <a:blipFill>
                  <a:blip r:embed="rId3"/>
                  <a:stretch>
                    <a:fillRect/>
                  </a:stretch>
                </a:blipFill>
                <a:effectLst>
                  <a:outerShdw blurRad="38100" dist="38100" dir="2700000" algn="tl">
                    <a:srgbClr val="000000">
                      <a:alpha val="43137"/>
                    </a:srgbClr>
                  </a:outerShdw>
                </a:effectLst>
              </a:rPr>
              <a:t> Rogers, Frank Sinatra, Charles </a:t>
            </a:r>
            <a:r>
              <a:rPr lang="es-ES" b="1" dirty="0" err="1" smtClean="0">
                <a:blipFill>
                  <a:blip r:embed="rId3"/>
                  <a:stretch>
                    <a:fillRect/>
                  </a:stretch>
                </a:blipFill>
                <a:effectLst>
                  <a:outerShdw blurRad="38100" dist="38100" dir="2700000" algn="tl">
                    <a:srgbClr val="000000">
                      <a:alpha val="43137"/>
                    </a:srgbClr>
                  </a:outerShdw>
                </a:effectLst>
              </a:rPr>
              <a:t>Trenet</a:t>
            </a:r>
            <a:r>
              <a:rPr lang="es-ES" b="1" dirty="0" smtClean="0">
                <a:blipFill>
                  <a:blip r:embed="rId3"/>
                  <a:stretch>
                    <a:fillRect/>
                  </a:stretch>
                </a:blipFill>
                <a:effectLst>
                  <a:outerShdw blurRad="38100" dist="38100" dir="2700000" algn="tl">
                    <a:srgbClr val="000000">
                      <a:alpha val="43137"/>
                    </a:srgbClr>
                  </a:outerShdw>
                </a:effectLst>
              </a:rPr>
              <a:t> y </a:t>
            </a:r>
          </a:p>
          <a:p>
            <a:r>
              <a:rPr lang="es-ES" b="1" dirty="0" smtClean="0">
                <a:blipFill>
                  <a:blip r:embed="rId3"/>
                  <a:stretch>
                    <a:fillRect/>
                  </a:stretch>
                </a:blipFill>
                <a:effectLst>
                  <a:outerShdw blurRad="38100" dist="38100" dir="2700000" algn="tl">
                    <a:srgbClr val="000000">
                      <a:alpha val="43137"/>
                    </a:srgbClr>
                  </a:outerShdw>
                </a:effectLst>
              </a:rPr>
              <a:t>Peter </a:t>
            </a:r>
            <a:r>
              <a:rPr lang="es-ES" b="1" dirty="0" err="1" smtClean="0">
                <a:blipFill>
                  <a:blip r:embed="rId3"/>
                  <a:stretch>
                    <a:fillRect/>
                  </a:stretch>
                </a:blipFill>
                <a:effectLst>
                  <a:outerShdw blurRad="38100" dist="38100" dir="2700000" algn="tl">
                    <a:srgbClr val="000000">
                      <a:alpha val="43137"/>
                    </a:srgbClr>
                  </a:outerShdw>
                </a:effectLst>
              </a:rPr>
              <a:t>Ustinov</a:t>
            </a:r>
            <a:r>
              <a:rPr lang="es-ES" b="1" dirty="0" smtClean="0">
                <a:blipFill>
                  <a:blip r:embed="rId3"/>
                  <a:stretch>
                    <a:fillRect/>
                  </a:stretch>
                </a:blipFill>
                <a:effectLst>
                  <a:outerShdw blurRad="38100" dist="38100" dir="2700000" algn="tl">
                    <a:srgbClr val="000000">
                      <a:alpha val="43137"/>
                    </a:srgbClr>
                  </a:outerShdw>
                </a:effectLst>
              </a:rPr>
              <a:t>.</a:t>
            </a:r>
          </a:p>
        </p:txBody>
      </p:sp>
      <p:pic>
        <p:nvPicPr>
          <p:cNvPr id="6" name="5 Imagen" descr="Imagen1tyer.jpg"/>
          <p:cNvPicPr>
            <a:picLocks noChangeAspect="1"/>
          </p:cNvPicPr>
          <p:nvPr/>
        </p:nvPicPr>
        <p:blipFill>
          <a:blip r:embed="rId4"/>
          <a:stretch>
            <a:fillRect/>
          </a:stretch>
        </p:blipFill>
        <p:spPr>
          <a:xfrm>
            <a:off x="4643438" y="642917"/>
            <a:ext cx="3643339" cy="5562685"/>
          </a:xfrm>
          <a:prstGeom prst="rect">
            <a:avLst/>
          </a:prstGeom>
        </p:spPr>
      </p:pic>
      <p:pic>
        <p:nvPicPr>
          <p:cNvPr id="7" name="6 Imagen" descr="moulin.gif"/>
          <p:cNvPicPr>
            <a:picLocks noChangeAspect="1"/>
          </p:cNvPicPr>
          <p:nvPr/>
        </p:nvPicPr>
        <p:blipFill>
          <a:blip r:embed="rId5">
            <a:lum bright="20000" contrast="40000"/>
          </a:blip>
          <a:stretch>
            <a:fillRect/>
          </a:stretch>
        </p:blipFill>
        <p:spPr>
          <a:xfrm>
            <a:off x="1643042" y="642918"/>
            <a:ext cx="1428760" cy="1500198"/>
          </a:xfrm>
          <a:prstGeom prst="rect">
            <a:avLst/>
          </a:prstGeom>
        </p:spPr>
      </p:pic>
    </p:spTree>
  </p:cSld>
  <p:clrMapOvr>
    <a:masterClrMapping/>
  </p:clrMapOvr>
  <p:transition spd="slow" advTm="2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642910" y="571480"/>
            <a:ext cx="7858180" cy="578647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57224" y="714356"/>
            <a:ext cx="3714776" cy="5632311"/>
          </a:xfrm>
          <a:prstGeom prst="rect">
            <a:avLst/>
          </a:prstGeom>
          <a:noFill/>
        </p:spPr>
        <p:txBody>
          <a:bodyPr wrap="square" rtlCol="0">
            <a:spAutoFit/>
          </a:bodyPr>
          <a:lstStyle/>
          <a:p>
            <a:r>
              <a:rPr lang="es-ES" b="1" dirty="0" smtClean="0">
                <a:blipFill>
                  <a:blip r:embed="rId3"/>
                  <a:stretch>
                    <a:fillRect/>
                  </a:stretch>
                </a:blipFill>
                <a:effectLst>
                  <a:outerShdw blurRad="38100" dist="38100" dir="2700000" algn="tl">
                    <a:srgbClr val="000000">
                      <a:alpha val="43137"/>
                    </a:srgbClr>
                  </a:outerShdw>
                </a:effectLst>
              </a:rPr>
              <a:t>El </a:t>
            </a:r>
            <a:r>
              <a:rPr lang="es-ES" b="1" dirty="0" err="1" smtClean="0">
                <a:blipFill>
                  <a:blip r:embed="rId3"/>
                  <a:stretch>
                    <a:fillRect/>
                  </a:stretch>
                </a:blipFill>
                <a:effectLst>
                  <a:outerShdw blurRad="38100" dist="38100" dir="2700000" algn="tl">
                    <a:srgbClr val="000000">
                      <a:alpha val="43137"/>
                    </a:srgbClr>
                  </a:outerShdw>
                </a:effectLst>
              </a:rPr>
              <a:t>Moulin</a:t>
            </a:r>
            <a:r>
              <a:rPr lang="es-ES" b="1" dirty="0" smtClean="0">
                <a:blipFill>
                  <a:blip r:embed="rId3"/>
                  <a:stretch>
                    <a:fillRect/>
                  </a:stretch>
                </a:blipFill>
                <a:effectLst>
                  <a:outerShdw blurRad="38100" dist="38100" dir="2700000" algn="tl">
                    <a:srgbClr val="000000">
                      <a:alpha val="43137"/>
                    </a:srgbClr>
                  </a:outerShdw>
                </a:effectLst>
              </a:rPr>
              <a:t> Rouge fue también el tema central de inspiración de muchas de las pinturas post-impresionistas </a:t>
            </a:r>
            <a:r>
              <a:rPr lang="es-ES" b="1" dirty="0" err="1" smtClean="0">
                <a:blipFill>
                  <a:blip r:embed="rId3"/>
                  <a:stretch>
                    <a:fillRect/>
                  </a:stretch>
                </a:blipFill>
                <a:effectLst>
                  <a:outerShdw blurRad="38100" dist="38100" dir="2700000" algn="tl">
                    <a:srgbClr val="000000">
                      <a:alpha val="43137"/>
                    </a:srgbClr>
                  </a:outerShdw>
                </a:effectLst>
              </a:rPr>
              <a:t>delpintor</a:t>
            </a:r>
            <a:r>
              <a:rPr lang="es-ES" b="1" dirty="0" smtClean="0">
                <a:blipFill>
                  <a:blip r:embed="rId3"/>
                  <a:stretch>
                    <a:fillRect/>
                  </a:stretch>
                </a:blipFill>
                <a:effectLst>
                  <a:outerShdw blurRad="38100" dist="38100" dir="2700000" algn="tl">
                    <a:srgbClr val="000000">
                      <a:alpha val="43137"/>
                    </a:srgbClr>
                  </a:outerShdw>
                </a:effectLst>
              </a:rPr>
              <a:t> Toulouse-Lautrec. </a:t>
            </a:r>
            <a:r>
              <a:rPr lang="es-ES" b="1" dirty="0" err="1" smtClean="0">
                <a:blipFill>
                  <a:blip r:embed="rId3"/>
                  <a:stretch>
                    <a:fillRect/>
                  </a:stretch>
                </a:blipFill>
                <a:effectLst>
                  <a:outerShdw blurRad="38100" dist="38100" dir="2700000" algn="tl">
                    <a:srgbClr val="000000">
                      <a:alpha val="43137"/>
                    </a:srgbClr>
                  </a:outerShdw>
                </a:effectLst>
              </a:rPr>
              <a:t>Moulin</a:t>
            </a:r>
            <a:r>
              <a:rPr lang="es-ES" b="1" dirty="0" smtClean="0">
                <a:blipFill>
                  <a:blip r:embed="rId3"/>
                  <a:stretch>
                    <a:fillRect/>
                  </a:stretch>
                </a:blipFill>
                <a:effectLst>
                  <a:outerShdw blurRad="38100" dist="38100" dir="2700000" algn="tl">
                    <a:srgbClr val="000000">
                      <a:alpha val="43137"/>
                    </a:srgbClr>
                  </a:outerShdw>
                </a:effectLst>
              </a:rPr>
              <a:t> Rouge fue también el título de un libro de Pierre La Mure, el cual fue adaptado para la película </a:t>
            </a:r>
            <a:r>
              <a:rPr lang="es-ES" b="1" dirty="0" err="1" smtClean="0">
                <a:blipFill>
                  <a:blip r:embed="rId3"/>
                  <a:stretch>
                    <a:fillRect/>
                  </a:stretch>
                </a:blipFill>
                <a:effectLst>
                  <a:outerShdw blurRad="38100" dist="38100" dir="2700000" algn="tl">
                    <a:srgbClr val="000000">
                      <a:alpha val="43137"/>
                    </a:srgbClr>
                  </a:outerShdw>
                </a:effectLst>
              </a:rPr>
              <a:t>Moulin</a:t>
            </a:r>
            <a:r>
              <a:rPr lang="es-ES" b="1" dirty="0" smtClean="0">
                <a:blipFill>
                  <a:blip r:embed="rId3"/>
                  <a:stretch>
                    <a:fillRect/>
                  </a:stretch>
                </a:blipFill>
                <a:effectLst>
                  <a:outerShdw blurRad="38100" dist="38100" dir="2700000" algn="tl">
                    <a:srgbClr val="000000">
                      <a:alpha val="43137"/>
                    </a:srgbClr>
                  </a:outerShdw>
                </a:effectLst>
              </a:rPr>
              <a:t> Rouge en 1952, protagonizada por José Ferrer y </a:t>
            </a:r>
            <a:r>
              <a:rPr lang="es-ES" b="1" dirty="0" err="1" smtClean="0">
                <a:blipFill>
                  <a:blip r:embed="rId3"/>
                  <a:stretch>
                    <a:fillRect/>
                  </a:stretch>
                </a:blipFill>
                <a:effectLst>
                  <a:outerShdw blurRad="38100" dist="38100" dir="2700000" algn="tl">
                    <a:srgbClr val="000000">
                      <a:alpha val="43137"/>
                    </a:srgbClr>
                  </a:outerShdw>
                </a:effectLst>
              </a:rPr>
              <a:t>Zsa</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Zsa</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Gabor</a:t>
            </a:r>
            <a:r>
              <a:rPr lang="es-ES" b="1" dirty="0" smtClean="0">
                <a:blipFill>
                  <a:blip r:embed="rId3"/>
                  <a:stretch>
                    <a:fillRect/>
                  </a:stretch>
                </a:blipFill>
                <a:effectLst>
                  <a:outerShdw blurRad="38100" dist="38100" dir="2700000" algn="tl">
                    <a:srgbClr val="000000">
                      <a:alpha val="43137"/>
                    </a:srgbClr>
                  </a:outerShdw>
                </a:effectLst>
              </a:rPr>
              <a:t>. Hay varias películas que tienen el mismo título, incluyendo </a:t>
            </a:r>
            <a:r>
              <a:rPr lang="es-ES" b="1" dirty="0" err="1" smtClean="0">
                <a:blipFill>
                  <a:blip r:embed="rId3"/>
                  <a:stretch>
                    <a:fillRect/>
                  </a:stretch>
                </a:blipFill>
                <a:effectLst>
                  <a:outerShdw blurRad="38100" dist="38100" dir="2700000" algn="tl">
                    <a:srgbClr val="000000">
                      <a:alpha val="43137"/>
                    </a:srgbClr>
                  </a:outerShdw>
                </a:effectLst>
              </a:rPr>
              <a:t>Moulin</a:t>
            </a:r>
            <a:r>
              <a:rPr lang="es-ES" b="1" dirty="0" smtClean="0">
                <a:blipFill>
                  <a:blip r:embed="rId3"/>
                  <a:stretch>
                    <a:fillRect/>
                  </a:stretch>
                </a:blipFill>
                <a:effectLst>
                  <a:outerShdw blurRad="38100" dist="38100" dir="2700000" algn="tl">
                    <a:srgbClr val="000000">
                      <a:alpha val="43137"/>
                    </a:srgbClr>
                  </a:outerShdw>
                </a:effectLst>
              </a:rPr>
              <a:t> Rouge!, película realizada en el 2001 en la que actúan Nicole </a:t>
            </a:r>
            <a:r>
              <a:rPr lang="es-ES" b="1" dirty="0" err="1" smtClean="0">
                <a:blipFill>
                  <a:blip r:embed="rId3"/>
                  <a:stretch>
                    <a:fillRect/>
                  </a:stretch>
                </a:blipFill>
                <a:effectLst>
                  <a:outerShdw blurRad="38100" dist="38100" dir="2700000" algn="tl">
                    <a:srgbClr val="000000">
                      <a:alpha val="43137"/>
                    </a:srgbClr>
                  </a:outerShdw>
                </a:effectLst>
              </a:rPr>
              <a:t>Kidman</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Jim</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Broadbent</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Ewan</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McGregor</a:t>
            </a:r>
            <a:r>
              <a:rPr lang="es-ES" b="1" dirty="0" smtClean="0">
                <a:blipFill>
                  <a:blip r:embed="rId3"/>
                  <a:stretch>
                    <a:fillRect/>
                  </a:stretch>
                </a:blipFill>
                <a:effectLst>
                  <a:outerShdw blurRad="38100" dist="38100" dir="2700000" algn="tl">
                    <a:srgbClr val="000000">
                      <a:alpha val="43137"/>
                    </a:srgbClr>
                  </a:outerShdw>
                </a:effectLst>
              </a:rPr>
              <a:t>, John </a:t>
            </a:r>
            <a:r>
              <a:rPr lang="es-ES" b="1" dirty="0" err="1" smtClean="0">
                <a:blipFill>
                  <a:blip r:embed="rId3"/>
                  <a:stretch>
                    <a:fillRect/>
                  </a:stretch>
                </a:blipFill>
                <a:effectLst>
                  <a:outerShdw blurRad="38100" dist="38100" dir="2700000" algn="tl">
                    <a:srgbClr val="000000">
                      <a:alpha val="43137"/>
                    </a:srgbClr>
                  </a:outerShdw>
                </a:effectLst>
              </a:rPr>
              <a:t>Leguizamoy</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Kylie</a:t>
            </a:r>
            <a:r>
              <a:rPr lang="es-ES" b="1" dirty="0" smtClean="0">
                <a:blipFill>
                  <a:blip r:embed="rId3"/>
                  <a:stretch>
                    <a:fillRect/>
                  </a:stretch>
                </a:blipFill>
                <a:effectLst>
                  <a:outerShdw blurRad="38100" dist="38100" dir="2700000" algn="tl">
                    <a:srgbClr val="000000">
                      <a:alpha val="43137"/>
                    </a:srgbClr>
                  </a:outerShdw>
                </a:effectLst>
              </a:rPr>
              <a:t> </a:t>
            </a:r>
            <a:r>
              <a:rPr lang="es-ES" b="1" dirty="0" err="1" smtClean="0">
                <a:blipFill>
                  <a:blip r:embed="rId3"/>
                  <a:stretch>
                    <a:fillRect/>
                  </a:stretch>
                </a:blipFill>
                <a:effectLst>
                  <a:outerShdw blurRad="38100" dist="38100" dir="2700000" algn="tl">
                    <a:srgbClr val="000000">
                      <a:alpha val="43137"/>
                    </a:srgbClr>
                  </a:outerShdw>
                </a:effectLst>
              </a:rPr>
              <a:t>Minogue</a:t>
            </a:r>
            <a:r>
              <a:rPr lang="es-ES" b="1" dirty="0" smtClean="0">
                <a:blipFill>
                  <a:blip r:embed="rId3"/>
                  <a:stretch>
                    <a:fillRect/>
                  </a:stretch>
                </a:blipFill>
                <a:effectLst>
                  <a:outerShdw blurRad="38100" dist="38100" dir="2700000" algn="tl">
                    <a:srgbClr val="000000">
                      <a:alpha val="43137"/>
                    </a:srgbClr>
                  </a:outerShdw>
                </a:effectLst>
              </a:rPr>
              <a:t>. Ambas películas fueron nominadas ese año al Oscar a la mejor película musical.</a:t>
            </a:r>
          </a:p>
          <a:p>
            <a:endParaRPr lang="es-ES" dirty="0">
              <a:blipFill>
                <a:blip r:embed="rId3"/>
                <a:stretch>
                  <a:fillRect/>
                </a:stretch>
              </a:blipFill>
            </a:endParaRPr>
          </a:p>
        </p:txBody>
      </p:sp>
      <p:pic>
        <p:nvPicPr>
          <p:cNvPr id="6" name="5 Imagen" descr="Imagen8.jpg"/>
          <p:cNvPicPr>
            <a:picLocks noChangeAspect="1"/>
          </p:cNvPicPr>
          <p:nvPr/>
        </p:nvPicPr>
        <p:blipFill>
          <a:blip r:embed="rId4"/>
          <a:stretch>
            <a:fillRect/>
          </a:stretch>
        </p:blipFill>
        <p:spPr>
          <a:xfrm>
            <a:off x="4643438" y="642918"/>
            <a:ext cx="3714776" cy="5628448"/>
          </a:xfrm>
          <a:prstGeom prst="rect">
            <a:avLst/>
          </a:prstGeom>
          <a:scene3d>
            <a:camera prst="orthographicFront"/>
            <a:lightRig rig="threePt" dir="t"/>
          </a:scene3d>
          <a:sp3d>
            <a:bevelT prst="angle"/>
          </a:sp3d>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duotone>
                <a:prstClr val="black"/>
                <a:srgbClr val="FF33CC">
                  <a:tint val="45000"/>
                  <a:satMod val="400000"/>
                </a:srgbClr>
              </a:duotone>
              <a:lum contrast="40000"/>
            </a:blip>
            <a:srcRect/>
            <a:tile tx="0" ty="0" sx="100000" sy="100000" flip="none" algn="tl"/>
          </a:blipFill>
          <a:scene3d>
            <a:camera prst="orthographicFront"/>
            <a:lightRig rig="threePt" dir="t"/>
          </a:scene3d>
          <a:sp3d>
            <a:bevelT w="152400" h="50800" prst="softRound"/>
          </a:sp3d>
        </p:spPr>
        <p:txBody>
          <a:bodyPr/>
          <a:lstStyle/>
          <a:p>
            <a:endParaRPr lang="es-ES" dirty="0"/>
          </a:p>
        </p:txBody>
      </p:sp>
      <p:sp>
        <p:nvSpPr>
          <p:cNvPr id="4" name="3 Rectángulo"/>
          <p:cNvSpPr/>
          <p:nvPr/>
        </p:nvSpPr>
        <p:spPr>
          <a:xfrm>
            <a:off x="642910" y="571480"/>
            <a:ext cx="7858180" cy="5786478"/>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857224" y="1000108"/>
            <a:ext cx="3857652" cy="5139869"/>
          </a:xfrm>
          <a:prstGeom prst="rect">
            <a:avLst/>
          </a:prstGeom>
          <a:noFill/>
        </p:spPr>
        <p:txBody>
          <a:bodyPr wrap="square" rtlCol="0">
            <a:spAutoFit/>
          </a:bodyPr>
          <a:lstStyle/>
          <a:p>
            <a:pPr algn="ctr"/>
            <a:r>
              <a:rPr lang="es-ES" sz="2400" b="1" dirty="0" smtClean="0">
                <a:blipFill>
                  <a:blip r:embed="rId3"/>
                  <a:stretch>
                    <a:fillRect/>
                  </a:stretch>
                </a:blipFill>
                <a:effectLst>
                  <a:outerShdw blurRad="38100" dist="38100" dir="2700000" algn="tl">
                    <a:srgbClr val="000000">
                      <a:alpha val="43137"/>
                    </a:srgbClr>
                  </a:outerShdw>
                </a:effectLst>
              </a:rPr>
              <a:t>Striptease</a:t>
            </a:r>
          </a:p>
          <a:p>
            <a:r>
              <a:rPr lang="es-ES" sz="1600" b="1" dirty="0" smtClean="0">
                <a:blipFill>
                  <a:blip r:embed="rId3"/>
                  <a:stretch>
                    <a:fillRect/>
                  </a:stretch>
                </a:blipFill>
                <a:effectLst>
                  <a:outerShdw blurRad="38100" dist="38100" dir="2700000" algn="tl">
                    <a:srgbClr val="000000">
                      <a:alpha val="43137"/>
                    </a:srgbClr>
                  </a:outerShdw>
                </a:effectLst>
              </a:rPr>
              <a:t>El libro que describe la vida nocturna de París (</a:t>
            </a:r>
            <a:r>
              <a:rPr lang="es-ES" sz="1600" b="1" dirty="0" err="1" smtClean="0">
                <a:blipFill>
                  <a:blip r:embed="rId3"/>
                  <a:stretch>
                    <a:fillRect/>
                  </a:stretch>
                </a:blipFill>
                <a:effectLst>
                  <a:outerShdw blurRad="38100" dist="38100" dir="2700000" algn="tl">
                    <a:srgbClr val="000000">
                      <a:alpha val="43137"/>
                    </a:srgbClr>
                  </a:outerShdw>
                </a:effectLst>
              </a:rPr>
              <a:t>People's</a:t>
            </a:r>
            <a:r>
              <a:rPr lang="es-ES" sz="1600" b="1" dirty="0" smtClean="0">
                <a:blipFill>
                  <a:blip r:embed="rId3"/>
                  <a:stretch>
                    <a:fillRect/>
                  </a:stretch>
                </a:blipFill>
                <a:effectLst>
                  <a:outerShdw blurRad="38100" dist="38100" dir="2700000" algn="tl">
                    <a:srgbClr val="000000">
                      <a:alpha val="43137"/>
                    </a:srgbClr>
                  </a:outerShdw>
                </a:effectLst>
              </a:rPr>
              <a:t> </a:t>
            </a:r>
            <a:r>
              <a:rPr lang="es-ES" sz="1600" b="1" dirty="0" err="1" smtClean="0">
                <a:blipFill>
                  <a:blip r:embed="rId3"/>
                  <a:stretch>
                    <a:fillRect/>
                  </a:stretch>
                </a:blipFill>
                <a:effectLst>
                  <a:outerShdw blurRad="38100" dist="38100" dir="2700000" algn="tl">
                    <a:srgbClr val="000000">
                      <a:alpha val="43137"/>
                    </a:srgbClr>
                  </a:outerShdw>
                </a:effectLst>
              </a:rPr>
              <a:t>Almanac</a:t>
            </a:r>
            <a:r>
              <a:rPr lang="es-ES" sz="1600" b="1" dirty="0" smtClean="0">
                <a:blipFill>
                  <a:blip r:embed="rId3"/>
                  <a:stretch>
                    <a:fillRect/>
                  </a:stretch>
                </a:blipFill>
                <a:effectLst>
                  <a:outerShdw blurRad="38100" dist="38100" dir="2700000" algn="tl">
                    <a:srgbClr val="000000">
                      <a:alpha val="43137"/>
                    </a:srgbClr>
                  </a:outerShdw>
                </a:effectLst>
              </a:rPr>
              <a:t>) da crédito a que originariamente se hiciera striptease en los años 1890, el espectáculo mostraría una mujer quitándose las ropas lentamente en la búsqueda inútil de una pulga que le está picando en el cuerpo. En esta época tanto el </a:t>
            </a:r>
            <a:r>
              <a:rPr lang="es-ES" sz="1600" b="1" dirty="0" err="1" smtClean="0">
                <a:blipFill>
                  <a:blip r:embed="rId3"/>
                  <a:stretch>
                    <a:fillRect/>
                  </a:stretch>
                </a:blipFill>
                <a:effectLst>
                  <a:outerShdw blurRad="38100" dist="38100" dir="2700000" algn="tl">
                    <a:srgbClr val="000000">
                      <a:alpha val="43137"/>
                    </a:srgbClr>
                  </a:outerShdw>
                </a:effectLst>
              </a:rPr>
              <a:t>Moulin</a:t>
            </a:r>
            <a:r>
              <a:rPr lang="es-ES" sz="1600" b="1" dirty="0" smtClean="0">
                <a:blipFill>
                  <a:blip r:embed="rId3"/>
                  <a:stretch>
                    <a:fillRect/>
                  </a:stretch>
                </a:blipFill>
                <a:effectLst>
                  <a:outerShdw blurRad="38100" dist="38100" dir="2700000" algn="tl">
                    <a:srgbClr val="000000">
                      <a:alpha val="43137"/>
                    </a:srgbClr>
                  </a:outerShdw>
                </a:effectLst>
              </a:rPr>
              <a:t> Rouge como el Folies </a:t>
            </a:r>
            <a:r>
              <a:rPr lang="es-ES" sz="1600" b="1" dirty="0" err="1" smtClean="0">
                <a:blipFill>
                  <a:blip r:embed="rId3"/>
                  <a:stretch>
                    <a:fillRect/>
                  </a:stretch>
                </a:blipFill>
                <a:effectLst>
                  <a:outerShdw blurRad="38100" dist="38100" dir="2700000" algn="tl">
                    <a:srgbClr val="000000">
                      <a:alpha val="43137"/>
                    </a:srgbClr>
                  </a:outerShdw>
                </a:effectLst>
              </a:rPr>
              <a:t>Bergère</a:t>
            </a:r>
            <a:r>
              <a:rPr lang="es-ES" sz="1600" b="1" dirty="0" smtClean="0">
                <a:blipFill>
                  <a:blip r:embed="rId3"/>
                  <a:stretch>
                    <a:fillRect/>
                  </a:stretch>
                </a:blipFill>
                <a:effectLst>
                  <a:outerShdw blurRad="38100" dist="38100" dir="2700000" algn="tl">
                    <a:srgbClr val="000000">
                      <a:alpha val="43137"/>
                    </a:srgbClr>
                  </a:outerShdw>
                </a:effectLst>
              </a:rPr>
              <a:t> fueron los pioneros de la noche en mostrar este tipo de espectáculos en los que aparecía sobre el escenario una danza de mujeres semidesnudas y haciendo </a:t>
            </a:r>
            <a:r>
              <a:rPr lang="es-ES" sz="1600" b="1" dirty="0" err="1" smtClean="0">
                <a:blipFill>
                  <a:blip r:embed="rId3"/>
                  <a:stretch>
                    <a:fillRect/>
                  </a:stretch>
                </a:blipFill>
                <a:effectLst>
                  <a:outerShdw blurRad="38100" dist="38100" dir="2700000" algn="tl">
                    <a:srgbClr val="000000">
                      <a:alpha val="43137"/>
                    </a:srgbClr>
                  </a:outerShdw>
                </a:effectLst>
              </a:rPr>
              <a:t>tableaux</a:t>
            </a:r>
            <a:r>
              <a:rPr lang="es-ES" sz="1600" b="1" dirty="0" smtClean="0">
                <a:blipFill>
                  <a:blip r:embed="rId3"/>
                  <a:stretch>
                    <a:fillRect/>
                  </a:stretch>
                </a:blipFill>
                <a:effectLst>
                  <a:outerShdw blurRad="38100" dist="38100" dir="2700000" algn="tl">
                    <a:srgbClr val="000000">
                      <a:alpha val="43137"/>
                    </a:srgbClr>
                  </a:outerShdw>
                </a:effectLst>
              </a:rPr>
              <a:t> vivants. Una de las más famosas actrices que aparecieron en el </a:t>
            </a:r>
            <a:r>
              <a:rPr lang="es-ES" sz="1600" b="1" dirty="0" err="1" smtClean="0">
                <a:blipFill>
                  <a:blip r:embed="rId3"/>
                  <a:stretch>
                    <a:fillRect/>
                  </a:stretch>
                </a:blipFill>
                <a:effectLst>
                  <a:outerShdw blurRad="38100" dist="38100" dir="2700000" algn="tl">
                    <a:srgbClr val="000000">
                      <a:alpha val="43137"/>
                    </a:srgbClr>
                  </a:outerShdw>
                </a:effectLst>
              </a:rPr>
              <a:t>Moulin</a:t>
            </a:r>
            <a:r>
              <a:rPr lang="es-ES" sz="1600" b="1" dirty="0" smtClean="0">
                <a:blipFill>
                  <a:blip r:embed="rId3"/>
                  <a:stretch>
                    <a:fillRect/>
                  </a:stretch>
                </a:blipFill>
                <a:effectLst>
                  <a:outerShdw blurRad="38100" dist="38100" dir="2700000" algn="tl">
                    <a:srgbClr val="000000">
                      <a:alpha val="43137"/>
                    </a:srgbClr>
                  </a:outerShdw>
                </a:effectLst>
              </a:rPr>
              <a:t> Rouge en el año 1907 fue </a:t>
            </a:r>
            <a:r>
              <a:rPr lang="es-ES" sz="1600" b="1" dirty="0" err="1" smtClean="0">
                <a:blipFill>
                  <a:blip r:embed="rId3"/>
                  <a:stretch>
                    <a:fillRect/>
                  </a:stretch>
                </a:blipFill>
                <a:effectLst>
                  <a:outerShdw blurRad="38100" dist="38100" dir="2700000" algn="tl">
                    <a:srgbClr val="000000">
                      <a:alpha val="43137"/>
                    </a:srgbClr>
                  </a:outerShdw>
                </a:effectLst>
              </a:rPr>
              <a:t>Germaine</a:t>
            </a:r>
            <a:r>
              <a:rPr lang="es-ES" sz="1600" b="1" dirty="0" smtClean="0">
                <a:blipFill>
                  <a:blip r:embed="rId3"/>
                  <a:stretch>
                    <a:fillRect/>
                  </a:stretch>
                </a:blipFill>
                <a:effectLst>
                  <a:outerShdw blurRad="38100" dist="38100" dir="2700000" algn="tl">
                    <a:srgbClr val="000000">
                      <a:alpha val="43137"/>
                    </a:srgbClr>
                  </a:outerShdw>
                </a:effectLst>
              </a:rPr>
              <a:t> </a:t>
            </a:r>
            <a:r>
              <a:rPr lang="es-ES" sz="1600" b="1" dirty="0" err="1" smtClean="0">
                <a:blipFill>
                  <a:blip r:embed="rId3"/>
                  <a:stretch>
                    <a:fillRect/>
                  </a:stretch>
                </a:blipFill>
                <a:effectLst>
                  <a:outerShdw blurRad="38100" dist="38100" dir="2700000" algn="tl">
                    <a:srgbClr val="000000">
                      <a:alpha val="43137"/>
                    </a:srgbClr>
                  </a:outerShdw>
                </a:effectLst>
              </a:rPr>
              <a:t>Aymos</a:t>
            </a:r>
            <a:r>
              <a:rPr lang="es-ES" sz="1600" b="1" dirty="0" smtClean="0">
                <a:blipFill>
                  <a:blip r:embed="rId3"/>
                  <a:stretch>
                    <a:fillRect/>
                  </a:stretch>
                </a:blipFill>
                <a:effectLst>
                  <a:outerShdw blurRad="38100" dist="38100" dir="2700000" algn="tl">
                    <a:srgbClr val="000000">
                      <a:alpha val="43137"/>
                    </a:srgbClr>
                  </a:outerShdw>
                </a:effectLst>
              </a:rPr>
              <a:t> que fue de las primeras en vestirse con tres pequeñas conchas.</a:t>
            </a:r>
            <a:endParaRPr lang="es-ES" sz="1600" b="1" dirty="0">
              <a:blipFill>
                <a:blip r:embed="rId3"/>
                <a:stretch>
                  <a:fillRect/>
                </a:stretch>
              </a:blipFill>
              <a:effectLst>
                <a:outerShdw blurRad="38100" dist="38100" dir="2700000" algn="tl">
                  <a:srgbClr val="000000">
                    <a:alpha val="43137"/>
                  </a:srgbClr>
                </a:outerShdw>
              </a:effectLst>
            </a:endParaRPr>
          </a:p>
        </p:txBody>
      </p:sp>
      <p:pic>
        <p:nvPicPr>
          <p:cNvPr id="6" name="5 Imagen" descr="Imagen6.jpg"/>
          <p:cNvPicPr>
            <a:picLocks noChangeAspect="1"/>
          </p:cNvPicPr>
          <p:nvPr/>
        </p:nvPicPr>
        <p:blipFill>
          <a:blip r:embed="rId4"/>
          <a:stretch>
            <a:fillRect/>
          </a:stretch>
        </p:blipFill>
        <p:spPr>
          <a:xfrm>
            <a:off x="4929190" y="635830"/>
            <a:ext cx="3452860" cy="5521995"/>
          </a:xfrm>
          <a:prstGeom prst="rect">
            <a:avLst/>
          </a:prstGeom>
          <a:scene3d>
            <a:camera prst="orthographicFront"/>
            <a:lightRig rig="threePt" dir="t"/>
          </a:scene3d>
          <a:sp3d>
            <a:bevelT prst="angle"/>
          </a:sp3d>
        </p:spPr>
      </p:pic>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retwert.jpg"/>
          <p:cNvPicPr>
            <a:picLocks noChangeAspect="1"/>
          </p:cNvPicPr>
          <p:nvPr/>
        </p:nvPicPr>
        <p:blipFill>
          <a:blip r:embed="rId2"/>
          <a:srcRect l="2343" t="3125" b="3125"/>
          <a:stretch>
            <a:fillRect/>
          </a:stretch>
        </p:blipFill>
        <p:spPr>
          <a:xfrm>
            <a:off x="0" y="0"/>
            <a:ext cx="9144000" cy="6858000"/>
          </a:xfrm>
          <a:prstGeom prst="rect">
            <a:avLst/>
          </a:prstGeom>
        </p:spPr>
      </p:pic>
      <p:pic>
        <p:nvPicPr>
          <p:cNvPr id="5" name="4 Imagen" descr="Imagen1retwert.jpg"/>
          <p:cNvPicPr>
            <a:picLocks noChangeAspect="1"/>
          </p:cNvPicPr>
          <p:nvPr/>
        </p:nvPicPr>
        <p:blipFill>
          <a:blip r:embed="rId2"/>
          <a:srcRect l="2343" t="3125" b="3125"/>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3000" fill="hold"/>
                                        <p:tgtEl>
                                          <p:spTgt spid="5"/>
                                        </p:tgtEl>
                                        <p:attrNameLst>
                                          <p:attrName>ppt_w</p:attrName>
                                        </p:attrNameLst>
                                      </p:cBhvr>
                                      <p:tavLst>
                                        <p:tav tm="0">
                                          <p:val>
                                            <p:strVal val="4/3*#ppt_w"/>
                                          </p:val>
                                        </p:tav>
                                        <p:tav tm="100000">
                                          <p:val>
                                            <p:strVal val="#ppt_w"/>
                                          </p:val>
                                        </p:tav>
                                      </p:tavLst>
                                    </p:anim>
                                    <p:anim calcmode="lin" valueType="num">
                                      <p:cBhvr>
                                        <p:cTn id="13"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Rouge-paris-franc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iii.jpg"/>
          <p:cNvPicPr>
            <a:picLocks noChangeAspect="1"/>
          </p:cNvPicPr>
          <p:nvPr/>
        </p:nvPicPr>
        <p:blipFill>
          <a:blip r:embed="rId2"/>
          <a:stretch>
            <a:fillRect/>
          </a:stretch>
        </p:blipFill>
        <p:spPr>
          <a:xfrm>
            <a:off x="0" y="18920"/>
            <a:ext cx="9144000" cy="6820160"/>
          </a:xfrm>
          <a:prstGeom prst="rect">
            <a:avLst/>
          </a:prstGeom>
        </p:spPr>
      </p:pic>
      <p:pic>
        <p:nvPicPr>
          <p:cNvPr id="5" name="4 Imagen" descr="Imagen1iii.jpg"/>
          <p:cNvPicPr>
            <a:picLocks noChangeAspect="1"/>
          </p:cNvPicPr>
          <p:nvPr/>
        </p:nvPicPr>
        <p:blipFill>
          <a:blip r:embed="rId2"/>
          <a:stretch>
            <a:fillRect/>
          </a:stretch>
        </p:blipFill>
        <p:spPr>
          <a:xfrm>
            <a:off x="0" y="37840"/>
            <a:ext cx="9144000" cy="682016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OOO.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OO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YYYY.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0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YU.jpg"/>
          <p:cNvPicPr>
            <a:picLocks noChangeAspect="1"/>
          </p:cNvPicPr>
          <p:nvPr/>
        </p:nvPicPr>
        <p:blipFill>
          <a:blip r:embed="rId2"/>
          <a:stretch>
            <a:fillRect/>
          </a:stretch>
        </p:blipFill>
        <p:spPr>
          <a:xfrm>
            <a:off x="0" y="23281"/>
            <a:ext cx="9144000" cy="6811437"/>
          </a:xfrm>
          <a:prstGeom prst="rect">
            <a:avLst/>
          </a:prstGeom>
        </p:spPr>
      </p:pic>
      <p:pic>
        <p:nvPicPr>
          <p:cNvPr id="5" name="4 Imagen" descr="Imagen1YU.jpg"/>
          <p:cNvPicPr>
            <a:picLocks noChangeAspect="1"/>
          </p:cNvPicPr>
          <p:nvPr/>
        </p:nvPicPr>
        <p:blipFill>
          <a:blip r:embed="rId2"/>
          <a:stretch>
            <a:fillRect/>
          </a:stretch>
        </p:blipFill>
        <p:spPr>
          <a:xfrm>
            <a:off x="0" y="46563"/>
            <a:ext cx="9144000" cy="681143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RRRR.jpg"/>
          <p:cNvPicPr>
            <a:picLocks noChangeAspect="1"/>
          </p:cNvPicPr>
          <p:nvPr/>
        </p:nvPicPr>
        <p:blipFill>
          <a:blip r:embed="rId2"/>
          <a:stretch>
            <a:fillRect/>
          </a:stretch>
        </p:blipFill>
        <p:spPr>
          <a:xfrm>
            <a:off x="0" y="3345"/>
            <a:ext cx="9144000" cy="6851309"/>
          </a:xfrm>
          <a:prstGeom prst="rect">
            <a:avLst/>
          </a:prstGeom>
        </p:spPr>
      </p:pic>
      <p:pic>
        <p:nvPicPr>
          <p:cNvPr id="5" name="4 Imagen" descr="Imagen1RRRR.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cira_041.jpg"/>
          <p:cNvPicPr>
            <a:picLocks noChangeAspect="1"/>
          </p:cNvPicPr>
          <p:nvPr/>
        </p:nvPicPr>
        <p:blipFill>
          <a:blip r:embed="rId2"/>
          <a:stretch>
            <a:fillRect/>
          </a:stretch>
        </p:blipFill>
        <p:spPr>
          <a:xfrm>
            <a:off x="0" y="6684"/>
            <a:ext cx="9144000" cy="6844632"/>
          </a:xfrm>
          <a:prstGeom prst="rect">
            <a:avLst/>
          </a:prstGeom>
        </p:spPr>
      </p:pic>
      <p:pic>
        <p:nvPicPr>
          <p:cNvPr id="5" name="4 Imagen" descr="Ancira_041.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cira_065.jpg"/>
          <p:cNvPicPr>
            <a:picLocks noChangeAspect="1"/>
          </p:cNvPicPr>
          <p:nvPr/>
        </p:nvPicPr>
        <p:blipFill>
          <a:blip r:embed="rId2"/>
          <a:stretch>
            <a:fillRect/>
          </a:stretch>
        </p:blipFill>
        <p:spPr>
          <a:xfrm>
            <a:off x="0" y="33324"/>
            <a:ext cx="9144000" cy="6824676"/>
          </a:xfrm>
          <a:prstGeom prst="rect">
            <a:avLst/>
          </a:prstGeom>
        </p:spPr>
      </p:pic>
      <p:pic>
        <p:nvPicPr>
          <p:cNvPr id="5" name="4 Imagen" descr="Ancira_065.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b1bea_7a3d8fa2_orig.jpg"/>
          <p:cNvPicPr>
            <a:picLocks noChangeAspect="1"/>
          </p:cNvPicPr>
          <p:nvPr/>
        </p:nvPicPr>
        <p:blipFill>
          <a:blip r:embed="rId2"/>
          <a:stretch>
            <a:fillRect/>
          </a:stretch>
        </p:blipFill>
        <p:spPr>
          <a:xfrm>
            <a:off x="0" y="0"/>
            <a:ext cx="9179719" cy="6858000"/>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repeatCount="2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can© Moulin Rouge - J.Habas.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repeatCount="2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ench-cancan-pfb.jpg"/>
          <p:cNvPicPr>
            <a:picLocks noChangeAspect="1"/>
          </p:cNvPicPr>
          <p:nvPr/>
        </p:nvPicPr>
        <p:blipFill>
          <a:blip r:embed="rId2"/>
          <a:stretch>
            <a:fillRect/>
          </a:stretch>
        </p:blipFill>
        <p:spPr>
          <a:xfrm>
            <a:off x="-1" y="0"/>
            <a:ext cx="9233297" cy="6858000"/>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repeatCount="2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can.JPG"/>
          <p:cNvPicPr>
            <a:picLocks noChangeAspect="1"/>
          </p:cNvPicPr>
          <p:nvPr/>
        </p:nvPicPr>
        <p:blipFill>
          <a:blip r:embed="rId2"/>
          <a:stretch>
            <a:fillRect/>
          </a:stretch>
        </p:blipFill>
        <p:spPr>
          <a:xfrm>
            <a:off x="0" y="0"/>
            <a:ext cx="9152930" cy="6858000"/>
          </a:xfrm>
          <a:prstGeom prst="rect">
            <a:avLst/>
          </a:prstGeom>
        </p:spPr>
      </p:pic>
      <p:pic>
        <p:nvPicPr>
          <p:cNvPr id="5" name="4 Imagen" descr="Cancan.JPG"/>
          <p:cNvPicPr>
            <a:picLocks noChangeAspect="1"/>
          </p:cNvPicPr>
          <p:nvPr/>
        </p:nvPicPr>
        <p:blipFill>
          <a:blip r:embed="rId2"/>
          <a:stretch>
            <a:fillRect/>
          </a:stretch>
        </p:blipFill>
        <p:spPr>
          <a:xfrm>
            <a:off x="0" y="0"/>
            <a:ext cx="915293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em-frazer-as-zidler-at-moulin-rouge-event5.jpg"/>
          <p:cNvPicPr>
            <a:picLocks noChangeAspect="1"/>
          </p:cNvPicPr>
          <p:nvPr/>
        </p:nvPicPr>
        <p:blipFill>
          <a:blip r:embed="rId2"/>
          <a:stretch>
            <a:fillRect/>
          </a:stretch>
        </p:blipFill>
        <p:spPr>
          <a:xfrm>
            <a:off x="0" y="0"/>
            <a:ext cx="9144000" cy="6858000"/>
          </a:xfrm>
          <a:prstGeom prst="rect">
            <a:avLst/>
          </a:prstGeom>
        </p:spPr>
      </p:pic>
      <p:pic>
        <p:nvPicPr>
          <p:cNvPr id="5" name="4 Imagen" descr="jem-frazer-as-zidler-at-moulin-rouge-event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Rouge+Australian+Dancer+Morgan+Kenny+lHtvqeHIphDl.jpg"/>
          <p:cNvPicPr>
            <a:picLocks noChangeAspect="1"/>
          </p:cNvPicPr>
          <p:nvPr/>
        </p:nvPicPr>
        <p:blipFill>
          <a:blip r:embed="rId2"/>
          <a:stretch>
            <a:fillRect/>
          </a:stretch>
        </p:blipFill>
        <p:spPr>
          <a:xfrm>
            <a:off x="0" y="26581"/>
            <a:ext cx="9144000" cy="6804837"/>
          </a:xfrm>
          <a:prstGeom prst="rect">
            <a:avLst/>
          </a:prstGeom>
        </p:spPr>
      </p:pic>
      <p:pic>
        <p:nvPicPr>
          <p:cNvPr id="5" name="4 Imagen" descr="Moulin+Rouge+Australian+Dancer+Morgan+Kenny+lHtvqeHIphDl.jpg"/>
          <p:cNvPicPr>
            <a:picLocks noChangeAspect="1"/>
          </p:cNvPicPr>
          <p:nvPr/>
        </p:nvPicPr>
        <p:blipFill>
          <a:blip r:embed="rId2"/>
          <a:stretch>
            <a:fillRect/>
          </a:stretch>
        </p:blipFill>
        <p:spPr>
          <a:xfrm>
            <a:off x="0" y="0"/>
            <a:ext cx="9144000" cy="680483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F69AE6C6D314B4EB516DC364E1CBB10.jpg"/>
          <p:cNvPicPr>
            <a:picLocks noChangeAspect="1"/>
          </p:cNvPicPr>
          <p:nvPr/>
        </p:nvPicPr>
        <p:blipFill>
          <a:blip r:embed="rId2"/>
          <a:stretch>
            <a:fillRect/>
          </a:stretch>
        </p:blipFill>
        <p:spPr>
          <a:xfrm>
            <a:off x="0" y="10016"/>
            <a:ext cx="9144000" cy="6837967"/>
          </a:xfrm>
          <a:prstGeom prst="rect">
            <a:avLst/>
          </a:prstGeom>
        </p:spPr>
      </p:pic>
      <p:pic>
        <p:nvPicPr>
          <p:cNvPr id="5" name="4 Imagen" descr="0F69AE6C6D314B4EB516DC364E1CBB10.jpg"/>
          <p:cNvPicPr>
            <a:picLocks noChangeAspect="1"/>
          </p:cNvPicPr>
          <p:nvPr/>
        </p:nvPicPr>
        <p:blipFill>
          <a:blip r:embed="rId2"/>
          <a:stretch>
            <a:fillRect/>
          </a:stretch>
        </p:blipFill>
        <p:spPr>
          <a:xfrm>
            <a:off x="0" y="20033"/>
            <a:ext cx="9144000" cy="683796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rou9.jpeg"/>
          <p:cNvPicPr>
            <a:picLocks noChangeAspect="1"/>
          </p:cNvPicPr>
          <p:nvPr/>
        </p:nvPicPr>
        <p:blipFill>
          <a:blip r:embed="rId2"/>
          <a:stretch>
            <a:fillRect/>
          </a:stretch>
        </p:blipFill>
        <p:spPr>
          <a:xfrm>
            <a:off x="0" y="22237"/>
            <a:ext cx="9144000" cy="6813525"/>
          </a:xfrm>
          <a:prstGeom prst="rect">
            <a:avLst/>
          </a:prstGeom>
        </p:spPr>
      </p:pic>
      <p:pic>
        <p:nvPicPr>
          <p:cNvPr id="5" name="4 Imagen" descr="mou-rou9.jpeg"/>
          <p:cNvPicPr>
            <a:picLocks noChangeAspect="1"/>
          </p:cNvPicPr>
          <p:nvPr/>
        </p:nvPicPr>
        <p:blipFill>
          <a:blip r:embed="rId2"/>
          <a:stretch>
            <a:fillRect/>
          </a:stretch>
        </p:blipFill>
        <p:spPr>
          <a:xfrm>
            <a:off x="0" y="0"/>
            <a:ext cx="9144000" cy="681352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par10.jpg"/>
          <p:cNvPicPr>
            <a:picLocks noChangeAspect="1"/>
          </p:cNvPicPr>
          <p:nvPr/>
        </p:nvPicPr>
        <p:blipFill>
          <a:blip r:embed="rId2"/>
          <a:stretch>
            <a:fillRect/>
          </a:stretch>
        </p:blipFill>
        <p:spPr>
          <a:xfrm>
            <a:off x="0" y="16662"/>
            <a:ext cx="9144000" cy="6824676"/>
          </a:xfrm>
          <a:prstGeom prst="rect">
            <a:avLst/>
          </a:prstGeom>
        </p:spPr>
      </p:pic>
      <p:pic>
        <p:nvPicPr>
          <p:cNvPr id="5" name="4 Imagen" descr="01-par10.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nodeType="withEffect">
                                  <p:stCondLst>
                                    <p:cond delay="100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ologue Rouge NT(©Moulin Rouge_S.Franzese)#4292.jpg"/>
          <p:cNvPicPr>
            <a:picLocks noChangeAspect="1"/>
          </p:cNvPicPr>
          <p:nvPr/>
        </p:nvPicPr>
        <p:blipFill>
          <a:blip r:embed="rId2"/>
          <a:stretch>
            <a:fillRect/>
          </a:stretch>
        </p:blipFill>
        <p:spPr>
          <a:xfrm>
            <a:off x="0" y="0"/>
            <a:ext cx="9144000" cy="6831315"/>
          </a:xfrm>
          <a:prstGeom prst="rect">
            <a:avLst/>
          </a:prstGeom>
        </p:spPr>
      </p:pic>
      <p:pic>
        <p:nvPicPr>
          <p:cNvPr id="5" name="4 Imagen" descr="Prologue Rouge NT(©Moulin Rouge_S.Franzese)#4292.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16" fill="hold" nodeType="withEffect">
                                  <p:stCondLst>
                                    <p:cond delay="1000"/>
                                  </p:stCondLst>
                                  <p:childTnLst>
                                    <p:animEffect transition="out" filter="box(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Rouge+Australian+Dancer+Morgan+Kenny+gMrgBpmrftMl.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Can-Moulin-Rouge99.jpg"/>
          <p:cNvPicPr>
            <a:picLocks noChangeAspect="1"/>
          </p:cNvPicPr>
          <p:nvPr/>
        </p:nvPicPr>
        <p:blipFill>
          <a:blip r:embed="rId2"/>
          <a:stretch>
            <a:fillRect/>
          </a:stretch>
        </p:blipFill>
        <p:spPr>
          <a:xfrm>
            <a:off x="0" y="0"/>
            <a:ext cx="9144000" cy="6858000"/>
          </a:xfrm>
          <a:prstGeom prst="rect">
            <a:avLst/>
          </a:prstGeom>
        </p:spPr>
      </p:pic>
      <p:pic>
        <p:nvPicPr>
          <p:cNvPr id="5" name="4 Imagen" descr="Can-Can-Moulin-Rouge9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_feerie-LES-PIRATES-C-02c.jpg"/>
          <p:cNvPicPr>
            <a:picLocks noChangeAspect="1"/>
          </p:cNvPicPr>
          <p:nvPr/>
        </p:nvPicPr>
        <p:blipFill>
          <a:blip r:embed="rId2"/>
          <a:srcRect l="13333"/>
          <a:stretch>
            <a:fillRect/>
          </a:stretch>
        </p:blipFill>
        <p:spPr>
          <a:xfrm>
            <a:off x="0" y="0"/>
            <a:ext cx="9144000" cy="6858000"/>
          </a:xfrm>
          <a:prstGeom prst="rect">
            <a:avLst/>
          </a:prstGeom>
        </p:spPr>
      </p:pic>
      <p:pic>
        <p:nvPicPr>
          <p:cNvPr id="5" name="4 Imagen" descr="01_feerie-LES-PIRATES-C-02c.jpg"/>
          <p:cNvPicPr>
            <a:picLocks noChangeAspect="1"/>
          </p:cNvPicPr>
          <p:nvPr/>
        </p:nvPicPr>
        <p:blipFill>
          <a:blip r:embed="rId2"/>
          <a:srcRect l="13333"/>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15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5" fill="hold" nodeType="withEffect">
                                  <p:stCondLst>
                                    <p:cond delay="1500"/>
                                  </p:stCondLst>
                                  <p:childTnLst>
                                    <p:animEffect transition="out" filter="checkerboard(dow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5" presetClass="entr" presetSubtype="5"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checkerboard(dow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_rouge_ballet.jpg"/>
          <p:cNvPicPr>
            <a:picLocks noChangeAspect="1"/>
          </p:cNvPicPr>
          <p:nvPr/>
        </p:nvPicPr>
        <p:blipFill>
          <a:blip r:embed="rId2"/>
          <a:stretch>
            <a:fillRect/>
          </a:stretch>
        </p:blipFill>
        <p:spPr>
          <a:xfrm>
            <a:off x="0" y="6684"/>
            <a:ext cx="9144000" cy="6844632"/>
          </a:xfrm>
          <a:prstGeom prst="rect">
            <a:avLst/>
          </a:prstGeom>
        </p:spPr>
      </p:pic>
      <p:pic>
        <p:nvPicPr>
          <p:cNvPr id="5" name="4 Imagen" descr="Moulin_rouge_ballet.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_rouge_elland_rd_11-12-03_060.jpg"/>
          <p:cNvPicPr>
            <a:picLocks noChangeAspect="1"/>
          </p:cNvPicPr>
          <p:nvPr/>
        </p:nvPicPr>
        <p:blipFill>
          <a:blip r:embed="rId2"/>
          <a:stretch>
            <a:fillRect/>
          </a:stretch>
        </p:blipFill>
        <p:spPr>
          <a:xfrm>
            <a:off x="2285984" y="0"/>
            <a:ext cx="4500594" cy="6858000"/>
          </a:xfrm>
          <a:prstGeom prst="rect">
            <a:avLst/>
          </a:prstGeom>
          <a:scene3d>
            <a:camera prst="orthographicFront"/>
            <a:lightRig rig="threePt" dir="t"/>
          </a:scene3d>
          <a:sp3d>
            <a:bevelT prst="angle"/>
          </a:sp3d>
        </p:spPr>
      </p:pic>
      <p:sp>
        <p:nvSpPr>
          <p:cNvPr id="5" name="4 Rectángulo"/>
          <p:cNvSpPr/>
          <p:nvPr/>
        </p:nvSpPr>
        <p:spPr>
          <a:xfrm>
            <a:off x="0" y="0"/>
            <a:ext cx="2285984" cy="6858000"/>
          </a:xfrm>
          <a:prstGeom prst="rect">
            <a:avLst/>
          </a:prstGeom>
          <a:blipFill>
            <a:blip r:embed="rId3"/>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858016" y="0"/>
            <a:ext cx="2285984" cy="6858000"/>
          </a:xfrm>
          <a:prstGeom prst="rect">
            <a:avLst/>
          </a:prstGeom>
          <a:blipFill>
            <a:blip r:embed="rId3"/>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Rouge+Australian+Dancer+Morgan+Kenny+m_pOODWTgUxl.jpg"/>
          <p:cNvPicPr>
            <a:picLocks noChangeAspect="1"/>
          </p:cNvPicPr>
          <p:nvPr/>
        </p:nvPicPr>
        <p:blipFill>
          <a:blip r:embed="rId2"/>
          <a:stretch>
            <a:fillRect/>
          </a:stretch>
        </p:blipFill>
        <p:spPr>
          <a:xfrm>
            <a:off x="0" y="36585"/>
            <a:ext cx="9144000" cy="6784830"/>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Rouge-003-1024x682.jpg"/>
          <p:cNvPicPr>
            <a:picLocks noChangeAspect="1"/>
          </p:cNvPicPr>
          <p:nvPr/>
        </p:nvPicPr>
        <p:blipFill>
          <a:blip r:embed="rId2"/>
          <a:stretch>
            <a:fillRect/>
          </a:stretch>
        </p:blipFill>
        <p:spPr>
          <a:xfrm>
            <a:off x="0" y="0"/>
            <a:ext cx="9144000" cy="6824676"/>
          </a:xfrm>
          <a:prstGeom prst="rect">
            <a:avLst/>
          </a:prstGeom>
        </p:spPr>
      </p:pic>
      <p:pic>
        <p:nvPicPr>
          <p:cNvPr id="5" name="4 Imagen" descr="Moulin-Rouge-003-1024x682.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100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Rouge-0021-1024x682.jpg"/>
          <p:cNvPicPr>
            <a:picLocks noChangeAspect="1"/>
          </p:cNvPicPr>
          <p:nvPr/>
        </p:nvPicPr>
        <p:blipFill>
          <a:blip r:embed="rId2"/>
          <a:stretch>
            <a:fillRect/>
          </a:stretch>
        </p:blipFill>
        <p:spPr>
          <a:xfrm>
            <a:off x="0" y="0"/>
            <a:ext cx="9144000" cy="6844632"/>
          </a:xfrm>
          <a:prstGeom prst="rect">
            <a:avLst/>
          </a:prstGeom>
        </p:spPr>
      </p:pic>
      <p:pic>
        <p:nvPicPr>
          <p:cNvPr id="5" name="4 Imagen" descr="Moulin-Rouge-0021-1024x682.jpg"/>
          <p:cNvPicPr>
            <a:picLocks noChangeAspect="1"/>
          </p:cNvPicPr>
          <p:nvPr/>
        </p:nvPicPr>
        <p:blipFill>
          <a:blip r:embed="rId2"/>
          <a:stretch>
            <a:fillRect/>
          </a:stretch>
        </p:blipFill>
        <p:spPr>
          <a:xfrm>
            <a:off x="0" y="0"/>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1500"/>
                                  </p:stCondLst>
                                  <p:childTnLst>
                                    <p:anim calcmode="lin" valueType="num">
                                      <p:cBhvr>
                                        <p:cTn id="6" dur="2000"/>
                                        <p:tgtEl>
                                          <p:spTgt spid="5"/>
                                        </p:tgtEl>
                                        <p:attrNameLst>
                                          <p:attrName>ppt_x</p:attrName>
                                        </p:attrNameLst>
                                      </p:cBhvr>
                                      <p:tavLst>
                                        <p:tav tm="0">
                                          <p:val>
                                            <p:strVal val="ppt_x"/>
                                          </p:val>
                                        </p:tav>
                                        <p:tav tm="100000">
                                          <p:val>
                                            <p:strVal val="ppt_x"/>
                                          </p:val>
                                        </p:tav>
                                      </p:tavLst>
                                    </p:anim>
                                    <p:anim calcmode="lin" valueType="num">
                                      <p:cBhvr>
                                        <p:cTn id="7" dur="2000"/>
                                        <p:tgtEl>
                                          <p:spTgt spid="5"/>
                                        </p:tgtEl>
                                        <p:attrNameLst>
                                          <p:attrName>ppt_y</p:attrName>
                                        </p:attrNameLst>
                                      </p:cBhvr>
                                      <p:tavLst>
                                        <p:tav tm="0">
                                          <p:val>
                                            <p:strVal val="ppt_y"/>
                                          </p:val>
                                        </p:tav>
                                        <p:tav tm="100000">
                                          <p:val>
                                            <p:strVal val="ppt_y-ppt_h/2"/>
                                          </p:val>
                                        </p:tav>
                                      </p:tavLst>
                                    </p:anim>
                                    <p:anim calcmode="lin" valueType="num">
                                      <p:cBhvr>
                                        <p:cTn id="8" dur="2000"/>
                                        <p:tgtEl>
                                          <p:spTgt spid="5"/>
                                        </p:tgtEl>
                                        <p:attrNameLst>
                                          <p:attrName>ppt_w</p:attrName>
                                        </p:attrNameLst>
                                      </p:cBhvr>
                                      <p:tavLst>
                                        <p:tav tm="0">
                                          <p:val>
                                            <p:strVal val="ppt_w"/>
                                          </p:val>
                                        </p:tav>
                                        <p:tav tm="100000">
                                          <p:val>
                                            <p:strVal val="ppt_w"/>
                                          </p:val>
                                        </p:tav>
                                      </p:tavLst>
                                    </p:anim>
                                    <p:anim calcmode="lin" valueType="num">
                                      <p:cBhvr>
                                        <p:cTn id="9" dur="2000"/>
                                        <p:tgtEl>
                                          <p:spTgt spid="5"/>
                                        </p:tgtEl>
                                        <p:attrNameLst>
                                          <p:attrName>ppt_h</p:attrName>
                                        </p:attrNameLst>
                                      </p:cBhvr>
                                      <p:tavLst>
                                        <p:tav tm="0">
                                          <p:val>
                                            <p:strVal val="ppt_h"/>
                                          </p:val>
                                        </p:tav>
                                        <p:tav tm="100000">
                                          <p:val>
                                            <p:fltVal val="0"/>
                                          </p:val>
                                        </p:tav>
                                      </p:tavLst>
                                    </p:anim>
                                    <p:set>
                                      <p:cBhvr>
                                        <p:cTn id="10" dur="1" fill="hold">
                                          <p:stCondLst>
                                            <p:cond delay="1999"/>
                                          </p:stCondLst>
                                        </p:cTn>
                                        <p:tgtEl>
                                          <p:spTgt spid="5"/>
                                        </p:tgtEl>
                                        <p:attrNameLst>
                                          <p:attrName>style.visibility</p:attrName>
                                        </p:attrNameLst>
                                      </p:cBhvr>
                                      <p:to>
                                        <p:strVal val="hidden"/>
                                      </p:to>
                                    </p:set>
                                  </p:childTnLst>
                                </p:cTn>
                              </p:par>
                              <p:par>
                                <p:cTn id="11" presetID="16" presetClass="exit" presetSubtype="37" fill="hold" nodeType="withEffect">
                                  <p:stCondLst>
                                    <p:cond delay="1500"/>
                                  </p:stCondLst>
                                  <p:childTnLst>
                                    <p:animEffect transition="out" filter="barn(outVertical)">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17" presetClass="entr" presetSubtype="4"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ppt_x</p:attrName>
                                        </p:attrNameLst>
                                      </p:cBhvr>
                                      <p:tavLst>
                                        <p:tav tm="0">
                                          <p:val>
                                            <p:strVal val="#ppt_x"/>
                                          </p:val>
                                        </p:tav>
                                        <p:tav tm="100000">
                                          <p:val>
                                            <p:strVal val="#ppt_x"/>
                                          </p:val>
                                        </p:tav>
                                      </p:tavLst>
                                    </p:anim>
                                    <p:anim calcmode="lin" valueType="num">
                                      <p:cBhvr>
                                        <p:cTn id="17" dur="2000" fill="hold"/>
                                        <p:tgtEl>
                                          <p:spTgt spid="4"/>
                                        </p:tgtEl>
                                        <p:attrNameLst>
                                          <p:attrName>ppt_y</p:attrName>
                                        </p:attrNameLst>
                                      </p:cBhvr>
                                      <p:tavLst>
                                        <p:tav tm="0">
                                          <p:val>
                                            <p:strVal val="#ppt_y+#ppt_h/2"/>
                                          </p:val>
                                        </p:tav>
                                        <p:tav tm="100000">
                                          <p:val>
                                            <p:strVal val="#ppt_y"/>
                                          </p:val>
                                        </p:tav>
                                      </p:tavLst>
                                    </p:anim>
                                    <p:anim calcmode="lin" valueType="num">
                                      <p:cBhvr>
                                        <p:cTn id="18" dur="2000" fill="hold"/>
                                        <p:tgtEl>
                                          <p:spTgt spid="4"/>
                                        </p:tgtEl>
                                        <p:attrNameLst>
                                          <p:attrName>ppt_w</p:attrName>
                                        </p:attrNameLst>
                                      </p:cBhvr>
                                      <p:tavLst>
                                        <p:tav tm="0">
                                          <p:val>
                                            <p:strVal val="#ppt_w"/>
                                          </p:val>
                                        </p:tav>
                                        <p:tav tm="100000">
                                          <p:val>
                                            <p:strVal val="#ppt_w"/>
                                          </p:val>
                                        </p:tav>
                                      </p:tavLst>
                                    </p:anim>
                                    <p:anim calcmode="lin" valueType="num">
                                      <p:cBhvr>
                                        <p:cTn id="19" dur="2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Rouge+Australian+Dancer+Morgan+Kenny+KJy5-MeWLuIl.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ulin-rouge-paris.jpg w=1024&amp;h=682.jpeg"/>
          <p:cNvPicPr>
            <a:picLocks noChangeAspect="1"/>
          </p:cNvPicPr>
          <p:nvPr/>
        </p:nvPicPr>
        <p:blipFill>
          <a:blip r:embed="rId2"/>
          <a:stretch>
            <a:fillRect/>
          </a:stretch>
        </p:blipFill>
        <p:spPr>
          <a:xfrm>
            <a:off x="0" y="6691"/>
            <a:ext cx="9144000" cy="6851309"/>
          </a:xfrm>
          <a:prstGeom prst="rect">
            <a:avLst/>
          </a:prstGeom>
        </p:spPr>
      </p:pic>
      <p:pic>
        <p:nvPicPr>
          <p:cNvPr id="5" name="4 Imagen" descr="moulin-rouge-paris.jpg w=1024&amp;h=682.jpe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childTnLst>
                          </p:cTn>
                        </p:par>
                        <p:par>
                          <p:cTn id="9" fill="hold">
                            <p:stCondLst>
                              <p:cond delay="3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hoto-635028485370010000-2.jpg"/>
          <p:cNvPicPr>
            <a:picLocks noChangeAspect="1"/>
          </p:cNvPicPr>
          <p:nvPr/>
        </p:nvPicPr>
        <p:blipFill>
          <a:blip r:embed="rId2"/>
          <a:stretch>
            <a:fillRect/>
          </a:stretch>
        </p:blipFill>
        <p:spPr>
          <a:xfrm>
            <a:off x="0" y="1357298"/>
            <a:ext cx="9144000" cy="4143404"/>
          </a:xfrm>
          <a:prstGeom prst="rect">
            <a:avLst/>
          </a:prstGeom>
          <a:scene3d>
            <a:camera prst="orthographicFront"/>
            <a:lightRig rig="threePt" dir="t"/>
          </a:scene3d>
          <a:sp3d>
            <a:bevelT prst="angle"/>
          </a:sp3d>
        </p:spPr>
      </p:pic>
      <p:sp>
        <p:nvSpPr>
          <p:cNvPr id="5" name="4 Rectángulo"/>
          <p:cNvSpPr/>
          <p:nvPr/>
        </p:nvSpPr>
        <p:spPr>
          <a:xfrm>
            <a:off x="0" y="0"/>
            <a:ext cx="9144000" cy="1357298"/>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500702"/>
            <a:ext cx="9144000" cy="1357298"/>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s_chevaux_de_l_arc-en-ciel_ws4720139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6*min(max(#ppt_w*#ppt_h,.3),1)-7.4)/-.7*#ppt_w"/>
                                          </p:val>
                                        </p:tav>
                                        <p:tav tm="100000">
                                          <p:val>
                                            <p:strVal val="#ppt_w"/>
                                          </p:val>
                                        </p:tav>
                                      </p:tavLst>
                                    </p:anim>
                                    <p:anim calcmode="lin" valueType="num">
                                      <p:cBhvr>
                                        <p:cTn id="8" dur="3000" fill="hold"/>
                                        <p:tgtEl>
                                          <p:spTgt spid="4"/>
                                        </p:tgtEl>
                                        <p:attrNameLst>
                                          <p:attrName>ppt_h</p:attrName>
                                        </p:attrNameLst>
                                      </p:cBhvr>
                                      <p:tavLst>
                                        <p:tav tm="0">
                                          <p:val>
                                            <p:strVal val="(6*min(max(#ppt_w*#ppt_h,.3),1)-7.4)/-.7*#ppt_h"/>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strVal val="1+(6*min(max(#ppt_w*#ppt_h,.3),1)-7.4)/-.7*#ppt_h/2"/>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a26506d.gif"/>
          <p:cNvPicPr>
            <a:picLocks noChangeAspect="1"/>
          </p:cNvPicPr>
          <p:nvPr/>
        </p:nvPicPr>
        <p:blipFill>
          <a:blip r:embed="rId2"/>
          <a:stretch>
            <a:fillRect/>
          </a:stretch>
        </p:blipFill>
        <p:spPr>
          <a:xfrm>
            <a:off x="0" y="23281"/>
            <a:ext cx="9144000" cy="6811437"/>
          </a:xfrm>
          <a:prstGeom prst="rect">
            <a:avLst/>
          </a:prstGeom>
        </p:spPr>
      </p:pic>
      <p:pic>
        <p:nvPicPr>
          <p:cNvPr id="5" name="4 Imagen" descr="9a26506d.gif"/>
          <p:cNvPicPr>
            <a:picLocks noChangeAspect="1"/>
          </p:cNvPicPr>
          <p:nvPr/>
        </p:nvPicPr>
        <p:blipFill>
          <a:blip r:embed="rId2"/>
          <a:stretch>
            <a:fillRect/>
          </a:stretch>
        </p:blipFill>
        <p:spPr>
          <a:xfrm>
            <a:off x="0" y="0"/>
            <a:ext cx="9144000" cy="6811437"/>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4/3*ppt_w"/>
                                          </p:val>
                                        </p:tav>
                                      </p:tavLst>
                                    </p:anim>
                                    <p:anim calcmode="lin" valueType="num">
                                      <p:cBhvr>
                                        <p:cTn id="7" dur="2000"/>
                                        <p:tgtEl>
                                          <p:spTgt spid="5"/>
                                        </p:tgtEl>
                                        <p:attrNameLst>
                                          <p:attrName>ppt_h</p:attrName>
                                        </p:attrNameLst>
                                      </p:cBhvr>
                                      <p:tavLst>
                                        <p:tav tm="0">
                                          <p:val>
                                            <p:strVal val="ppt_h"/>
                                          </p:val>
                                        </p:tav>
                                        <p:tav tm="100000">
                                          <p:val>
                                            <p:strVal val="4/3*ppt_h"/>
                                          </p:val>
                                        </p:tav>
                                      </p:tavLst>
                                    </p:anim>
                                    <p:set>
                                      <p:cBhvr>
                                        <p:cTn id="8" dur="1" fill="hold">
                                          <p:stCondLst>
                                            <p:cond delay="1999"/>
                                          </p:stCondLst>
                                        </p:cTn>
                                        <p:tgtEl>
                                          <p:spTgt spid="5"/>
                                        </p:tgtEl>
                                        <p:attrNameLst>
                                          <p:attrName>style.visibility</p:attrName>
                                        </p:attrNameLst>
                                      </p:cBhvr>
                                      <p:to>
                                        <p:strVal val="hidden"/>
                                      </p:to>
                                    </p:set>
                                  </p:childTnLst>
                                </p:cTn>
                              </p:par>
                            </p:childTnLst>
                          </p:cTn>
                        </p:par>
                        <p:par>
                          <p:cTn id="9" fill="hold">
                            <p:stCondLst>
                              <p:cond delay="2000"/>
                            </p:stCondLst>
                            <p:childTnLst>
                              <p:par>
                                <p:cTn id="10" presetID="23" presetClass="entr" presetSubtype="28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ppt_w</p:attrName>
                                        </p:attrNameLst>
                                      </p:cBhvr>
                                      <p:tavLst>
                                        <p:tav tm="0">
                                          <p:val>
                                            <p:strVal val="4/3*#ppt_w"/>
                                          </p:val>
                                        </p:tav>
                                        <p:tav tm="100000">
                                          <p:val>
                                            <p:strVal val="#ppt_w"/>
                                          </p:val>
                                        </p:tav>
                                      </p:tavLst>
                                    </p:anim>
                                    <p:anim calcmode="lin" valueType="num">
                                      <p:cBhvr>
                                        <p:cTn id="13"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a0bea9d.jpg"/>
          <p:cNvPicPr>
            <a:picLocks noChangeAspect="1"/>
          </p:cNvPicPr>
          <p:nvPr/>
        </p:nvPicPr>
        <p:blipFill>
          <a:blip r:embed="rId2"/>
          <a:stretch>
            <a:fillRect/>
          </a:stretch>
        </p:blipFill>
        <p:spPr>
          <a:xfrm>
            <a:off x="0" y="1"/>
            <a:ext cx="9144000" cy="6858000"/>
          </a:xfrm>
          <a:prstGeom prst="rect">
            <a:avLst/>
          </a:prstGeom>
        </p:spPr>
      </p:pic>
      <p:pic>
        <p:nvPicPr>
          <p:cNvPr id="5" name="4 Imagen" descr="aa0bea9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strVal val="4/3*#ppt_w"/>
                                          </p:val>
                                        </p:tav>
                                        <p:tav tm="100000">
                                          <p:val>
                                            <p:strVal val="#ppt_w"/>
                                          </p:val>
                                        </p:tav>
                                      </p:tavLst>
                                    </p:anim>
                                    <p:anim calcmode="lin" valueType="num">
                                      <p:cBhvr>
                                        <p:cTn id="12" dur="2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2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n-can12801024.jpg"/>
          <p:cNvPicPr>
            <a:picLocks noChangeAspect="1"/>
          </p:cNvPicPr>
          <p:nvPr/>
        </p:nvPicPr>
        <p:blipFill>
          <a:blip r:embed="rId2"/>
          <a:stretch>
            <a:fillRect/>
          </a:stretch>
        </p:blipFill>
        <p:spPr>
          <a:xfrm>
            <a:off x="0" y="4465"/>
            <a:ext cx="9144000" cy="6849070"/>
          </a:xfrm>
          <a:prstGeom prst="rect">
            <a:avLst/>
          </a:prstGeom>
        </p:spPr>
      </p:pic>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4/3*#ppt_w"/>
                                          </p:val>
                                        </p:tav>
                                        <p:tav tm="100000">
                                          <p:val>
                                            <p:strVal val="#ppt_w"/>
                                          </p:val>
                                        </p:tav>
                                      </p:tavLst>
                                    </p:anim>
                                    <p:anim calcmode="lin" valueType="num">
                                      <p:cBhvr>
                                        <p:cTn id="8"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ew-of-moulin-rouge.jpg"/>
          <p:cNvPicPr>
            <a:picLocks noChangeAspect="1"/>
          </p:cNvPicPr>
          <p:nvPr/>
        </p:nvPicPr>
        <p:blipFill>
          <a:blip r:embed="rId2"/>
          <a:stretch>
            <a:fillRect/>
          </a:stretch>
        </p:blipFill>
        <p:spPr>
          <a:xfrm>
            <a:off x="5945" y="0"/>
            <a:ext cx="9132109" cy="6858000"/>
          </a:xfrm>
          <a:prstGeom prst="rect">
            <a:avLst/>
          </a:prstGeom>
        </p:spPr>
      </p:pic>
      <p:pic>
        <p:nvPicPr>
          <p:cNvPr id="5" name="4 Imagen" descr="view-of-moulin-rouge.jpg"/>
          <p:cNvPicPr>
            <a:picLocks noChangeAspect="1"/>
          </p:cNvPicPr>
          <p:nvPr/>
        </p:nvPicPr>
        <p:blipFill>
          <a:blip r:embed="rId2"/>
          <a:stretch>
            <a:fillRect/>
          </a:stretch>
        </p:blipFill>
        <p:spPr>
          <a:xfrm>
            <a:off x="11891" y="0"/>
            <a:ext cx="9132109"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12.jpg"/>
          <p:cNvPicPr>
            <a:picLocks noChangeAspect="1"/>
          </p:cNvPicPr>
          <p:nvPr/>
        </p:nvPicPr>
        <p:blipFill>
          <a:blip r:embed="rId2"/>
          <a:stretch>
            <a:fillRect/>
          </a:stretch>
        </p:blipFill>
        <p:spPr>
          <a:xfrm>
            <a:off x="0" y="6684"/>
            <a:ext cx="9144000" cy="6844632"/>
          </a:xfrm>
          <a:prstGeom prst="rect">
            <a:avLst/>
          </a:prstGeom>
        </p:spPr>
      </p:pic>
      <p:pic>
        <p:nvPicPr>
          <p:cNvPr id="6" name="5 Imagen" descr="Imagen12.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suel Danah.jpg"/>
          <p:cNvPicPr>
            <a:picLocks noChangeAspect="1"/>
          </p:cNvPicPr>
          <p:nvPr/>
        </p:nvPicPr>
        <p:blipFill>
          <a:blip r:embed="rId2"/>
          <a:stretch>
            <a:fillRect/>
          </a:stretch>
        </p:blipFill>
        <p:spPr>
          <a:xfrm>
            <a:off x="2285984" y="0"/>
            <a:ext cx="4572032" cy="6858000"/>
          </a:xfrm>
          <a:prstGeom prst="rect">
            <a:avLst/>
          </a:prstGeom>
          <a:scene3d>
            <a:camera prst="orthographicFront"/>
            <a:lightRig rig="threePt" dir="t"/>
          </a:scene3d>
          <a:sp3d>
            <a:bevelT prst="angle"/>
          </a:sp3d>
        </p:spPr>
      </p:pic>
      <p:sp>
        <p:nvSpPr>
          <p:cNvPr id="5" name="4 Rectángulo"/>
          <p:cNvSpPr/>
          <p:nvPr/>
        </p:nvSpPr>
        <p:spPr>
          <a:xfrm>
            <a:off x="0" y="0"/>
            <a:ext cx="2285984" cy="6858000"/>
          </a:xfrm>
          <a:prstGeom prst="rect">
            <a:avLst/>
          </a:prstGeom>
          <a:blipFill>
            <a:blip r:embed="rId3"/>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858016" y="0"/>
            <a:ext cx="2285984" cy="6858000"/>
          </a:xfrm>
          <a:prstGeom prst="rect">
            <a:avLst/>
          </a:prstGeom>
          <a:blipFill>
            <a:blip r:embed="rId3"/>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803348.jpg"/>
          <p:cNvPicPr>
            <a:picLocks noChangeAspect="1"/>
          </p:cNvPicPr>
          <p:nvPr/>
        </p:nvPicPr>
        <p:blipFill>
          <a:blip r:embed="rId2"/>
          <a:stretch>
            <a:fillRect/>
          </a:stretch>
        </p:blipFill>
        <p:spPr>
          <a:xfrm>
            <a:off x="0" y="13368"/>
            <a:ext cx="9144000" cy="6844632"/>
          </a:xfrm>
          <a:prstGeom prst="rect">
            <a:avLst/>
          </a:prstGeom>
        </p:spPr>
      </p:pic>
      <p:pic>
        <p:nvPicPr>
          <p:cNvPr id="5" name="4 Imagen" descr="Imagen12.jpg"/>
          <p:cNvPicPr>
            <a:picLocks noChangeAspect="1"/>
          </p:cNvPicPr>
          <p:nvPr/>
        </p:nvPicPr>
        <p:blipFill>
          <a:blip r:embed="rId3"/>
          <a:stretch>
            <a:fillRect/>
          </a:stretch>
        </p:blipFill>
        <p:spPr>
          <a:xfrm>
            <a:off x="0" y="6684"/>
            <a:ext cx="9144000" cy="6844632"/>
          </a:xfrm>
          <a:prstGeom prst="rect">
            <a:avLst/>
          </a:prstGeom>
        </p:spPr>
      </p:pic>
    </p:spTree>
  </p:cSld>
  <p:clrMapOvr>
    <a:masterClrMapping/>
  </p:clrMapOvr>
  <p:transition spd="slow" advTm="10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quxqf70s.png"/>
          <p:cNvPicPr>
            <a:picLocks noChangeAspect="1"/>
          </p:cNvPicPr>
          <p:nvPr/>
        </p:nvPicPr>
        <p:blipFill>
          <a:blip r:embed="rId2"/>
          <a:stretch>
            <a:fillRect/>
          </a:stretch>
        </p:blipFill>
        <p:spPr>
          <a:xfrm>
            <a:off x="1143000" y="0"/>
            <a:ext cx="6858000" cy="6858000"/>
          </a:xfrm>
          <a:prstGeom prst="rect">
            <a:avLst/>
          </a:prstGeom>
        </p:spPr>
      </p:pic>
      <p:sp>
        <p:nvSpPr>
          <p:cNvPr id="5" name="4 Rectángulo"/>
          <p:cNvSpPr/>
          <p:nvPr/>
        </p:nvSpPr>
        <p:spPr>
          <a:xfrm>
            <a:off x="0" y="0"/>
            <a:ext cx="1285852" cy="6858000"/>
          </a:xfrm>
          <a:prstGeom prst="rect">
            <a:avLst/>
          </a:prstGeom>
          <a:blipFill>
            <a:blip r:embed="rId3"/>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858148" y="0"/>
            <a:ext cx="1285852" cy="6858000"/>
          </a:xfrm>
          <a:prstGeom prst="rect">
            <a:avLst/>
          </a:prstGeom>
          <a:blipFill>
            <a:blip r:embed="rId3"/>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4">
            <a:lum contrast="40000"/>
          </a:blip>
          <a:srcRect/>
          <a:stretch>
            <a:fillRect/>
          </a:stretch>
        </p:blipFill>
        <p:spPr bwMode="auto">
          <a:xfrm>
            <a:off x="5357818" y="4786322"/>
            <a:ext cx="2324100" cy="1476375"/>
          </a:xfrm>
          <a:prstGeom prst="rect">
            <a:avLst/>
          </a:prstGeom>
          <a:noFill/>
        </p:spPr>
      </p:pic>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anim calcmode="lin" valueType="num">
                                      <p:cBhvr>
                                        <p:cTn id="12" dur="2000" fill="hold"/>
                                        <p:tgtEl>
                                          <p:spTgt spid="4"/>
                                        </p:tgtEl>
                                        <p:attrNameLst>
                                          <p:attrName>ppt_x</p:attrName>
                                        </p:attrNameLst>
                                      </p:cBhvr>
                                      <p:tavLst>
                                        <p:tav tm="0">
                                          <p:val>
                                            <p:strVal val="#ppt_x"/>
                                          </p:val>
                                        </p:tav>
                                        <p:tav tm="100000">
                                          <p:val>
                                            <p:strVal val="#ppt_x"/>
                                          </p:val>
                                        </p:tav>
                                      </p:tavLst>
                                    </p:anim>
                                    <p:anim calcmode="lin" valueType="num">
                                      <p:cBhvr>
                                        <p:cTn id="13" dur="20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3" presetClass="entr" presetSubtype="16" fill="hold" nodeType="after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p:cTn id="17" dur="2000" fill="hold"/>
                                        <p:tgtEl>
                                          <p:spTgt spid="2050"/>
                                        </p:tgtEl>
                                        <p:attrNameLst>
                                          <p:attrName>ppt_w</p:attrName>
                                        </p:attrNameLst>
                                      </p:cBhvr>
                                      <p:tavLst>
                                        <p:tav tm="0">
                                          <p:val>
                                            <p:fltVal val="0"/>
                                          </p:val>
                                        </p:tav>
                                        <p:tav tm="100000">
                                          <p:val>
                                            <p:strVal val="#ppt_w"/>
                                          </p:val>
                                        </p:tav>
                                      </p:tavLst>
                                    </p:anim>
                                    <p:anim calcmode="lin" valueType="num">
                                      <p:cBhvr>
                                        <p:cTn id="18"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117</Words>
  <Application>Microsoft Office PowerPoint</Application>
  <PresentationFormat>Presentación en pantalla (4:3)</PresentationFormat>
  <Paragraphs>30</Paragraphs>
  <Slides>48</Slides>
  <Notes>0</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23</cp:revision>
  <dcterms:created xsi:type="dcterms:W3CDTF">2013-10-15T18:25:16Z</dcterms:created>
  <dcterms:modified xsi:type="dcterms:W3CDTF">2013-10-15T22:13:18Z</dcterms:modified>
</cp:coreProperties>
</file>