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0" r:id="rId3"/>
    <p:sldId id="330" r:id="rId4"/>
    <p:sldId id="325" r:id="rId5"/>
    <p:sldId id="276" r:id="rId6"/>
    <p:sldId id="327" r:id="rId7"/>
    <p:sldId id="323" r:id="rId8"/>
    <p:sldId id="278" r:id="rId9"/>
    <p:sldId id="328" r:id="rId10"/>
    <p:sldId id="273" r:id="rId11"/>
    <p:sldId id="271" r:id="rId12"/>
    <p:sldId id="331" r:id="rId13"/>
    <p:sldId id="269" r:id="rId14"/>
    <p:sldId id="324" r:id="rId15"/>
    <p:sldId id="283" r:id="rId16"/>
    <p:sldId id="282" r:id="rId17"/>
    <p:sldId id="281" r:id="rId18"/>
    <p:sldId id="280" r:id="rId19"/>
    <p:sldId id="279" r:id="rId20"/>
    <p:sldId id="277" r:id="rId21"/>
    <p:sldId id="275" r:id="rId22"/>
    <p:sldId id="274" r:id="rId23"/>
    <p:sldId id="272" r:id="rId24"/>
    <p:sldId id="267" r:id="rId25"/>
    <p:sldId id="265" r:id="rId26"/>
    <p:sldId id="264" r:id="rId27"/>
    <p:sldId id="263" r:id="rId28"/>
    <p:sldId id="261" r:id="rId29"/>
    <p:sldId id="306" r:id="rId30"/>
    <p:sldId id="305" r:id="rId31"/>
    <p:sldId id="304" r:id="rId32"/>
    <p:sldId id="303" r:id="rId33"/>
    <p:sldId id="302" r:id="rId34"/>
    <p:sldId id="297" r:id="rId35"/>
    <p:sldId id="301" r:id="rId36"/>
    <p:sldId id="300" r:id="rId37"/>
    <p:sldId id="299" r:id="rId38"/>
    <p:sldId id="298" r:id="rId39"/>
    <p:sldId id="295" r:id="rId40"/>
    <p:sldId id="293" r:id="rId41"/>
    <p:sldId id="292" r:id="rId42"/>
    <p:sldId id="291" r:id="rId43"/>
    <p:sldId id="288" r:id="rId44"/>
    <p:sldId id="285" r:id="rId45"/>
    <p:sldId id="284" r:id="rId46"/>
    <p:sldId id="312" r:id="rId47"/>
    <p:sldId id="311" r:id="rId48"/>
    <p:sldId id="310" r:id="rId49"/>
    <p:sldId id="309" r:id="rId50"/>
    <p:sldId id="308" r:id="rId51"/>
    <p:sldId id="322" r:id="rId52"/>
    <p:sldId id="320" r:id="rId53"/>
    <p:sldId id="321" r:id="rId54"/>
    <p:sldId id="294" r:id="rId55"/>
    <p:sldId id="326"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owE/py2LnKVKdctHdB9QQ" hashData="Jx0aHuzLM5I19/mdrHJ2/58ZQs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400"/>
    <a:srgbClr val="BE5AC6"/>
    <a:srgbClr val="6699FF"/>
    <a:srgbClr val="FF0066"/>
    <a:srgbClr val="4A206A"/>
    <a:srgbClr val="D60093"/>
    <a:srgbClr val="FF0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300"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38E655-7CDC-4564-BFDC-0FC343C7F1E4}"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694EFCE-AA78-44C3-B2F4-775E6171EB4A}"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CC7687-08B5-4873-A890-FE05D81C1A72}" type="datetimeFigureOut">
              <a:rPr lang="es-ES" smtClean="0"/>
              <a:pPr/>
              <a:t>12/03/2014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38E655-7CDC-4564-BFDC-0FC343C7F1E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DA5089B-362B-48B5-9239-C11C7F6DF7E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8.png"/><Relationship Id="rId7" Type="http://schemas.openxmlformats.org/officeDocument/2006/relationships/image" Target="../media/image7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ght-4.jpg"/>
          <p:cNvPicPr>
            <a:picLocks noChangeAspect="1"/>
          </p:cNvPicPr>
          <p:nvPr/>
        </p:nvPicPr>
        <p:blipFill>
          <a:blip r:embed="rId3"/>
          <a:stretch>
            <a:fillRect/>
          </a:stretch>
        </p:blipFill>
        <p:spPr>
          <a:xfrm>
            <a:off x="-35719" y="0"/>
            <a:ext cx="9179719" cy="6858000"/>
          </a:xfrm>
          <a:prstGeom prst="rect">
            <a:avLst/>
          </a:prstGeom>
        </p:spPr>
      </p:pic>
      <p:pic>
        <p:nvPicPr>
          <p:cNvPr id="28" name="27 Imagen" descr="night-3.jpg"/>
          <p:cNvPicPr>
            <a:picLocks noChangeAspect="1"/>
          </p:cNvPicPr>
          <p:nvPr/>
        </p:nvPicPr>
        <p:blipFill>
          <a:blip r:embed="rId4"/>
          <a:stretch>
            <a:fillRect/>
          </a:stretch>
        </p:blipFill>
        <p:spPr>
          <a:xfrm>
            <a:off x="0" y="0"/>
            <a:ext cx="9144000" cy="6858000"/>
          </a:xfrm>
          <a:prstGeom prst="rect">
            <a:avLst/>
          </a:prstGeom>
        </p:spPr>
      </p:pic>
      <p:pic>
        <p:nvPicPr>
          <p:cNvPr id="46" name="Picture 18" descr="Imagen Letra D de Colores con Flores de Letras de Flores y Colores "/>
          <p:cNvPicPr>
            <a:picLocks noChangeAspect="1" noChangeArrowheads="1" noCrop="1"/>
          </p:cNvPicPr>
          <p:nvPr/>
        </p:nvPicPr>
        <p:blipFill>
          <a:blip r:embed="rId5">
            <a:lum contrast="30000"/>
          </a:blip>
          <a:srcRect/>
          <a:stretch>
            <a:fillRect/>
          </a:stretch>
        </p:blipFill>
        <p:spPr bwMode="auto">
          <a:xfrm>
            <a:off x="6072198" y="2928934"/>
            <a:ext cx="400050" cy="409575"/>
          </a:xfrm>
          <a:prstGeom prst="rect">
            <a:avLst/>
          </a:prstGeom>
          <a:noFill/>
        </p:spPr>
      </p:pic>
      <p:pic>
        <p:nvPicPr>
          <p:cNvPr id="64537" name="Picture 25" descr="Imagen Letra B de Colores con Flores de Letras de Flores y Colores "/>
          <p:cNvPicPr>
            <a:picLocks noChangeAspect="1" noChangeArrowheads="1" noCrop="1"/>
          </p:cNvPicPr>
          <p:nvPr/>
        </p:nvPicPr>
        <p:blipFill>
          <a:blip r:embed="rId6">
            <a:lum contrast="30000"/>
          </a:blip>
          <a:srcRect/>
          <a:stretch>
            <a:fillRect/>
          </a:stretch>
        </p:blipFill>
        <p:spPr bwMode="auto">
          <a:xfrm>
            <a:off x="6858016" y="2928934"/>
            <a:ext cx="371475" cy="409575"/>
          </a:xfrm>
          <a:prstGeom prst="rect">
            <a:avLst/>
          </a:prstGeom>
          <a:noFill/>
        </p:spPr>
      </p:pic>
      <p:pic>
        <p:nvPicPr>
          <p:cNvPr id="49" name="Picture 11" descr="Imagen Letra A de Colores con Flores de Letras de Flores y Colores "/>
          <p:cNvPicPr>
            <a:picLocks noChangeAspect="1" noChangeArrowheads="1" noCrop="1"/>
          </p:cNvPicPr>
          <p:nvPr/>
        </p:nvPicPr>
        <p:blipFill>
          <a:blip r:embed="rId7">
            <a:lum contrast="30000"/>
          </a:blip>
          <a:srcRect/>
          <a:stretch>
            <a:fillRect/>
          </a:stretch>
        </p:blipFill>
        <p:spPr bwMode="auto">
          <a:xfrm>
            <a:off x="7215206" y="2928934"/>
            <a:ext cx="428625" cy="419100"/>
          </a:xfrm>
          <a:prstGeom prst="rect">
            <a:avLst/>
          </a:prstGeom>
          <a:noFill/>
        </p:spPr>
      </p:pic>
      <p:pic>
        <p:nvPicPr>
          <p:cNvPr id="50" name="Picture 10" descr="Imagen Letra I de Colores con Flores de Letras de Flores y Colores "/>
          <p:cNvPicPr>
            <a:picLocks noChangeAspect="1" noChangeArrowheads="1" noCrop="1"/>
          </p:cNvPicPr>
          <p:nvPr/>
        </p:nvPicPr>
        <p:blipFill>
          <a:blip r:embed="rId8">
            <a:lum contrast="30000"/>
          </a:blip>
          <a:srcRect/>
          <a:stretch>
            <a:fillRect/>
          </a:stretch>
        </p:blipFill>
        <p:spPr bwMode="auto">
          <a:xfrm>
            <a:off x="7643834" y="2928934"/>
            <a:ext cx="247650" cy="419100"/>
          </a:xfrm>
          <a:prstGeom prst="rect">
            <a:avLst/>
          </a:prstGeom>
          <a:noFill/>
        </p:spPr>
      </p:pic>
      <p:pic>
        <p:nvPicPr>
          <p:cNvPr id="25" name="24 Imagen" descr="Flores-10.gif"/>
          <p:cNvPicPr>
            <a:picLocks noChangeAspect="1"/>
          </p:cNvPicPr>
          <p:nvPr/>
        </p:nvPicPr>
        <p:blipFill>
          <a:blip r:embed="rId9"/>
          <a:stretch>
            <a:fillRect/>
          </a:stretch>
        </p:blipFill>
        <p:spPr>
          <a:xfrm>
            <a:off x="5715008" y="785794"/>
            <a:ext cx="333375" cy="419100"/>
          </a:xfrm>
          <a:prstGeom prst="rect">
            <a:avLst/>
          </a:prstGeom>
        </p:spPr>
      </p:pic>
      <p:pic>
        <p:nvPicPr>
          <p:cNvPr id="26" name="25 Imagen" descr="Flores-01.gif"/>
          <p:cNvPicPr>
            <a:picLocks noChangeAspect="1"/>
          </p:cNvPicPr>
          <p:nvPr/>
        </p:nvPicPr>
        <p:blipFill>
          <a:blip r:embed="rId10"/>
          <a:stretch>
            <a:fillRect/>
          </a:stretch>
        </p:blipFill>
        <p:spPr>
          <a:xfrm>
            <a:off x="6000760" y="785794"/>
            <a:ext cx="428625" cy="419100"/>
          </a:xfrm>
          <a:prstGeom prst="rect">
            <a:avLst/>
          </a:prstGeom>
        </p:spPr>
      </p:pic>
      <p:pic>
        <p:nvPicPr>
          <p:cNvPr id="27" name="26 Imagen" descr="Flores-18.gif"/>
          <p:cNvPicPr>
            <a:picLocks noChangeAspect="1"/>
          </p:cNvPicPr>
          <p:nvPr/>
        </p:nvPicPr>
        <p:blipFill>
          <a:blip r:embed="rId11"/>
          <a:stretch>
            <a:fillRect/>
          </a:stretch>
        </p:blipFill>
        <p:spPr>
          <a:xfrm>
            <a:off x="6429388" y="785794"/>
            <a:ext cx="428625" cy="409575"/>
          </a:xfrm>
          <a:prstGeom prst="rect">
            <a:avLst/>
          </a:prstGeom>
        </p:spPr>
      </p:pic>
      <p:pic>
        <p:nvPicPr>
          <p:cNvPr id="29" name="28 Imagen" descr="Flores-04.gif"/>
          <p:cNvPicPr>
            <a:picLocks noChangeAspect="1"/>
          </p:cNvPicPr>
          <p:nvPr/>
        </p:nvPicPr>
        <p:blipFill>
          <a:blip r:embed="rId12"/>
          <a:stretch>
            <a:fillRect/>
          </a:stretch>
        </p:blipFill>
        <p:spPr>
          <a:xfrm>
            <a:off x="6858016" y="785794"/>
            <a:ext cx="400050" cy="409575"/>
          </a:xfrm>
          <a:prstGeom prst="rect">
            <a:avLst/>
          </a:prstGeom>
        </p:spPr>
      </p:pic>
      <p:pic>
        <p:nvPicPr>
          <p:cNvPr id="30" name="Picture 10" descr="Imagen Letra I de Colores con Flores de Letras de Flores y Colores "/>
          <p:cNvPicPr>
            <a:picLocks noChangeAspect="1" noChangeArrowheads="1" noCrop="1"/>
          </p:cNvPicPr>
          <p:nvPr/>
        </p:nvPicPr>
        <p:blipFill>
          <a:blip r:embed="rId8">
            <a:lum contrast="30000"/>
          </a:blip>
          <a:srcRect/>
          <a:stretch>
            <a:fillRect/>
          </a:stretch>
        </p:blipFill>
        <p:spPr bwMode="auto">
          <a:xfrm>
            <a:off x="7286644" y="785794"/>
            <a:ext cx="247650" cy="419100"/>
          </a:xfrm>
          <a:prstGeom prst="rect">
            <a:avLst/>
          </a:prstGeom>
          <a:noFill/>
        </p:spPr>
      </p:pic>
      <p:pic>
        <p:nvPicPr>
          <p:cNvPr id="31" name="30 Imagen" descr="Flores-14.gif"/>
          <p:cNvPicPr>
            <a:picLocks noChangeAspect="1"/>
          </p:cNvPicPr>
          <p:nvPr/>
        </p:nvPicPr>
        <p:blipFill>
          <a:blip r:embed="rId13"/>
          <a:stretch>
            <a:fillRect/>
          </a:stretch>
        </p:blipFill>
        <p:spPr>
          <a:xfrm>
            <a:off x="7572396" y="785794"/>
            <a:ext cx="419100" cy="419100"/>
          </a:xfrm>
          <a:prstGeom prst="rect">
            <a:avLst/>
          </a:prstGeom>
        </p:spPr>
      </p:pic>
      <p:pic>
        <p:nvPicPr>
          <p:cNvPr id="32" name="31 Imagen" descr="Flores-13.gif"/>
          <p:cNvPicPr>
            <a:picLocks noChangeAspect="1"/>
          </p:cNvPicPr>
          <p:nvPr/>
        </p:nvPicPr>
        <p:blipFill>
          <a:blip r:embed="rId14"/>
          <a:stretch>
            <a:fillRect/>
          </a:stretch>
        </p:blipFill>
        <p:spPr>
          <a:xfrm>
            <a:off x="5429256" y="1857364"/>
            <a:ext cx="552450" cy="409575"/>
          </a:xfrm>
          <a:prstGeom prst="rect">
            <a:avLst/>
          </a:prstGeom>
        </p:spPr>
      </p:pic>
      <p:pic>
        <p:nvPicPr>
          <p:cNvPr id="33" name="Picture 10" descr="Imagen Letra I de Colores con Flores de Letras de Flores y Colores "/>
          <p:cNvPicPr>
            <a:picLocks noChangeAspect="1" noChangeArrowheads="1" noCrop="1"/>
          </p:cNvPicPr>
          <p:nvPr/>
        </p:nvPicPr>
        <p:blipFill>
          <a:blip r:embed="rId8">
            <a:lum contrast="30000"/>
          </a:blip>
          <a:srcRect/>
          <a:stretch>
            <a:fillRect/>
          </a:stretch>
        </p:blipFill>
        <p:spPr bwMode="auto">
          <a:xfrm>
            <a:off x="6000760" y="1857364"/>
            <a:ext cx="247650" cy="419100"/>
          </a:xfrm>
          <a:prstGeom prst="rect">
            <a:avLst/>
          </a:prstGeom>
          <a:noFill/>
        </p:spPr>
      </p:pic>
      <p:pic>
        <p:nvPicPr>
          <p:cNvPr id="34" name="33 Imagen" descr="Flores-12.gif"/>
          <p:cNvPicPr>
            <a:picLocks noChangeAspect="1"/>
          </p:cNvPicPr>
          <p:nvPr/>
        </p:nvPicPr>
        <p:blipFill>
          <a:blip r:embed="rId15"/>
          <a:stretch>
            <a:fillRect/>
          </a:stretch>
        </p:blipFill>
        <p:spPr>
          <a:xfrm>
            <a:off x="6215074" y="1857364"/>
            <a:ext cx="400050" cy="438150"/>
          </a:xfrm>
          <a:prstGeom prst="rect">
            <a:avLst/>
          </a:prstGeom>
        </p:spPr>
      </p:pic>
      <p:pic>
        <p:nvPicPr>
          <p:cNvPr id="35" name="34 Imagen" descr="Flores-01.gif"/>
          <p:cNvPicPr>
            <a:picLocks noChangeAspect="1"/>
          </p:cNvPicPr>
          <p:nvPr/>
        </p:nvPicPr>
        <p:blipFill>
          <a:blip r:embed="rId10"/>
          <a:stretch>
            <a:fillRect/>
          </a:stretch>
        </p:blipFill>
        <p:spPr>
          <a:xfrm>
            <a:off x="6643702" y="1857364"/>
            <a:ext cx="428625" cy="419100"/>
          </a:xfrm>
          <a:prstGeom prst="rect">
            <a:avLst/>
          </a:prstGeom>
        </p:spPr>
      </p:pic>
      <p:pic>
        <p:nvPicPr>
          <p:cNvPr id="36" name="35 Imagen" descr="Flores-07.gif"/>
          <p:cNvPicPr>
            <a:picLocks noChangeAspect="1"/>
          </p:cNvPicPr>
          <p:nvPr/>
        </p:nvPicPr>
        <p:blipFill>
          <a:blip r:embed="rId16"/>
          <a:stretch>
            <a:fillRect/>
          </a:stretch>
        </p:blipFill>
        <p:spPr>
          <a:xfrm>
            <a:off x="7072330" y="1857364"/>
            <a:ext cx="447675" cy="466725"/>
          </a:xfrm>
          <a:prstGeom prst="rect">
            <a:avLst/>
          </a:prstGeom>
        </p:spPr>
      </p:pic>
      <p:pic>
        <p:nvPicPr>
          <p:cNvPr id="37" name="36 Imagen" descr="Flores-18.gif"/>
          <p:cNvPicPr>
            <a:picLocks noChangeAspect="1"/>
          </p:cNvPicPr>
          <p:nvPr/>
        </p:nvPicPr>
        <p:blipFill>
          <a:blip r:embed="rId11"/>
          <a:stretch>
            <a:fillRect/>
          </a:stretch>
        </p:blipFill>
        <p:spPr>
          <a:xfrm>
            <a:off x="7500958" y="1857364"/>
            <a:ext cx="428625" cy="409575"/>
          </a:xfrm>
          <a:prstGeom prst="rect">
            <a:avLst/>
          </a:prstGeom>
        </p:spPr>
      </p:pic>
      <p:pic>
        <p:nvPicPr>
          <p:cNvPr id="40" name="39 Imagen" descr="Flores-15.gif"/>
          <p:cNvPicPr>
            <a:picLocks noChangeAspect="1"/>
          </p:cNvPicPr>
          <p:nvPr/>
        </p:nvPicPr>
        <p:blipFill>
          <a:blip r:embed="rId17"/>
          <a:stretch>
            <a:fillRect/>
          </a:stretch>
        </p:blipFill>
        <p:spPr>
          <a:xfrm>
            <a:off x="7929586" y="1857364"/>
            <a:ext cx="428625" cy="428625"/>
          </a:xfrm>
          <a:prstGeom prst="rect">
            <a:avLst/>
          </a:prstGeom>
        </p:spPr>
      </p:pic>
      <p:pic>
        <p:nvPicPr>
          <p:cNvPr id="44" name="43 Imagen" descr="Imagen1.gif"/>
          <p:cNvPicPr>
            <a:picLocks noChangeAspect="1"/>
          </p:cNvPicPr>
          <p:nvPr/>
        </p:nvPicPr>
        <p:blipFill>
          <a:blip r:embed="rId18"/>
          <a:stretch>
            <a:fillRect/>
          </a:stretch>
        </p:blipFill>
        <p:spPr>
          <a:xfrm>
            <a:off x="6429388" y="2928934"/>
            <a:ext cx="466725" cy="438150"/>
          </a:xfrm>
          <a:prstGeom prst="rect">
            <a:avLst/>
          </a:prstGeom>
        </p:spPr>
      </p:pic>
      <p:pic>
        <p:nvPicPr>
          <p:cNvPr id="55298" name="Picture 2" descr="Rendered Image"/>
          <p:cNvPicPr>
            <a:picLocks noChangeAspect="1" noChangeArrowheads="1"/>
          </p:cNvPicPr>
          <p:nvPr/>
        </p:nvPicPr>
        <p:blipFill>
          <a:blip r:embed="rId19">
            <a:lum bright="40000" contrast="40000"/>
          </a:blip>
          <a:srcRect/>
          <a:stretch>
            <a:fillRect/>
          </a:stretch>
        </p:blipFill>
        <p:spPr bwMode="auto">
          <a:xfrm>
            <a:off x="6215074" y="6000768"/>
            <a:ext cx="2714623" cy="267153"/>
          </a:xfrm>
          <a:prstGeom prst="rect">
            <a:avLst/>
          </a:prstGeom>
          <a:noFill/>
        </p:spPr>
      </p:pic>
    </p:spTree>
  </p:cSld>
  <p:clrMapOvr>
    <a:masterClrMapping/>
  </p:clrMapOvr>
  <p:transition spd="slow" advTm="19000">
    <p:sndAc>
      <p:stSnd loop="1">
        <p:snd r:embed="rId2" name="Musica arabe - Sidi Mansour Ya Baba 2____ ____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withEffect">
                                  <p:stCondLst>
                                    <p:cond delay="2500"/>
                                  </p:stCondLst>
                                  <p:childTnLst>
                                    <p:animEffect transition="out" filter="fade">
                                      <p:cBhvr>
                                        <p:cTn id="6" dur="5000"/>
                                        <p:tgtEl>
                                          <p:spTgt spid="28"/>
                                        </p:tgtEl>
                                      </p:cBhvr>
                                    </p:animEffect>
                                    <p:anim calcmode="lin" valueType="num">
                                      <p:cBhvr>
                                        <p:cTn id="7" dur="5000"/>
                                        <p:tgtEl>
                                          <p:spTgt spid="28"/>
                                        </p:tgtEl>
                                        <p:attrNameLst>
                                          <p:attrName>ppt_x</p:attrName>
                                        </p:attrNameLst>
                                      </p:cBhvr>
                                      <p:tavLst>
                                        <p:tav tm="0">
                                          <p:val>
                                            <p:strVal val="ppt_x"/>
                                          </p:val>
                                        </p:tav>
                                        <p:tav tm="100000">
                                          <p:val>
                                            <p:strVal val="ppt_x"/>
                                          </p:val>
                                        </p:tav>
                                      </p:tavLst>
                                    </p:anim>
                                    <p:anim calcmode="lin" valueType="num">
                                      <p:cBhvr>
                                        <p:cTn id="8" dur="5000"/>
                                        <p:tgtEl>
                                          <p:spTgt spid="28"/>
                                        </p:tgtEl>
                                        <p:attrNameLst>
                                          <p:attrName>ppt_y</p:attrName>
                                        </p:attrNameLst>
                                      </p:cBhvr>
                                      <p:tavLst>
                                        <p:tav tm="0">
                                          <p:val>
                                            <p:strVal val="ppt_y"/>
                                          </p:val>
                                        </p:tav>
                                        <p:tav tm="100000">
                                          <p:val>
                                            <p:strVal val="ppt_y+.1"/>
                                          </p:val>
                                        </p:tav>
                                      </p:tavLst>
                                    </p:anim>
                                    <p:set>
                                      <p:cBhvr>
                                        <p:cTn id="9" dur="1" fill="hold">
                                          <p:stCondLst>
                                            <p:cond delay="4999"/>
                                          </p:stCondLst>
                                        </p:cTn>
                                        <p:tgtEl>
                                          <p:spTgt spid="28"/>
                                        </p:tgtEl>
                                        <p:attrNameLst>
                                          <p:attrName>style.visibility</p:attrName>
                                        </p:attrNameLst>
                                      </p:cBhvr>
                                      <p:to>
                                        <p:strVal val="hidden"/>
                                      </p:to>
                                    </p:set>
                                  </p:childTnLst>
                                </p:cTn>
                              </p:par>
                              <p:par>
                                <p:cTn id="10" presetID="42" presetClass="entr" presetSubtype="0" fill="hold" nodeType="withEffect">
                                  <p:stCondLst>
                                    <p:cond delay="25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1"/>
                                          </p:val>
                                        </p:tav>
                                        <p:tav tm="100000">
                                          <p:val>
                                            <p:strVal val="#ppt_y"/>
                                          </p:val>
                                        </p:tav>
                                      </p:tavLst>
                                    </p:anim>
                                  </p:childTnLst>
                                </p:cTn>
                              </p:par>
                              <p:par>
                                <p:cTn id="15" presetID="19" presetClass="entr" presetSubtype="10" repeatCount="2000" fill="hold" nodeType="withEffect">
                                  <p:stCondLst>
                                    <p:cond delay="8000"/>
                                  </p:stCondLst>
                                  <p:childTnLst>
                                    <p:set>
                                      <p:cBhvr>
                                        <p:cTn id="16" dur="1" fill="hold">
                                          <p:stCondLst>
                                            <p:cond delay="0"/>
                                          </p:stCondLst>
                                        </p:cTn>
                                        <p:tgtEl>
                                          <p:spTgt spid="46"/>
                                        </p:tgtEl>
                                        <p:attrNameLst>
                                          <p:attrName>style.visibility</p:attrName>
                                        </p:attrNameLst>
                                      </p:cBhvr>
                                      <p:to>
                                        <p:strVal val="visible"/>
                                      </p:to>
                                    </p:set>
                                    <p:anim calcmode="lin" valueType="num">
                                      <p:cBhvr>
                                        <p:cTn id="17" dur="2000" fill="hold"/>
                                        <p:tgtEl>
                                          <p:spTgt spid="46"/>
                                        </p:tgtEl>
                                        <p:attrNameLst>
                                          <p:attrName>ppt_w</p:attrName>
                                        </p:attrNameLst>
                                      </p:cBhvr>
                                      <p:tavLst>
                                        <p:tav tm="0" fmla="#ppt_w*sin(2.5*pi*$)">
                                          <p:val>
                                            <p:fltVal val="0"/>
                                          </p:val>
                                        </p:tav>
                                        <p:tav tm="100000">
                                          <p:val>
                                            <p:fltVal val="1"/>
                                          </p:val>
                                        </p:tav>
                                      </p:tavLst>
                                    </p:anim>
                                    <p:anim calcmode="lin" valueType="num">
                                      <p:cBhvr>
                                        <p:cTn id="18" dur="2000" fill="hold"/>
                                        <p:tgtEl>
                                          <p:spTgt spid="46"/>
                                        </p:tgtEl>
                                        <p:attrNameLst>
                                          <p:attrName>ppt_h</p:attrName>
                                        </p:attrNameLst>
                                      </p:cBhvr>
                                      <p:tavLst>
                                        <p:tav tm="0">
                                          <p:val>
                                            <p:strVal val="#ppt_h"/>
                                          </p:val>
                                        </p:tav>
                                        <p:tav tm="100000">
                                          <p:val>
                                            <p:strVal val="#ppt_h"/>
                                          </p:val>
                                        </p:tav>
                                      </p:tavLst>
                                    </p:anim>
                                  </p:childTnLst>
                                </p:cTn>
                              </p:par>
                              <p:par>
                                <p:cTn id="19" presetID="19" presetClass="entr" presetSubtype="10" repeatCount="2000" fill="hold" nodeType="withEffect">
                                  <p:stCondLst>
                                    <p:cond delay="8000"/>
                                  </p:stCondLst>
                                  <p:childTnLst>
                                    <p:set>
                                      <p:cBhvr>
                                        <p:cTn id="20" dur="1" fill="hold">
                                          <p:stCondLst>
                                            <p:cond delay="0"/>
                                          </p:stCondLst>
                                        </p:cTn>
                                        <p:tgtEl>
                                          <p:spTgt spid="64537"/>
                                        </p:tgtEl>
                                        <p:attrNameLst>
                                          <p:attrName>style.visibility</p:attrName>
                                        </p:attrNameLst>
                                      </p:cBhvr>
                                      <p:to>
                                        <p:strVal val="visible"/>
                                      </p:to>
                                    </p:set>
                                    <p:anim calcmode="lin" valueType="num">
                                      <p:cBhvr>
                                        <p:cTn id="21" dur="2000" fill="hold"/>
                                        <p:tgtEl>
                                          <p:spTgt spid="64537"/>
                                        </p:tgtEl>
                                        <p:attrNameLst>
                                          <p:attrName>ppt_w</p:attrName>
                                        </p:attrNameLst>
                                      </p:cBhvr>
                                      <p:tavLst>
                                        <p:tav tm="0" fmla="#ppt_w*sin(2.5*pi*$)">
                                          <p:val>
                                            <p:fltVal val="0"/>
                                          </p:val>
                                        </p:tav>
                                        <p:tav tm="100000">
                                          <p:val>
                                            <p:fltVal val="1"/>
                                          </p:val>
                                        </p:tav>
                                      </p:tavLst>
                                    </p:anim>
                                    <p:anim calcmode="lin" valueType="num">
                                      <p:cBhvr>
                                        <p:cTn id="22" dur="2000" fill="hold"/>
                                        <p:tgtEl>
                                          <p:spTgt spid="64537"/>
                                        </p:tgtEl>
                                        <p:attrNameLst>
                                          <p:attrName>ppt_h</p:attrName>
                                        </p:attrNameLst>
                                      </p:cBhvr>
                                      <p:tavLst>
                                        <p:tav tm="0">
                                          <p:val>
                                            <p:strVal val="#ppt_h"/>
                                          </p:val>
                                        </p:tav>
                                        <p:tav tm="100000">
                                          <p:val>
                                            <p:strVal val="#ppt_h"/>
                                          </p:val>
                                        </p:tav>
                                      </p:tavLst>
                                    </p:anim>
                                  </p:childTnLst>
                                </p:cTn>
                              </p:par>
                              <p:par>
                                <p:cTn id="23" presetID="19" presetClass="entr" presetSubtype="10" repeatCount="2000" fill="hold" nodeType="withEffect">
                                  <p:stCondLst>
                                    <p:cond delay="8000"/>
                                  </p:stCondLst>
                                  <p:childTnLst>
                                    <p:set>
                                      <p:cBhvr>
                                        <p:cTn id="24" dur="1" fill="hold">
                                          <p:stCondLst>
                                            <p:cond delay="0"/>
                                          </p:stCondLst>
                                        </p:cTn>
                                        <p:tgtEl>
                                          <p:spTgt spid="49"/>
                                        </p:tgtEl>
                                        <p:attrNameLst>
                                          <p:attrName>style.visibility</p:attrName>
                                        </p:attrNameLst>
                                      </p:cBhvr>
                                      <p:to>
                                        <p:strVal val="visible"/>
                                      </p:to>
                                    </p:set>
                                    <p:anim calcmode="lin" valueType="num">
                                      <p:cBhvr>
                                        <p:cTn id="25" dur="2000" fill="hold"/>
                                        <p:tgtEl>
                                          <p:spTgt spid="49"/>
                                        </p:tgtEl>
                                        <p:attrNameLst>
                                          <p:attrName>ppt_w</p:attrName>
                                        </p:attrNameLst>
                                      </p:cBhvr>
                                      <p:tavLst>
                                        <p:tav tm="0" fmla="#ppt_w*sin(2.5*pi*$)">
                                          <p:val>
                                            <p:fltVal val="0"/>
                                          </p:val>
                                        </p:tav>
                                        <p:tav tm="100000">
                                          <p:val>
                                            <p:fltVal val="1"/>
                                          </p:val>
                                        </p:tav>
                                      </p:tavLst>
                                    </p:anim>
                                    <p:anim calcmode="lin" valueType="num">
                                      <p:cBhvr>
                                        <p:cTn id="26" dur="2000" fill="hold"/>
                                        <p:tgtEl>
                                          <p:spTgt spid="49"/>
                                        </p:tgtEl>
                                        <p:attrNameLst>
                                          <p:attrName>ppt_h</p:attrName>
                                        </p:attrNameLst>
                                      </p:cBhvr>
                                      <p:tavLst>
                                        <p:tav tm="0">
                                          <p:val>
                                            <p:strVal val="#ppt_h"/>
                                          </p:val>
                                        </p:tav>
                                        <p:tav tm="100000">
                                          <p:val>
                                            <p:strVal val="#ppt_h"/>
                                          </p:val>
                                        </p:tav>
                                      </p:tavLst>
                                    </p:anim>
                                  </p:childTnLst>
                                </p:cTn>
                              </p:par>
                              <p:par>
                                <p:cTn id="27" presetID="19" presetClass="entr" presetSubtype="10" repeatCount="2000" fill="hold" nodeType="withEffect">
                                  <p:stCondLst>
                                    <p:cond delay="8000"/>
                                  </p:stCondLst>
                                  <p:childTnLst>
                                    <p:set>
                                      <p:cBhvr>
                                        <p:cTn id="28" dur="1" fill="hold">
                                          <p:stCondLst>
                                            <p:cond delay="0"/>
                                          </p:stCondLst>
                                        </p:cTn>
                                        <p:tgtEl>
                                          <p:spTgt spid="50"/>
                                        </p:tgtEl>
                                        <p:attrNameLst>
                                          <p:attrName>style.visibility</p:attrName>
                                        </p:attrNameLst>
                                      </p:cBhvr>
                                      <p:to>
                                        <p:strVal val="visible"/>
                                      </p:to>
                                    </p:set>
                                    <p:anim calcmode="lin" valueType="num">
                                      <p:cBhvr>
                                        <p:cTn id="29" dur="2000" fill="hold"/>
                                        <p:tgtEl>
                                          <p:spTgt spid="50"/>
                                        </p:tgtEl>
                                        <p:attrNameLst>
                                          <p:attrName>ppt_w</p:attrName>
                                        </p:attrNameLst>
                                      </p:cBhvr>
                                      <p:tavLst>
                                        <p:tav tm="0" fmla="#ppt_w*sin(2.5*pi*$)">
                                          <p:val>
                                            <p:fltVal val="0"/>
                                          </p:val>
                                        </p:tav>
                                        <p:tav tm="100000">
                                          <p:val>
                                            <p:fltVal val="1"/>
                                          </p:val>
                                        </p:tav>
                                      </p:tavLst>
                                    </p:anim>
                                    <p:anim calcmode="lin" valueType="num">
                                      <p:cBhvr>
                                        <p:cTn id="30" dur="2000" fill="hold"/>
                                        <p:tgtEl>
                                          <p:spTgt spid="50"/>
                                        </p:tgtEl>
                                        <p:attrNameLst>
                                          <p:attrName>ppt_h</p:attrName>
                                        </p:attrNameLst>
                                      </p:cBhvr>
                                      <p:tavLst>
                                        <p:tav tm="0">
                                          <p:val>
                                            <p:strVal val="#ppt_h"/>
                                          </p:val>
                                        </p:tav>
                                        <p:tav tm="100000">
                                          <p:val>
                                            <p:strVal val="#ppt_h"/>
                                          </p:val>
                                        </p:tav>
                                      </p:tavLst>
                                    </p:anim>
                                  </p:childTnLst>
                                </p:cTn>
                              </p:par>
                              <p:par>
                                <p:cTn id="31" presetID="19" presetClass="entr" presetSubtype="10" repeatCount="2000" fill="hold" nodeType="withEffect">
                                  <p:stCondLst>
                                    <p:cond delay="8000"/>
                                  </p:stCondLst>
                                  <p:childTnLst>
                                    <p:set>
                                      <p:cBhvr>
                                        <p:cTn id="32" dur="1" fill="hold">
                                          <p:stCondLst>
                                            <p:cond delay="0"/>
                                          </p:stCondLst>
                                        </p:cTn>
                                        <p:tgtEl>
                                          <p:spTgt spid="25"/>
                                        </p:tgtEl>
                                        <p:attrNameLst>
                                          <p:attrName>style.visibility</p:attrName>
                                        </p:attrNameLst>
                                      </p:cBhvr>
                                      <p:to>
                                        <p:strVal val="visible"/>
                                      </p:to>
                                    </p:set>
                                    <p:anim calcmode="lin" valueType="num">
                                      <p:cBhvr>
                                        <p:cTn id="33" dur="2000" fill="hold"/>
                                        <p:tgtEl>
                                          <p:spTgt spid="25"/>
                                        </p:tgtEl>
                                        <p:attrNameLst>
                                          <p:attrName>ppt_w</p:attrName>
                                        </p:attrNameLst>
                                      </p:cBhvr>
                                      <p:tavLst>
                                        <p:tav tm="0" fmla="#ppt_w*sin(2.5*pi*$)">
                                          <p:val>
                                            <p:fltVal val="0"/>
                                          </p:val>
                                        </p:tav>
                                        <p:tav tm="100000">
                                          <p:val>
                                            <p:fltVal val="1"/>
                                          </p:val>
                                        </p:tav>
                                      </p:tavLst>
                                    </p:anim>
                                    <p:anim calcmode="lin" valueType="num">
                                      <p:cBhvr>
                                        <p:cTn id="34" dur="2000" fill="hold"/>
                                        <p:tgtEl>
                                          <p:spTgt spid="25"/>
                                        </p:tgtEl>
                                        <p:attrNameLst>
                                          <p:attrName>ppt_h</p:attrName>
                                        </p:attrNameLst>
                                      </p:cBhvr>
                                      <p:tavLst>
                                        <p:tav tm="0">
                                          <p:val>
                                            <p:strVal val="#ppt_h"/>
                                          </p:val>
                                        </p:tav>
                                        <p:tav tm="100000">
                                          <p:val>
                                            <p:strVal val="#ppt_h"/>
                                          </p:val>
                                        </p:tav>
                                      </p:tavLst>
                                    </p:anim>
                                  </p:childTnLst>
                                </p:cTn>
                              </p:par>
                              <p:par>
                                <p:cTn id="35" presetID="19" presetClass="entr" presetSubtype="10" repeatCount="2000" fill="hold" nodeType="withEffect">
                                  <p:stCondLst>
                                    <p:cond delay="80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2000" fill="hold"/>
                                        <p:tgtEl>
                                          <p:spTgt spid="26"/>
                                        </p:tgtEl>
                                        <p:attrNameLst>
                                          <p:attrName>ppt_w</p:attrName>
                                        </p:attrNameLst>
                                      </p:cBhvr>
                                      <p:tavLst>
                                        <p:tav tm="0" fmla="#ppt_w*sin(2.5*pi*$)">
                                          <p:val>
                                            <p:fltVal val="0"/>
                                          </p:val>
                                        </p:tav>
                                        <p:tav tm="100000">
                                          <p:val>
                                            <p:fltVal val="1"/>
                                          </p:val>
                                        </p:tav>
                                      </p:tavLst>
                                    </p:anim>
                                    <p:anim calcmode="lin" valueType="num">
                                      <p:cBhvr>
                                        <p:cTn id="38" dur="2000" fill="hold"/>
                                        <p:tgtEl>
                                          <p:spTgt spid="26"/>
                                        </p:tgtEl>
                                        <p:attrNameLst>
                                          <p:attrName>ppt_h</p:attrName>
                                        </p:attrNameLst>
                                      </p:cBhvr>
                                      <p:tavLst>
                                        <p:tav tm="0">
                                          <p:val>
                                            <p:strVal val="#ppt_h"/>
                                          </p:val>
                                        </p:tav>
                                        <p:tav tm="100000">
                                          <p:val>
                                            <p:strVal val="#ppt_h"/>
                                          </p:val>
                                        </p:tav>
                                      </p:tavLst>
                                    </p:anim>
                                  </p:childTnLst>
                                </p:cTn>
                              </p:par>
                              <p:par>
                                <p:cTn id="39" presetID="19" presetClass="entr" presetSubtype="10" repeatCount="2000" fill="hold" nodeType="withEffect">
                                  <p:stCondLst>
                                    <p:cond delay="80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2000" fill="hold"/>
                                        <p:tgtEl>
                                          <p:spTgt spid="27"/>
                                        </p:tgtEl>
                                        <p:attrNameLst>
                                          <p:attrName>ppt_w</p:attrName>
                                        </p:attrNameLst>
                                      </p:cBhvr>
                                      <p:tavLst>
                                        <p:tav tm="0" fmla="#ppt_w*sin(2.5*pi*$)">
                                          <p:val>
                                            <p:fltVal val="0"/>
                                          </p:val>
                                        </p:tav>
                                        <p:tav tm="100000">
                                          <p:val>
                                            <p:fltVal val="1"/>
                                          </p:val>
                                        </p:tav>
                                      </p:tavLst>
                                    </p:anim>
                                    <p:anim calcmode="lin" valueType="num">
                                      <p:cBhvr>
                                        <p:cTn id="42" dur="2000" fill="hold"/>
                                        <p:tgtEl>
                                          <p:spTgt spid="27"/>
                                        </p:tgtEl>
                                        <p:attrNameLst>
                                          <p:attrName>ppt_h</p:attrName>
                                        </p:attrNameLst>
                                      </p:cBhvr>
                                      <p:tavLst>
                                        <p:tav tm="0">
                                          <p:val>
                                            <p:strVal val="#ppt_h"/>
                                          </p:val>
                                        </p:tav>
                                        <p:tav tm="100000">
                                          <p:val>
                                            <p:strVal val="#ppt_h"/>
                                          </p:val>
                                        </p:tav>
                                      </p:tavLst>
                                    </p:anim>
                                  </p:childTnLst>
                                </p:cTn>
                              </p:par>
                              <p:par>
                                <p:cTn id="43" presetID="19" presetClass="entr" presetSubtype="10" repeatCount="2000" fill="hold" nodeType="withEffect">
                                  <p:stCondLst>
                                    <p:cond delay="8000"/>
                                  </p:stCondLst>
                                  <p:childTnLst>
                                    <p:set>
                                      <p:cBhvr>
                                        <p:cTn id="44" dur="1" fill="hold">
                                          <p:stCondLst>
                                            <p:cond delay="0"/>
                                          </p:stCondLst>
                                        </p:cTn>
                                        <p:tgtEl>
                                          <p:spTgt spid="29"/>
                                        </p:tgtEl>
                                        <p:attrNameLst>
                                          <p:attrName>style.visibility</p:attrName>
                                        </p:attrNameLst>
                                      </p:cBhvr>
                                      <p:to>
                                        <p:strVal val="visible"/>
                                      </p:to>
                                    </p:set>
                                    <p:anim calcmode="lin" valueType="num">
                                      <p:cBhvr>
                                        <p:cTn id="45" dur="2000" fill="hold"/>
                                        <p:tgtEl>
                                          <p:spTgt spid="29"/>
                                        </p:tgtEl>
                                        <p:attrNameLst>
                                          <p:attrName>ppt_w</p:attrName>
                                        </p:attrNameLst>
                                      </p:cBhvr>
                                      <p:tavLst>
                                        <p:tav tm="0" fmla="#ppt_w*sin(2.5*pi*$)">
                                          <p:val>
                                            <p:fltVal val="0"/>
                                          </p:val>
                                        </p:tav>
                                        <p:tav tm="100000">
                                          <p:val>
                                            <p:fltVal val="1"/>
                                          </p:val>
                                        </p:tav>
                                      </p:tavLst>
                                    </p:anim>
                                    <p:anim calcmode="lin" valueType="num">
                                      <p:cBhvr>
                                        <p:cTn id="46" dur="2000" fill="hold"/>
                                        <p:tgtEl>
                                          <p:spTgt spid="29"/>
                                        </p:tgtEl>
                                        <p:attrNameLst>
                                          <p:attrName>ppt_h</p:attrName>
                                        </p:attrNameLst>
                                      </p:cBhvr>
                                      <p:tavLst>
                                        <p:tav tm="0">
                                          <p:val>
                                            <p:strVal val="#ppt_h"/>
                                          </p:val>
                                        </p:tav>
                                        <p:tav tm="100000">
                                          <p:val>
                                            <p:strVal val="#ppt_h"/>
                                          </p:val>
                                        </p:tav>
                                      </p:tavLst>
                                    </p:anim>
                                  </p:childTnLst>
                                </p:cTn>
                              </p:par>
                              <p:par>
                                <p:cTn id="47" presetID="19" presetClass="entr" presetSubtype="10" repeatCount="2000" fill="hold" nodeType="withEffect">
                                  <p:stCondLst>
                                    <p:cond delay="8000"/>
                                  </p:stCondLst>
                                  <p:childTnLst>
                                    <p:set>
                                      <p:cBhvr>
                                        <p:cTn id="48" dur="1" fill="hold">
                                          <p:stCondLst>
                                            <p:cond delay="0"/>
                                          </p:stCondLst>
                                        </p:cTn>
                                        <p:tgtEl>
                                          <p:spTgt spid="30"/>
                                        </p:tgtEl>
                                        <p:attrNameLst>
                                          <p:attrName>style.visibility</p:attrName>
                                        </p:attrNameLst>
                                      </p:cBhvr>
                                      <p:to>
                                        <p:strVal val="visible"/>
                                      </p:to>
                                    </p:set>
                                    <p:anim calcmode="lin" valueType="num">
                                      <p:cBhvr>
                                        <p:cTn id="49" dur="2000" fill="hold"/>
                                        <p:tgtEl>
                                          <p:spTgt spid="30"/>
                                        </p:tgtEl>
                                        <p:attrNameLst>
                                          <p:attrName>ppt_w</p:attrName>
                                        </p:attrNameLst>
                                      </p:cBhvr>
                                      <p:tavLst>
                                        <p:tav tm="0" fmla="#ppt_w*sin(2.5*pi*$)">
                                          <p:val>
                                            <p:fltVal val="0"/>
                                          </p:val>
                                        </p:tav>
                                        <p:tav tm="100000">
                                          <p:val>
                                            <p:fltVal val="1"/>
                                          </p:val>
                                        </p:tav>
                                      </p:tavLst>
                                    </p:anim>
                                    <p:anim calcmode="lin" valueType="num">
                                      <p:cBhvr>
                                        <p:cTn id="50" dur="2000" fill="hold"/>
                                        <p:tgtEl>
                                          <p:spTgt spid="30"/>
                                        </p:tgtEl>
                                        <p:attrNameLst>
                                          <p:attrName>ppt_h</p:attrName>
                                        </p:attrNameLst>
                                      </p:cBhvr>
                                      <p:tavLst>
                                        <p:tav tm="0">
                                          <p:val>
                                            <p:strVal val="#ppt_h"/>
                                          </p:val>
                                        </p:tav>
                                        <p:tav tm="100000">
                                          <p:val>
                                            <p:strVal val="#ppt_h"/>
                                          </p:val>
                                        </p:tav>
                                      </p:tavLst>
                                    </p:anim>
                                  </p:childTnLst>
                                </p:cTn>
                              </p:par>
                              <p:par>
                                <p:cTn id="51" presetID="19" presetClass="entr" presetSubtype="10" repeatCount="2000" fill="hold" nodeType="withEffect">
                                  <p:stCondLst>
                                    <p:cond delay="8000"/>
                                  </p:stCondLst>
                                  <p:childTnLst>
                                    <p:set>
                                      <p:cBhvr>
                                        <p:cTn id="52" dur="1" fill="hold">
                                          <p:stCondLst>
                                            <p:cond delay="0"/>
                                          </p:stCondLst>
                                        </p:cTn>
                                        <p:tgtEl>
                                          <p:spTgt spid="31"/>
                                        </p:tgtEl>
                                        <p:attrNameLst>
                                          <p:attrName>style.visibility</p:attrName>
                                        </p:attrNameLst>
                                      </p:cBhvr>
                                      <p:to>
                                        <p:strVal val="visible"/>
                                      </p:to>
                                    </p:set>
                                    <p:anim calcmode="lin" valueType="num">
                                      <p:cBhvr>
                                        <p:cTn id="53" dur="2000" fill="hold"/>
                                        <p:tgtEl>
                                          <p:spTgt spid="31"/>
                                        </p:tgtEl>
                                        <p:attrNameLst>
                                          <p:attrName>ppt_w</p:attrName>
                                        </p:attrNameLst>
                                      </p:cBhvr>
                                      <p:tavLst>
                                        <p:tav tm="0" fmla="#ppt_w*sin(2.5*pi*$)">
                                          <p:val>
                                            <p:fltVal val="0"/>
                                          </p:val>
                                        </p:tav>
                                        <p:tav tm="100000">
                                          <p:val>
                                            <p:fltVal val="1"/>
                                          </p:val>
                                        </p:tav>
                                      </p:tavLst>
                                    </p:anim>
                                    <p:anim calcmode="lin" valueType="num">
                                      <p:cBhvr>
                                        <p:cTn id="54" dur="2000" fill="hold"/>
                                        <p:tgtEl>
                                          <p:spTgt spid="31"/>
                                        </p:tgtEl>
                                        <p:attrNameLst>
                                          <p:attrName>ppt_h</p:attrName>
                                        </p:attrNameLst>
                                      </p:cBhvr>
                                      <p:tavLst>
                                        <p:tav tm="0">
                                          <p:val>
                                            <p:strVal val="#ppt_h"/>
                                          </p:val>
                                        </p:tav>
                                        <p:tav tm="100000">
                                          <p:val>
                                            <p:strVal val="#ppt_h"/>
                                          </p:val>
                                        </p:tav>
                                      </p:tavLst>
                                    </p:anim>
                                  </p:childTnLst>
                                </p:cTn>
                              </p:par>
                              <p:par>
                                <p:cTn id="55" presetID="19" presetClass="entr" presetSubtype="10" repeatCount="2000" fill="hold" nodeType="withEffect">
                                  <p:stCondLst>
                                    <p:cond delay="8000"/>
                                  </p:stCondLst>
                                  <p:childTnLst>
                                    <p:set>
                                      <p:cBhvr>
                                        <p:cTn id="56" dur="1" fill="hold">
                                          <p:stCondLst>
                                            <p:cond delay="0"/>
                                          </p:stCondLst>
                                        </p:cTn>
                                        <p:tgtEl>
                                          <p:spTgt spid="32"/>
                                        </p:tgtEl>
                                        <p:attrNameLst>
                                          <p:attrName>style.visibility</p:attrName>
                                        </p:attrNameLst>
                                      </p:cBhvr>
                                      <p:to>
                                        <p:strVal val="visible"/>
                                      </p:to>
                                    </p:set>
                                    <p:anim calcmode="lin" valueType="num">
                                      <p:cBhvr>
                                        <p:cTn id="57" dur="2000" fill="hold"/>
                                        <p:tgtEl>
                                          <p:spTgt spid="32"/>
                                        </p:tgtEl>
                                        <p:attrNameLst>
                                          <p:attrName>ppt_w</p:attrName>
                                        </p:attrNameLst>
                                      </p:cBhvr>
                                      <p:tavLst>
                                        <p:tav tm="0" fmla="#ppt_w*sin(2.5*pi*$)">
                                          <p:val>
                                            <p:fltVal val="0"/>
                                          </p:val>
                                        </p:tav>
                                        <p:tav tm="100000">
                                          <p:val>
                                            <p:fltVal val="1"/>
                                          </p:val>
                                        </p:tav>
                                      </p:tavLst>
                                    </p:anim>
                                    <p:anim calcmode="lin" valueType="num">
                                      <p:cBhvr>
                                        <p:cTn id="58" dur="2000" fill="hold"/>
                                        <p:tgtEl>
                                          <p:spTgt spid="32"/>
                                        </p:tgtEl>
                                        <p:attrNameLst>
                                          <p:attrName>ppt_h</p:attrName>
                                        </p:attrNameLst>
                                      </p:cBhvr>
                                      <p:tavLst>
                                        <p:tav tm="0">
                                          <p:val>
                                            <p:strVal val="#ppt_h"/>
                                          </p:val>
                                        </p:tav>
                                        <p:tav tm="100000">
                                          <p:val>
                                            <p:strVal val="#ppt_h"/>
                                          </p:val>
                                        </p:tav>
                                      </p:tavLst>
                                    </p:anim>
                                  </p:childTnLst>
                                </p:cTn>
                              </p:par>
                              <p:par>
                                <p:cTn id="59" presetID="19" presetClass="entr" presetSubtype="10" repeatCount="2000" fill="hold" nodeType="withEffect">
                                  <p:stCondLst>
                                    <p:cond delay="8000"/>
                                  </p:stCondLst>
                                  <p:childTnLst>
                                    <p:set>
                                      <p:cBhvr>
                                        <p:cTn id="60" dur="1" fill="hold">
                                          <p:stCondLst>
                                            <p:cond delay="0"/>
                                          </p:stCondLst>
                                        </p:cTn>
                                        <p:tgtEl>
                                          <p:spTgt spid="33"/>
                                        </p:tgtEl>
                                        <p:attrNameLst>
                                          <p:attrName>style.visibility</p:attrName>
                                        </p:attrNameLst>
                                      </p:cBhvr>
                                      <p:to>
                                        <p:strVal val="visible"/>
                                      </p:to>
                                    </p:set>
                                    <p:anim calcmode="lin" valueType="num">
                                      <p:cBhvr>
                                        <p:cTn id="61" dur="2000" fill="hold"/>
                                        <p:tgtEl>
                                          <p:spTgt spid="33"/>
                                        </p:tgtEl>
                                        <p:attrNameLst>
                                          <p:attrName>ppt_w</p:attrName>
                                        </p:attrNameLst>
                                      </p:cBhvr>
                                      <p:tavLst>
                                        <p:tav tm="0" fmla="#ppt_w*sin(2.5*pi*$)">
                                          <p:val>
                                            <p:fltVal val="0"/>
                                          </p:val>
                                        </p:tav>
                                        <p:tav tm="100000">
                                          <p:val>
                                            <p:fltVal val="1"/>
                                          </p:val>
                                        </p:tav>
                                      </p:tavLst>
                                    </p:anim>
                                    <p:anim calcmode="lin" valueType="num">
                                      <p:cBhvr>
                                        <p:cTn id="62" dur="2000" fill="hold"/>
                                        <p:tgtEl>
                                          <p:spTgt spid="33"/>
                                        </p:tgtEl>
                                        <p:attrNameLst>
                                          <p:attrName>ppt_h</p:attrName>
                                        </p:attrNameLst>
                                      </p:cBhvr>
                                      <p:tavLst>
                                        <p:tav tm="0">
                                          <p:val>
                                            <p:strVal val="#ppt_h"/>
                                          </p:val>
                                        </p:tav>
                                        <p:tav tm="100000">
                                          <p:val>
                                            <p:strVal val="#ppt_h"/>
                                          </p:val>
                                        </p:tav>
                                      </p:tavLst>
                                    </p:anim>
                                  </p:childTnLst>
                                </p:cTn>
                              </p:par>
                              <p:par>
                                <p:cTn id="63" presetID="19" presetClass="entr" presetSubtype="10" repeatCount="2000" fill="hold" nodeType="withEffect">
                                  <p:stCondLst>
                                    <p:cond delay="8000"/>
                                  </p:stCondLst>
                                  <p:childTnLst>
                                    <p:set>
                                      <p:cBhvr>
                                        <p:cTn id="64" dur="1" fill="hold">
                                          <p:stCondLst>
                                            <p:cond delay="0"/>
                                          </p:stCondLst>
                                        </p:cTn>
                                        <p:tgtEl>
                                          <p:spTgt spid="34"/>
                                        </p:tgtEl>
                                        <p:attrNameLst>
                                          <p:attrName>style.visibility</p:attrName>
                                        </p:attrNameLst>
                                      </p:cBhvr>
                                      <p:to>
                                        <p:strVal val="visible"/>
                                      </p:to>
                                    </p:set>
                                    <p:anim calcmode="lin" valueType="num">
                                      <p:cBhvr>
                                        <p:cTn id="65" dur="2000" fill="hold"/>
                                        <p:tgtEl>
                                          <p:spTgt spid="34"/>
                                        </p:tgtEl>
                                        <p:attrNameLst>
                                          <p:attrName>ppt_w</p:attrName>
                                        </p:attrNameLst>
                                      </p:cBhvr>
                                      <p:tavLst>
                                        <p:tav tm="0" fmla="#ppt_w*sin(2.5*pi*$)">
                                          <p:val>
                                            <p:fltVal val="0"/>
                                          </p:val>
                                        </p:tav>
                                        <p:tav tm="100000">
                                          <p:val>
                                            <p:fltVal val="1"/>
                                          </p:val>
                                        </p:tav>
                                      </p:tavLst>
                                    </p:anim>
                                    <p:anim calcmode="lin" valueType="num">
                                      <p:cBhvr>
                                        <p:cTn id="66" dur="2000" fill="hold"/>
                                        <p:tgtEl>
                                          <p:spTgt spid="34"/>
                                        </p:tgtEl>
                                        <p:attrNameLst>
                                          <p:attrName>ppt_h</p:attrName>
                                        </p:attrNameLst>
                                      </p:cBhvr>
                                      <p:tavLst>
                                        <p:tav tm="0">
                                          <p:val>
                                            <p:strVal val="#ppt_h"/>
                                          </p:val>
                                        </p:tav>
                                        <p:tav tm="100000">
                                          <p:val>
                                            <p:strVal val="#ppt_h"/>
                                          </p:val>
                                        </p:tav>
                                      </p:tavLst>
                                    </p:anim>
                                  </p:childTnLst>
                                </p:cTn>
                              </p:par>
                              <p:par>
                                <p:cTn id="67" presetID="19" presetClass="entr" presetSubtype="10" repeatCount="2000" fill="hold" nodeType="withEffect">
                                  <p:stCondLst>
                                    <p:cond delay="8000"/>
                                  </p:stCondLst>
                                  <p:childTnLst>
                                    <p:set>
                                      <p:cBhvr>
                                        <p:cTn id="68" dur="1" fill="hold">
                                          <p:stCondLst>
                                            <p:cond delay="0"/>
                                          </p:stCondLst>
                                        </p:cTn>
                                        <p:tgtEl>
                                          <p:spTgt spid="35"/>
                                        </p:tgtEl>
                                        <p:attrNameLst>
                                          <p:attrName>style.visibility</p:attrName>
                                        </p:attrNameLst>
                                      </p:cBhvr>
                                      <p:to>
                                        <p:strVal val="visible"/>
                                      </p:to>
                                    </p:set>
                                    <p:anim calcmode="lin" valueType="num">
                                      <p:cBhvr>
                                        <p:cTn id="69" dur="2000" fill="hold"/>
                                        <p:tgtEl>
                                          <p:spTgt spid="35"/>
                                        </p:tgtEl>
                                        <p:attrNameLst>
                                          <p:attrName>ppt_w</p:attrName>
                                        </p:attrNameLst>
                                      </p:cBhvr>
                                      <p:tavLst>
                                        <p:tav tm="0" fmla="#ppt_w*sin(2.5*pi*$)">
                                          <p:val>
                                            <p:fltVal val="0"/>
                                          </p:val>
                                        </p:tav>
                                        <p:tav tm="100000">
                                          <p:val>
                                            <p:fltVal val="1"/>
                                          </p:val>
                                        </p:tav>
                                      </p:tavLst>
                                    </p:anim>
                                    <p:anim calcmode="lin" valueType="num">
                                      <p:cBhvr>
                                        <p:cTn id="70" dur="2000" fill="hold"/>
                                        <p:tgtEl>
                                          <p:spTgt spid="35"/>
                                        </p:tgtEl>
                                        <p:attrNameLst>
                                          <p:attrName>ppt_h</p:attrName>
                                        </p:attrNameLst>
                                      </p:cBhvr>
                                      <p:tavLst>
                                        <p:tav tm="0">
                                          <p:val>
                                            <p:strVal val="#ppt_h"/>
                                          </p:val>
                                        </p:tav>
                                        <p:tav tm="100000">
                                          <p:val>
                                            <p:strVal val="#ppt_h"/>
                                          </p:val>
                                        </p:tav>
                                      </p:tavLst>
                                    </p:anim>
                                  </p:childTnLst>
                                </p:cTn>
                              </p:par>
                              <p:par>
                                <p:cTn id="71" presetID="19" presetClass="entr" presetSubtype="10" repeatCount="2000" fill="hold" nodeType="withEffect">
                                  <p:stCondLst>
                                    <p:cond delay="8000"/>
                                  </p:stCondLst>
                                  <p:childTnLst>
                                    <p:set>
                                      <p:cBhvr>
                                        <p:cTn id="72" dur="1" fill="hold">
                                          <p:stCondLst>
                                            <p:cond delay="0"/>
                                          </p:stCondLst>
                                        </p:cTn>
                                        <p:tgtEl>
                                          <p:spTgt spid="36"/>
                                        </p:tgtEl>
                                        <p:attrNameLst>
                                          <p:attrName>style.visibility</p:attrName>
                                        </p:attrNameLst>
                                      </p:cBhvr>
                                      <p:to>
                                        <p:strVal val="visible"/>
                                      </p:to>
                                    </p:set>
                                    <p:anim calcmode="lin" valueType="num">
                                      <p:cBhvr>
                                        <p:cTn id="73" dur="2000" fill="hold"/>
                                        <p:tgtEl>
                                          <p:spTgt spid="36"/>
                                        </p:tgtEl>
                                        <p:attrNameLst>
                                          <p:attrName>ppt_w</p:attrName>
                                        </p:attrNameLst>
                                      </p:cBhvr>
                                      <p:tavLst>
                                        <p:tav tm="0" fmla="#ppt_w*sin(2.5*pi*$)">
                                          <p:val>
                                            <p:fltVal val="0"/>
                                          </p:val>
                                        </p:tav>
                                        <p:tav tm="100000">
                                          <p:val>
                                            <p:fltVal val="1"/>
                                          </p:val>
                                        </p:tav>
                                      </p:tavLst>
                                    </p:anim>
                                    <p:anim calcmode="lin" valueType="num">
                                      <p:cBhvr>
                                        <p:cTn id="74" dur="2000" fill="hold"/>
                                        <p:tgtEl>
                                          <p:spTgt spid="36"/>
                                        </p:tgtEl>
                                        <p:attrNameLst>
                                          <p:attrName>ppt_h</p:attrName>
                                        </p:attrNameLst>
                                      </p:cBhvr>
                                      <p:tavLst>
                                        <p:tav tm="0">
                                          <p:val>
                                            <p:strVal val="#ppt_h"/>
                                          </p:val>
                                        </p:tav>
                                        <p:tav tm="100000">
                                          <p:val>
                                            <p:strVal val="#ppt_h"/>
                                          </p:val>
                                        </p:tav>
                                      </p:tavLst>
                                    </p:anim>
                                  </p:childTnLst>
                                </p:cTn>
                              </p:par>
                              <p:par>
                                <p:cTn id="75" presetID="19" presetClass="entr" presetSubtype="10" repeatCount="2000" fill="hold" nodeType="withEffect">
                                  <p:stCondLst>
                                    <p:cond delay="8000"/>
                                  </p:stCondLst>
                                  <p:childTnLst>
                                    <p:set>
                                      <p:cBhvr>
                                        <p:cTn id="76" dur="1" fill="hold">
                                          <p:stCondLst>
                                            <p:cond delay="0"/>
                                          </p:stCondLst>
                                        </p:cTn>
                                        <p:tgtEl>
                                          <p:spTgt spid="37"/>
                                        </p:tgtEl>
                                        <p:attrNameLst>
                                          <p:attrName>style.visibility</p:attrName>
                                        </p:attrNameLst>
                                      </p:cBhvr>
                                      <p:to>
                                        <p:strVal val="visible"/>
                                      </p:to>
                                    </p:set>
                                    <p:anim calcmode="lin" valueType="num">
                                      <p:cBhvr>
                                        <p:cTn id="77" dur="2000" fill="hold"/>
                                        <p:tgtEl>
                                          <p:spTgt spid="37"/>
                                        </p:tgtEl>
                                        <p:attrNameLst>
                                          <p:attrName>ppt_w</p:attrName>
                                        </p:attrNameLst>
                                      </p:cBhvr>
                                      <p:tavLst>
                                        <p:tav tm="0" fmla="#ppt_w*sin(2.5*pi*$)">
                                          <p:val>
                                            <p:fltVal val="0"/>
                                          </p:val>
                                        </p:tav>
                                        <p:tav tm="100000">
                                          <p:val>
                                            <p:fltVal val="1"/>
                                          </p:val>
                                        </p:tav>
                                      </p:tavLst>
                                    </p:anim>
                                    <p:anim calcmode="lin" valueType="num">
                                      <p:cBhvr>
                                        <p:cTn id="78" dur="2000" fill="hold"/>
                                        <p:tgtEl>
                                          <p:spTgt spid="37"/>
                                        </p:tgtEl>
                                        <p:attrNameLst>
                                          <p:attrName>ppt_h</p:attrName>
                                        </p:attrNameLst>
                                      </p:cBhvr>
                                      <p:tavLst>
                                        <p:tav tm="0">
                                          <p:val>
                                            <p:strVal val="#ppt_h"/>
                                          </p:val>
                                        </p:tav>
                                        <p:tav tm="100000">
                                          <p:val>
                                            <p:strVal val="#ppt_h"/>
                                          </p:val>
                                        </p:tav>
                                      </p:tavLst>
                                    </p:anim>
                                  </p:childTnLst>
                                </p:cTn>
                              </p:par>
                              <p:par>
                                <p:cTn id="79" presetID="19" presetClass="entr" presetSubtype="10" repeatCount="2000" fill="hold" nodeType="withEffect">
                                  <p:stCondLst>
                                    <p:cond delay="8000"/>
                                  </p:stCondLst>
                                  <p:childTnLst>
                                    <p:set>
                                      <p:cBhvr>
                                        <p:cTn id="80" dur="1" fill="hold">
                                          <p:stCondLst>
                                            <p:cond delay="0"/>
                                          </p:stCondLst>
                                        </p:cTn>
                                        <p:tgtEl>
                                          <p:spTgt spid="40"/>
                                        </p:tgtEl>
                                        <p:attrNameLst>
                                          <p:attrName>style.visibility</p:attrName>
                                        </p:attrNameLst>
                                      </p:cBhvr>
                                      <p:to>
                                        <p:strVal val="visible"/>
                                      </p:to>
                                    </p:set>
                                    <p:anim calcmode="lin" valueType="num">
                                      <p:cBhvr>
                                        <p:cTn id="81" dur="2000" fill="hold"/>
                                        <p:tgtEl>
                                          <p:spTgt spid="40"/>
                                        </p:tgtEl>
                                        <p:attrNameLst>
                                          <p:attrName>ppt_w</p:attrName>
                                        </p:attrNameLst>
                                      </p:cBhvr>
                                      <p:tavLst>
                                        <p:tav tm="0" fmla="#ppt_w*sin(2.5*pi*$)">
                                          <p:val>
                                            <p:fltVal val="0"/>
                                          </p:val>
                                        </p:tav>
                                        <p:tav tm="100000">
                                          <p:val>
                                            <p:fltVal val="1"/>
                                          </p:val>
                                        </p:tav>
                                      </p:tavLst>
                                    </p:anim>
                                    <p:anim calcmode="lin" valueType="num">
                                      <p:cBhvr>
                                        <p:cTn id="82" dur="2000" fill="hold"/>
                                        <p:tgtEl>
                                          <p:spTgt spid="40"/>
                                        </p:tgtEl>
                                        <p:attrNameLst>
                                          <p:attrName>ppt_h</p:attrName>
                                        </p:attrNameLst>
                                      </p:cBhvr>
                                      <p:tavLst>
                                        <p:tav tm="0">
                                          <p:val>
                                            <p:strVal val="#ppt_h"/>
                                          </p:val>
                                        </p:tav>
                                        <p:tav tm="100000">
                                          <p:val>
                                            <p:strVal val="#ppt_h"/>
                                          </p:val>
                                        </p:tav>
                                      </p:tavLst>
                                    </p:anim>
                                  </p:childTnLst>
                                </p:cTn>
                              </p:par>
                              <p:par>
                                <p:cTn id="83" presetID="19" presetClass="entr" presetSubtype="10" repeatCount="2000" fill="hold" nodeType="withEffect">
                                  <p:stCondLst>
                                    <p:cond delay="8000"/>
                                  </p:stCondLst>
                                  <p:childTnLst>
                                    <p:set>
                                      <p:cBhvr>
                                        <p:cTn id="84" dur="1" fill="hold">
                                          <p:stCondLst>
                                            <p:cond delay="0"/>
                                          </p:stCondLst>
                                        </p:cTn>
                                        <p:tgtEl>
                                          <p:spTgt spid="44"/>
                                        </p:tgtEl>
                                        <p:attrNameLst>
                                          <p:attrName>style.visibility</p:attrName>
                                        </p:attrNameLst>
                                      </p:cBhvr>
                                      <p:to>
                                        <p:strVal val="visible"/>
                                      </p:to>
                                    </p:set>
                                    <p:anim calcmode="lin" valueType="num">
                                      <p:cBhvr>
                                        <p:cTn id="85" dur="2000" fill="hold"/>
                                        <p:tgtEl>
                                          <p:spTgt spid="44"/>
                                        </p:tgtEl>
                                        <p:attrNameLst>
                                          <p:attrName>ppt_w</p:attrName>
                                        </p:attrNameLst>
                                      </p:cBhvr>
                                      <p:tavLst>
                                        <p:tav tm="0" fmla="#ppt_w*sin(2.5*pi*$)">
                                          <p:val>
                                            <p:fltVal val="0"/>
                                          </p:val>
                                        </p:tav>
                                        <p:tav tm="100000">
                                          <p:val>
                                            <p:fltVal val="1"/>
                                          </p:val>
                                        </p:tav>
                                      </p:tavLst>
                                    </p:anim>
                                    <p:anim calcmode="lin" valueType="num">
                                      <p:cBhvr>
                                        <p:cTn id="86" dur="2000" fill="hold"/>
                                        <p:tgtEl>
                                          <p:spTgt spid="44"/>
                                        </p:tgtEl>
                                        <p:attrNameLst>
                                          <p:attrName>ppt_h</p:attrName>
                                        </p:attrNameLst>
                                      </p:cBhvr>
                                      <p:tavLst>
                                        <p:tav tm="0">
                                          <p:val>
                                            <p:strVal val="#ppt_h"/>
                                          </p:val>
                                        </p:tav>
                                        <p:tav tm="100000">
                                          <p:val>
                                            <p:strVal val="#ppt_h"/>
                                          </p:val>
                                        </p:tav>
                                      </p:tavLst>
                                    </p:anim>
                                  </p:childTnLst>
                                </p:cTn>
                              </p:par>
                            </p:childTnLst>
                          </p:cTn>
                        </p:par>
                        <p:par>
                          <p:cTn id="87" fill="hold">
                            <p:stCondLst>
                              <p:cond delay="12000"/>
                            </p:stCondLst>
                            <p:childTnLst>
                              <p:par>
                                <p:cTn id="88" presetID="29" presetClass="entr" presetSubtype="0" fill="hold" nodeType="afterEffect">
                                  <p:stCondLst>
                                    <p:cond delay="0"/>
                                  </p:stCondLst>
                                  <p:childTnLst>
                                    <p:set>
                                      <p:cBhvr>
                                        <p:cTn id="89" dur="1" fill="hold">
                                          <p:stCondLst>
                                            <p:cond delay="0"/>
                                          </p:stCondLst>
                                        </p:cTn>
                                        <p:tgtEl>
                                          <p:spTgt spid="55298"/>
                                        </p:tgtEl>
                                        <p:attrNameLst>
                                          <p:attrName>style.visibility</p:attrName>
                                        </p:attrNameLst>
                                      </p:cBhvr>
                                      <p:to>
                                        <p:strVal val="visible"/>
                                      </p:to>
                                    </p:set>
                                    <p:anim calcmode="lin" valueType="num">
                                      <p:cBhvr>
                                        <p:cTn id="90" dur="2000" fill="hold"/>
                                        <p:tgtEl>
                                          <p:spTgt spid="55298"/>
                                        </p:tgtEl>
                                        <p:attrNameLst>
                                          <p:attrName>ppt_x</p:attrName>
                                        </p:attrNameLst>
                                      </p:cBhvr>
                                      <p:tavLst>
                                        <p:tav tm="0">
                                          <p:val>
                                            <p:strVal val="#ppt_x-.2"/>
                                          </p:val>
                                        </p:tav>
                                        <p:tav tm="100000">
                                          <p:val>
                                            <p:strVal val="#ppt_x"/>
                                          </p:val>
                                        </p:tav>
                                      </p:tavLst>
                                    </p:anim>
                                    <p:anim calcmode="lin" valueType="num">
                                      <p:cBhvr>
                                        <p:cTn id="91" dur="2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2" dur="2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w="190500" h="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928662" y="928670"/>
            <a:ext cx="7286676" cy="5000660"/>
          </a:xfrm>
          <a:prstGeom prst="rect">
            <a:avLst/>
          </a:prstGeom>
          <a:solidFill>
            <a:srgbClr val="6699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2071678"/>
            <a:ext cx="6643734" cy="2862322"/>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dirty="0" smtClean="0">
                <a:ln w="50800"/>
                <a:solidFill>
                  <a:schemeClr val="bg1">
                    <a:shade val="50000"/>
                  </a:schemeClr>
                </a:solidFill>
                <a:latin typeface="Agency FB" pitchFamily="34" charset="0"/>
              </a:rPr>
              <a:t>El jardín más grande de flores naturales del mundo está en </a:t>
            </a:r>
            <a:r>
              <a:rPr lang="es-ES" sz="2000" dirty="0" err="1" smtClean="0">
                <a:ln w="50800"/>
                <a:solidFill>
                  <a:schemeClr val="bg1">
                    <a:shade val="50000"/>
                  </a:schemeClr>
                </a:solidFill>
                <a:latin typeface="Agency FB" pitchFamily="34" charset="0"/>
              </a:rPr>
              <a:t>Dubai</a:t>
            </a:r>
            <a:r>
              <a:rPr lang="es-ES" sz="2000" dirty="0" smtClean="0">
                <a:ln w="50800"/>
                <a:solidFill>
                  <a:schemeClr val="bg1">
                    <a:shade val="50000"/>
                  </a:schemeClr>
                </a:solidFill>
                <a:latin typeface="Agency FB" pitchFamily="34" charset="0"/>
              </a:rPr>
              <a:t/>
            </a:r>
            <a:br>
              <a:rPr lang="es-ES" sz="2000" dirty="0" smtClean="0">
                <a:ln w="50800"/>
                <a:solidFill>
                  <a:schemeClr val="bg1">
                    <a:shade val="50000"/>
                  </a:schemeClr>
                </a:solidFill>
                <a:latin typeface="Agency FB" pitchFamily="34" charset="0"/>
              </a:rPr>
            </a:br>
            <a:r>
              <a:rPr lang="es-ES" sz="2000" dirty="0" smtClean="0">
                <a:ln w="50800"/>
                <a:solidFill>
                  <a:schemeClr val="bg1">
                    <a:shade val="50000"/>
                  </a:schemeClr>
                </a:solidFill>
                <a:latin typeface="Agency FB" pitchFamily="34" charset="0"/>
              </a:rPr>
              <a:t>“El Jardín Milagro” (“</a:t>
            </a:r>
            <a:r>
              <a:rPr lang="es-ES" sz="2000" dirty="0" err="1" smtClean="0">
                <a:ln w="50800"/>
                <a:solidFill>
                  <a:schemeClr val="bg1">
                    <a:shade val="50000"/>
                  </a:schemeClr>
                </a:solidFill>
                <a:latin typeface="Agency FB" pitchFamily="34" charset="0"/>
              </a:rPr>
              <a:t>Miracle</a:t>
            </a:r>
            <a:r>
              <a:rPr lang="es-ES" sz="2000" dirty="0" smtClean="0">
                <a:ln w="50800"/>
                <a:solidFill>
                  <a:schemeClr val="bg1">
                    <a:shade val="50000"/>
                  </a:schemeClr>
                </a:solidFill>
                <a:latin typeface="Agency FB" pitchFamily="34" charset="0"/>
              </a:rPr>
              <a:t> Garden </a:t>
            </a:r>
            <a:r>
              <a:rPr lang="es-ES" sz="2000" dirty="0" err="1" smtClean="0">
                <a:ln w="50800"/>
                <a:solidFill>
                  <a:schemeClr val="bg1">
                    <a:shade val="50000"/>
                  </a:schemeClr>
                </a:solidFill>
                <a:latin typeface="Agency FB" pitchFamily="34" charset="0"/>
              </a:rPr>
              <a:t>Dubai</a:t>
            </a:r>
            <a:r>
              <a:rPr lang="es-ES" sz="2000" dirty="0" smtClean="0">
                <a:ln w="50800"/>
                <a:solidFill>
                  <a:schemeClr val="bg1">
                    <a:shade val="50000"/>
                  </a:schemeClr>
                </a:solidFill>
                <a:latin typeface="Agency FB" pitchFamily="34" charset="0"/>
              </a:rPr>
              <a:t> “) así se llama, alberga diferentes tipos de flores. En total son más de 45 millones, muchas de ellas plantadas por primera vez en la región del Golfo.</a:t>
            </a:r>
            <a:br>
              <a:rPr lang="es-ES" sz="2000" dirty="0" smtClean="0">
                <a:ln w="50800"/>
                <a:solidFill>
                  <a:schemeClr val="bg1">
                    <a:shade val="50000"/>
                  </a:schemeClr>
                </a:solidFill>
                <a:latin typeface="Agency FB" pitchFamily="34" charset="0"/>
              </a:rPr>
            </a:br>
            <a:r>
              <a:rPr lang="es-ES" sz="2000" dirty="0" smtClean="0">
                <a:ln w="50800"/>
                <a:solidFill>
                  <a:schemeClr val="bg1">
                    <a:shade val="50000"/>
                  </a:schemeClr>
                </a:solidFill>
                <a:latin typeface="Agency FB" pitchFamily="34" charset="0"/>
              </a:rPr>
              <a:t>Una característica del paseo es que cada área cuenta con un diseño especial: vertical, horizontal, con distintas formas.</a:t>
            </a:r>
            <a:br>
              <a:rPr lang="es-ES" sz="2000" dirty="0" smtClean="0">
                <a:ln w="50800"/>
                <a:solidFill>
                  <a:schemeClr val="bg1">
                    <a:shade val="50000"/>
                  </a:schemeClr>
                </a:solidFill>
                <a:latin typeface="Agency FB" pitchFamily="34" charset="0"/>
              </a:rPr>
            </a:br>
            <a:r>
              <a:rPr lang="es-ES" sz="2000" dirty="0" smtClean="0">
                <a:ln w="50800"/>
                <a:solidFill>
                  <a:schemeClr val="bg1">
                    <a:shade val="50000"/>
                  </a:schemeClr>
                </a:solidFill>
                <a:latin typeface="Agency FB" pitchFamily="34" charset="0"/>
              </a:rPr>
              <a:t>Para preservar la belleza del espacio, se dictaron una serie de instrucciones a los visitantes. ¡Disfrute de este espectáculo de la naturaleza en Medio Oriente a través de las hermosas fotos!</a:t>
            </a:r>
            <a:endParaRPr lang="es-ES" sz="2000" dirty="0">
              <a:ln w="50800"/>
              <a:solidFill>
                <a:schemeClr val="bg1">
                  <a:shade val="50000"/>
                </a:schemeClr>
              </a:solidFill>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DSC_0470.JPG"/>
          <p:cNvPicPr>
            <a:picLocks noChangeAspect="1"/>
          </p:cNvPicPr>
          <p:nvPr/>
        </p:nvPicPr>
        <p:blipFill>
          <a:blip r:embed="rId2"/>
          <a:stretch>
            <a:fillRect/>
          </a:stretch>
        </p:blipFill>
        <p:spPr>
          <a:xfrm>
            <a:off x="0" y="0"/>
            <a:ext cx="9144000" cy="6858000"/>
          </a:xfrm>
          <a:prstGeom prst="rect">
            <a:avLst/>
          </a:prstGeom>
          <a:ln>
            <a:noFill/>
          </a:ln>
        </p:spPr>
      </p:pic>
      <p:pic>
        <p:nvPicPr>
          <p:cNvPr id="5" name="4 Imagen" descr="DSC_0470.JPG"/>
          <p:cNvPicPr>
            <a:picLocks noChangeAspect="1"/>
          </p:cNvPicPr>
          <p:nvPr/>
        </p:nvPicPr>
        <p:blipFill>
          <a:blip r:embed="rId2"/>
          <a:srcRect l="51563"/>
          <a:stretch>
            <a:fillRect/>
          </a:stretch>
        </p:blipFill>
        <p:spPr>
          <a:xfrm>
            <a:off x="4572000" y="0"/>
            <a:ext cx="4572000" cy="6858000"/>
          </a:xfrm>
          <a:prstGeom prst="rect">
            <a:avLst/>
          </a:prstGeom>
          <a:ln>
            <a:noFill/>
          </a:ln>
        </p:spPr>
      </p:pic>
      <p:pic>
        <p:nvPicPr>
          <p:cNvPr id="6" name="5 Imagen" descr="DSC_0470.JPG"/>
          <p:cNvPicPr>
            <a:picLocks noChangeAspect="1"/>
          </p:cNvPicPr>
          <p:nvPr/>
        </p:nvPicPr>
        <p:blipFill>
          <a:blip r:embed="rId2"/>
          <a:srcRect r="48837"/>
          <a:stretch>
            <a:fillRect/>
          </a:stretch>
        </p:blipFill>
        <p:spPr>
          <a:xfrm>
            <a:off x="0" y="0"/>
            <a:ext cx="4572000" cy="6858000"/>
          </a:xfrm>
          <a:prstGeom prst="rect">
            <a:avLst/>
          </a:prstGeom>
          <a:ln>
            <a:noFill/>
          </a:ln>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10525600_c008cf7a6c_b.jpg"/>
          <p:cNvPicPr>
            <a:picLocks noChangeAspect="1"/>
          </p:cNvPicPr>
          <p:nvPr/>
        </p:nvPicPr>
        <p:blipFill>
          <a:blip r:embed="rId2"/>
          <a:stretch>
            <a:fillRect/>
          </a:stretch>
        </p:blipFill>
        <p:spPr>
          <a:xfrm>
            <a:off x="0" y="0"/>
            <a:ext cx="9144000" cy="6858000"/>
          </a:xfrm>
          <a:prstGeom prst="rect">
            <a:avLst/>
          </a:prstGeom>
        </p:spPr>
      </p:pic>
      <p:pic>
        <p:nvPicPr>
          <p:cNvPr id="5" name="4 Imagen" descr="8910525600_c008cf7a6c_b.jpg"/>
          <p:cNvPicPr>
            <a:picLocks noChangeAspect="1"/>
          </p:cNvPicPr>
          <p:nvPr/>
        </p:nvPicPr>
        <p:blipFill>
          <a:blip r:embed="rId2"/>
          <a:stretch>
            <a:fillRect/>
          </a:stretch>
        </p:blipFill>
        <p:spPr>
          <a:xfrm>
            <a:off x="0" y="0"/>
            <a:ext cx="9144000" cy="6858000"/>
          </a:xfrm>
          <a:prstGeom prst="rect">
            <a:avLst/>
          </a:prstGeom>
        </p:spPr>
      </p:pic>
      <p:pic>
        <p:nvPicPr>
          <p:cNvPr id="6" name="5 Imagen" descr="8910525600_c008cf7a6c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w="1905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928662" y="928670"/>
            <a:ext cx="7286676" cy="5000660"/>
          </a:xfrm>
          <a:prstGeom prst="rect">
            <a:avLst/>
          </a:prstGeom>
          <a:solidFill>
            <a:srgbClr val="6699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928802"/>
            <a:ext cx="6572296" cy="3170099"/>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dirty="0" smtClean="0">
                <a:ln w="50800"/>
                <a:solidFill>
                  <a:schemeClr val="bg1">
                    <a:shade val="50000"/>
                  </a:schemeClr>
                </a:solidFill>
                <a:latin typeface="Agency FB" pitchFamily="34" charset="0"/>
              </a:rPr>
              <a:t>Es todo un maravilloso mundo verde.  ¿Alguna vez has deseado poder entrar dentro de un mundo parecido al descrito en Alicia en el País de las Maravillas? Bueno,  pues este jardín ubicado en </a:t>
            </a:r>
            <a:r>
              <a:rPr lang="es-ES" sz="2000" dirty="0" err="1" smtClean="0">
                <a:ln w="50800"/>
                <a:solidFill>
                  <a:schemeClr val="bg1">
                    <a:shade val="50000"/>
                  </a:schemeClr>
                </a:solidFill>
                <a:latin typeface="Agency FB" pitchFamily="34" charset="0"/>
              </a:rPr>
              <a:t>Dubai</a:t>
            </a:r>
            <a:r>
              <a:rPr lang="es-ES" sz="2000" dirty="0" smtClean="0">
                <a:ln w="50800"/>
                <a:solidFill>
                  <a:schemeClr val="bg1">
                    <a:shade val="50000"/>
                  </a:schemeClr>
                </a:solidFill>
                <a:latin typeface="Agency FB" pitchFamily="34" charset="0"/>
              </a:rPr>
              <a:t>, Emiratos Árabes Unidos, te puede traer esa misma experiencia al mundo </a:t>
            </a:r>
            <a:r>
              <a:rPr lang="es-ES" sz="2000" dirty="0" err="1" smtClean="0">
                <a:ln w="50800"/>
                <a:solidFill>
                  <a:schemeClr val="bg1">
                    <a:shade val="50000"/>
                  </a:schemeClr>
                </a:solidFill>
                <a:latin typeface="Agency FB" pitchFamily="34" charset="0"/>
              </a:rPr>
              <a:t>real.Con</a:t>
            </a:r>
            <a:r>
              <a:rPr lang="es-ES" sz="2000" dirty="0" smtClean="0">
                <a:ln w="50800"/>
                <a:solidFill>
                  <a:schemeClr val="bg1">
                    <a:shade val="50000"/>
                  </a:schemeClr>
                </a:solidFill>
                <a:latin typeface="Agency FB" pitchFamily="34" charset="0"/>
              </a:rPr>
              <a:t> una colorida flora, vitrinas botánicas brillantes y exhibiciones lúdicas mostrando las formas y las ilusiones ópticas, este jardín hábilmente demuestra cómo las plantas pueden esculpir un paisaje de fantasía. Millones de flores, coches llenos de plantas, pirámides multicolores, cúpulas, plantaciones en forma de corazones y estrellas, te transportan a un cuento de hadas de la manera más hermosa e impresionante.</a:t>
            </a:r>
          </a:p>
          <a:p>
            <a:endParaRPr lang="es-ES" sz="2000" dirty="0">
              <a:ln w="50800"/>
              <a:solidFill>
                <a:schemeClr val="bg1">
                  <a:shade val="50000"/>
                </a:schemeClr>
              </a:solidFill>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jpg"/>
          <p:cNvPicPr>
            <a:picLocks noChangeAspect="1"/>
          </p:cNvPicPr>
          <p:nvPr/>
        </p:nvPicPr>
        <p:blipFill>
          <a:blip r:embed="rId2">
            <a:lum contrast="-10000"/>
          </a:blip>
          <a:stretch>
            <a:fillRect/>
          </a:stretch>
        </p:blipFill>
        <p:spPr>
          <a:xfrm>
            <a:off x="0" y="10016"/>
            <a:ext cx="9144000" cy="6837967"/>
          </a:xfrm>
          <a:prstGeom prst="rect">
            <a:avLst/>
          </a:prstGeom>
        </p:spPr>
      </p:pic>
      <p:pic>
        <p:nvPicPr>
          <p:cNvPr id="5" name="4 Imagen" descr="14.jpg"/>
          <p:cNvPicPr>
            <a:picLocks noChangeAspect="1"/>
          </p:cNvPicPr>
          <p:nvPr/>
        </p:nvPicPr>
        <p:blipFill>
          <a:blip r:embed="rId2">
            <a:lum contrast="-10000"/>
          </a:blip>
          <a:stretch>
            <a:fillRect/>
          </a:stretch>
        </p:blipFill>
        <p:spPr>
          <a:xfrm>
            <a:off x="0" y="0"/>
            <a:ext cx="9144000" cy="6837967"/>
          </a:xfrm>
          <a:prstGeom prst="rect">
            <a:avLst/>
          </a:prstGeom>
        </p:spPr>
      </p:pic>
      <p:pic>
        <p:nvPicPr>
          <p:cNvPr id="6" name="5 Imagen" descr="14.jpg"/>
          <p:cNvPicPr>
            <a:picLocks noChangeAspect="1"/>
          </p:cNvPicPr>
          <p:nvPr/>
        </p:nvPicPr>
        <p:blipFill>
          <a:blip r:embed="rId2">
            <a:lum contrast="-10000"/>
          </a:blip>
          <a:stretch>
            <a:fillRect/>
          </a:stretch>
        </p:blipFill>
        <p:spPr>
          <a:xfrm>
            <a:off x="0" y="0"/>
            <a:ext cx="9144000" cy="6837967"/>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34313975_020f31336b_b.jpg"/>
          <p:cNvPicPr>
            <a:picLocks noChangeAspect="1"/>
          </p:cNvPicPr>
          <p:nvPr/>
        </p:nvPicPr>
        <p:blipFill>
          <a:blip r:embed="rId2"/>
          <a:stretch>
            <a:fillRect/>
          </a:stretch>
        </p:blipFill>
        <p:spPr>
          <a:xfrm>
            <a:off x="0" y="3345"/>
            <a:ext cx="9144000" cy="6851309"/>
          </a:xfrm>
          <a:prstGeom prst="rect">
            <a:avLst/>
          </a:prstGeom>
        </p:spPr>
      </p:pic>
      <p:pic>
        <p:nvPicPr>
          <p:cNvPr id="5" name="4 Imagen" descr="8734313975_020f31336b_b.jpg"/>
          <p:cNvPicPr>
            <a:picLocks noChangeAspect="1"/>
          </p:cNvPicPr>
          <p:nvPr/>
        </p:nvPicPr>
        <p:blipFill>
          <a:blip r:embed="rId2"/>
          <a:stretch>
            <a:fillRect/>
          </a:stretch>
        </p:blipFill>
        <p:spPr>
          <a:xfrm>
            <a:off x="0" y="0"/>
            <a:ext cx="9144000" cy="6851309"/>
          </a:xfrm>
          <a:prstGeom prst="rect">
            <a:avLst/>
          </a:prstGeom>
        </p:spPr>
      </p:pic>
      <p:pic>
        <p:nvPicPr>
          <p:cNvPr id="6" name="5 Imagen" descr="8734313975_020f31336b_b.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1"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cene3d>
            <a:camera prst="orthographicFront"/>
            <a:lightRig rig="threePt" dir="t"/>
          </a:scene3d>
          <a:sp3d>
            <a:bevelT prst="convex"/>
          </a:sp3d>
        </p:spPr>
        <p:txBody>
          <a:bodyPr/>
          <a:lstStyle/>
          <a:p>
            <a:endParaRPr lang="es-ES" dirty="0"/>
          </a:p>
        </p:txBody>
      </p:sp>
      <p:sp>
        <p:nvSpPr>
          <p:cNvPr id="4" name="3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w="190500" h="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928662" y="928670"/>
            <a:ext cx="7286676" cy="5000660"/>
          </a:xfrm>
          <a:prstGeom prst="rect">
            <a:avLst/>
          </a:prstGeom>
          <a:solidFill>
            <a:srgbClr val="6699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2143116"/>
            <a:ext cx="6215106" cy="2923877"/>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dirty="0" smtClean="0">
                <a:ln w="50800"/>
                <a:solidFill>
                  <a:schemeClr val="bg1">
                    <a:shade val="50000"/>
                  </a:schemeClr>
                </a:solidFill>
                <a:latin typeface="Agency FB" pitchFamily="34" charset="0"/>
              </a:rPr>
              <a:t>Fundado en 2001, el Jardín Milagro (</a:t>
            </a:r>
            <a:r>
              <a:rPr lang="es-ES" sz="2000" dirty="0" err="1" smtClean="0">
                <a:ln w="50800"/>
                <a:solidFill>
                  <a:schemeClr val="bg1">
                    <a:shade val="50000"/>
                  </a:schemeClr>
                </a:solidFill>
                <a:latin typeface="Agency FB" pitchFamily="34" charset="0"/>
              </a:rPr>
              <a:t>Miracle</a:t>
            </a:r>
            <a:r>
              <a:rPr lang="es-ES" sz="2000" dirty="0" smtClean="0">
                <a:ln w="50800"/>
                <a:solidFill>
                  <a:schemeClr val="bg1">
                    <a:shade val="50000"/>
                  </a:schemeClr>
                </a:solidFill>
                <a:latin typeface="Agency FB" pitchFamily="34" charset="0"/>
              </a:rPr>
              <a:t> Garden) en </a:t>
            </a:r>
            <a:r>
              <a:rPr lang="es-ES" sz="2000" dirty="0" err="1" smtClean="0">
                <a:ln w="50800"/>
                <a:solidFill>
                  <a:schemeClr val="bg1">
                    <a:shade val="50000"/>
                  </a:schemeClr>
                </a:solidFill>
                <a:latin typeface="Agency FB" pitchFamily="34" charset="0"/>
              </a:rPr>
              <a:t>Dubai</a:t>
            </a:r>
            <a:r>
              <a:rPr lang="es-ES" sz="2000" dirty="0" smtClean="0">
                <a:ln w="50800"/>
                <a:solidFill>
                  <a:schemeClr val="bg1">
                    <a:shade val="50000"/>
                  </a:schemeClr>
                </a:solidFill>
                <a:latin typeface="Agency FB" pitchFamily="34" charset="0"/>
              </a:rPr>
              <a:t> fue creado por una empresa de jardinería llamada </a:t>
            </a:r>
            <a:r>
              <a:rPr lang="es-ES" sz="2000" dirty="0" err="1" smtClean="0">
                <a:ln w="50800"/>
                <a:solidFill>
                  <a:schemeClr val="bg1">
                    <a:shade val="50000"/>
                  </a:schemeClr>
                </a:solidFill>
                <a:latin typeface="Agency FB" pitchFamily="34" charset="0"/>
              </a:rPr>
              <a:t>Akar</a:t>
            </a:r>
            <a:r>
              <a:rPr lang="es-ES" sz="2000" dirty="0" smtClean="0">
                <a:ln w="50800"/>
                <a:solidFill>
                  <a:schemeClr val="bg1">
                    <a:shade val="50000"/>
                  </a:schemeClr>
                </a:solidFill>
                <a:latin typeface="Agency FB" pitchFamily="34" charset="0"/>
              </a:rPr>
              <a:t> que hace hincapié en el uso de sistemas y materiales respetuosos con el medio ambiente. Esto permitió a la empresa a crear diseños de jardinería sostenible para varios tipos de entornos de los parques de la ciudad a jardines privados. </a:t>
            </a:r>
            <a:r>
              <a:rPr lang="es-ES" sz="2000" dirty="0" err="1" smtClean="0">
                <a:ln w="50800"/>
                <a:solidFill>
                  <a:schemeClr val="bg1">
                    <a:shade val="50000"/>
                  </a:schemeClr>
                </a:solidFill>
                <a:latin typeface="Agency FB" pitchFamily="34" charset="0"/>
              </a:rPr>
              <a:t>Akar</a:t>
            </a:r>
            <a:r>
              <a:rPr lang="es-ES" sz="2000" dirty="0" smtClean="0">
                <a:ln w="50800"/>
                <a:solidFill>
                  <a:schemeClr val="bg1">
                    <a:shade val="50000"/>
                  </a:schemeClr>
                </a:solidFill>
                <a:latin typeface="Agency FB" pitchFamily="34" charset="0"/>
              </a:rPr>
              <a:t> es la única compañía en el mundo que ha logrado el reconocimiento en el </a:t>
            </a:r>
            <a:r>
              <a:rPr lang="es-ES" sz="2000" dirty="0" err="1" smtClean="0">
                <a:ln w="50800"/>
                <a:solidFill>
                  <a:schemeClr val="bg1">
                    <a:shade val="50000"/>
                  </a:schemeClr>
                </a:solidFill>
                <a:latin typeface="Agency FB" pitchFamily="34" charset="0"/>
              </a:rPr>
              <a:t>Guinness</a:t>
            </a:r>
            <a:r>
              <a:rPr lang="es-ES" sz="2000" dirty="0" smtClean="0">
                <a:ln w="50800"/>
                <a:solidFill>
                  <a:schemeClr val="bg1">
                    <a:shade val="50000"/>
                  </a:schemeClr>
                </a:solidFill>
                <a:latin typeface="Agency FB" pitchFamily="34" charset="0"/>
              </a:rPr>
              <a:t> </a:t>
            </a:r>
            <a:r>
              <a:rPr lang="es-ES" sz="2000" dirty="0" err="1" smtClean="0">
                <a:ln w="50800"/>
                <a:solidFill>
                  <a:schemeClr val="bg1">
                    <a:shade val="50000"/>
                  </a:schemeClr>
                </a:solidFill>
                <a:latin typeface="Agency FB" pitchFamily="34" charset="0"/>
              </a:rPr>
              <a:t>World</a:t>
            </a:r>
            <a:r>
              <a:rPr lang="es-ES" sz="2000" dirty="0" smtClean="0">
                <a:ln w="50800"/>
                <a:solidFill>
                  <a:schemeClr val="bg1">
                    <a:shade val="50000"/>
                  </a:schemeClr>
                </a:solidFill>
                <a:latin typeface="Agency FB" pitchFamily="34" charset="0"/>
              </a:rPr>
              <a:t> Records para jardinería, una hazaña impresionante para el campo botánico.</a:t>
            </a:r>
          </a:p>
          <a:p>
            <a:endParaRPr lang="es-ES" sz="2400" dirty="0">
              <a:ln w="50800"/>
              <a:solidFill>
                <a:schemeClr val="bg1">
                  <a:shade val="50000"/>
                </a:schemeClr>
              </a:solidFill>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37395255_14febd104e_b.jpg"/>
          <p:cNvPicPr>
            <a:picLocks noChangeAspect="1"/>
          </p:cNvPicPr>
          <p:nvPr/>
        </p:nvPicPr>
        <p:blipFill>
          <a:blip r:embed="rId2"/>
          <a:stretch>
            <a:fillRect/>
          </a:stretch>
        </p:blipFill>
        <p:spPr>
          <a:xfrm>
            <a:off x="0" y="0"/>
            <a:ext cx="9144000" cy="6858000"/>
          </a:xfrm>
          <a:prstGeom prst="rect">
            <a:avLst/>
          </a:prstGeom>
        </p:spPr>
      </p:pic>
      <p:pic>
        <p:nvPicPr>
          <p:cNvPr id="5" name="4 Imagen" descr="11137395255_14febd104e_b.jpg"/>
          <p:cNvPicPr>
            <a:picLocks noChangeAspect="1"/>
          </p:cNvPicPr>
          <p:nvPr/>
        </p:nvPicPr>
        <p:blipFill>
          <a:blip r:embed="rId2"/>
          <a:stretch>
            <a:fillRect/>
          </a:stretch>
        </p:blipFill>
        <p:spPr>
          <a:xfrm>
            <a:off x="0" y="0"/>
            <a:ext cx="9144000" cy="6858000"/>
          </a:xfrm>
          <a:prstGeom prst="rect">
            <a:avLst/>
          </a:prstGeom>
        </p:spPr>
      </p:pic>
      <p:pic>
        <p:nvPicPr>
          <p:cNvPr id="6" name="5 Imagen" descr="11137395255_14febd104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00016.jpg"/>
          <p:cNvPicPr>
            <a:picLocks noChangeAspect="1"/>
          </p:cNvPicPr>
          <p:nvPr/>
        </p:nvPicPr>
        <p:blipFill>
          <a:blip r:embed="rId2"/>
          <a:stretch>
            <a:fillRect/>
          </a:stretch>
        </p:blipFill>
        <p:spPr>
          <a:xfrm>
            <a:off x="0" y="6684"/>
            <a:ext cx="9144000" cy="6844632"/>
          </a:xfrm>
          <a:prstGeom prst="rect">
            <a:avLst/>
          </a:prstGeom>
        </p:spPr>
      </p:pic>
      <p:pic>
        <p:nvPicPr>
          <p:cNvPr id="8" name="7 Imagen" descr="00016.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fltVal val="0"/>
                                          </p:val>
                                        </p:tav>
                                      </p:tavLst>
                                    </p:anim>
                                    <p:anim calcmode="lin" valueType="num">
                                      <p:cBhvr>
                                        <p:cTn id="7" dur="3000"/>
                                        <p:tgtEl>
                                          <p:spTgt spid="8"/>
                                        </p:tgtEl>
                                        <p:attrNameLst>
                                          <p:attrName>ppt_h</p:attrName>
                                        </p:attrNameLst>
                                      </p:cBhvr>
                                      <p:tavLst>
                                        <p:tav tm="0">
                                          <p:val>
                                            <p:strVal val="ppt_h"/>
                                          </p:val>
                                        </p:tav>
                                        <p:tav tm="100000">
                                          <p:val>
                                            <p:strVal val="ppt_h"/>
                                          </p:val>
                                        </p:tav>
                                      </p:tavLst>
                                    </p:anim>
                                    <p:set>
                                      <p:cBhvr>
                                        <p:cTn id="8" dur="1" fill="hold">
                                          <p:stCondLst>
                                            <p:cond delay="2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edge">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w="190500" h="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928662" y="928670"/>
            <a:ext cx="7286676" cy="5000660"/>
          </a:xfrm>
          <a:prstGeom prst="rect">
            <a:avLst/>
          </a:prstGeom>
          <a:solidFill>
            <a:srgbClr val="6699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2285992"/>
            <a:ext cx="6286544" cy="2616101"/>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dirty="0" smtClean="0">
                <a:ln w="50800"/>
                <a:solidFill>
                  <a:schemeClr val="bg1">
                    <a:shade val="50000"/>
                  </a:schemeClr>
                </a:solidFill>
                <a:latin typeface="Agency FB" pitchFamily="34" charset="0"/>
              </a:rPr>
              <a:t>Este jardín de 72.000 metros cuadrados contiene más de 45 millones de flores que son regadas a través de un sistema de agua por goteo con agua lluvia recolectada de forma sostenible.</a:t>
            </a:r>
          </a:p>
          <a:p>
            <a:r>
              <a:rPr lang="es-ES" sz="2000" dirty="0" smtClean="0">
                <a:ln w="50800"/>
                <a:solidFill>
                  <a:schemeClr val="bg1">
                    <a:shade val="50000"/>
                  </a:schemeClr>
                </a:solidFill>
                <a:latin typeface="Agency FB" pitchFamily="34" charset="0"/>
              </a:rPr>
              <a:t>Diseñado específicamente como una atracción turística, el plan de la empresa de jardinería es cambiar las plantaciones del jardín en cada estación para que los visitantes tengan siempre una nueva experiencia visual.</a:t>
            </a:r>
          </a:p>
          <a:p>
            <a:endParaRPr lang="es-ES" sz="2400" dirty="0">
              <a:ln w="50800"/>
              <a:solidFill>
                <a:schemeClr val="bg1">
                  <a:shade val="50000"/>
                </a:schemeClr>
              </a:solidFill>
            </a:endParaRPr>
          </a:p>
        </p:txBody>
      </p:sp>
    </p:spTree>
  </p:cSld>
  <p:clrMapOvr>
    <a:masterClrMapping/>
  </p:clrMapOvr>
  <p:transition spd="slow"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7.jpg"/>
          <p:cNvPicPr>
            <a:picLocks noChangeAspect="1"/>
          </p:cNvPicPr>
          <p:nvPr/>
        </p:nvPicPr>
        <p:blipFill>
          <a:blip r:embed="rId2"/>
          <a:stretch>
            <a:fillRect/>
          </a:stretch>
        </p:blipFill>
        <p:spPr>
          <a:xfrm>
            <a:off x="0" y="0"/>
            <a:ext cx="9144000" cy="6858000"/>
          </a:xfrm>
          <a:prstGeom prst="rect">
            <a:avLst/>
          </a:prstGeom>
        </p:spPr>
      </p:pic>
      <p:pic>
        <p:nvPicPr>
          <p:cNvPr id="7" name="6 Imagen" descr="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jpg"/>
          <p:cNvPicPr>
            <a:picLocks noChangeAspect="1"/>
          </p:cNvPicPr>
          <p:nvPr/>
        </p:nvPicPr>
        <p:blipFill>
          <a:blip r:embed="rId2"/>
          <a:stretch>
            <a:fillRect/>
          </a:stretch>
        </p:blipFill>
        <p:spPr>
          <a:xfrm>
            <a:off x="-26789" y="0"/>
            <a:ext cx="9170789" cy="6858000"/>
          </a:xfrm>
          <a:prstGeom prst="rect">
            <a:avLst/>
          </a:prstGeom>
        </p:spPr>
      </p:pic>
      <p:pic>
        <p:nvPicPr>
          <p:cNvPr id="5" name="4 Imagen" descr="12.jpg"/>
          <p:cNvPicPr>
            <a:picLocks noChangeAspect="1"/>
          </p:cNvPicPr>
          <p:nvPr/>
        </p:nvPicPr>
        <p:blipFill>
          <a:blip r:embed="rId2"/>
          <a:stretch>
            <a:fillRect/>
          </a:stretch>
        </p:blipFill>
        <p:spPr>
          <a:xfrm>
            <a:off x="0" y="0"/>
            <a:ext cx="9170789" cy="6858000"/>
          </a:xfrm>
          <a:prstGeom prst="rect">
            <a:avLst/>
          </a:prstGeom>
        </p:spPr>
      </p:pic>
      <p:pic>
        <p:nvPicPr>
          <p:cNvPr id="6" name="5 Imagen" descr="12.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xit" presetSubtype="272" fill="hold" nodeType="withEffect">
                                  <p:stCondLst>
                                    <p:cond delay="0"/>
                                  </p:stCondLst>
                                  <p:childTnLst>
                                    <p:anim calcmode="lin" valueType="num">
                                      <p:cBhvr>
                                        <p:cTn id="12" dur="5000"/>
                                        <p:tgtEl>
                                          <p:spTgt spid="5"/>
                                        </p:tgtEl>
                                        <p:attrNameLst>
                                          <p:attrName>ppt_w</p:attrName>
                                        </p:attrNameLst>
                                      </p:cBhvr>
                                      <p:tavLst>
                                        <p:tav tm="0">
                                          <p:val>
                                            <p:strVal val="ppt_w"/>
                                          </p:val>
                                        </p:tav>
                                        <p:tav tm="100000">
                                          <p:val>
                                            <p:strVal val="4/3*ppt_w"/>
                                          </p:val>
                                        </p:tav>
                                      </p:tavLst>
                                    </p:anim>
                                    <p:anim calcmode="lin" valueType="num">
                                      <p:cBhvr>
                                        <p:cTn id="13" dur="5000"/>
                                        <p:tgtEl>
                                          <p:spTgt spid="5"/>
                                        </p:tgtEl>
                                        <p:attrNameLst>
                                          <p:attrName>ppt_h</p:attrName>
                                        </p:attrNameLst>
                                      </p:cBhvr>
                                      <p:tavLst>
                                        <p:tav tm="0">
                                          <p:val>
                                            <p:strVal val="ppt_h"/>
                                          </p:val>
                                        </p:tav>
                                        <p:tav tm="100000">
                                          <p:val>
                                            <p:strVal val="4/3*ppt_h"/>
                                          </p:val>
                                        </p:tav>
                                      </p:tavLst>
                                    </p:anim>
                                    <p:set>
                                      <p:cBhvr>
                                        <p:cTn id="14" dur="1" fill="hold">
                                          <p:stCondLst>
                                            <p:cond delay="4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5000"/>
                                        <p:tgtEl>
                                          <p:spTgt spid="6"/>
                                        </p:tgtEl>
                                        <p:attrNameLst>
                                          <p:attrName>ppt_w</p:attrName>
                                        </p:attrNameLst>
                                      </p:cBhvr>
                                      <p:tavLst>
                                        <p:tav tm="0">
                                          <p:val>
                                            <p:strVal val="ppt_w"/>
                                          </p:val>
                                        </p:tav>
                                        <p:tav tm="100000">
                                          <p:val>
                                            <p:strVal val="4/3*ppt_w"/>
                                          </p:val>
                                        </p:tav>
                                      </p:tavLst>
                                    </p:anim>
                                    <p:anim calcmode="lin" valueType="num">
                                      <p:cBhvr>
                                        <p:cTn id="17" dur="5000"/>
                                        <p:tgtEl>
                                          <p:spTgt spid="6"/>
                                        </p:tgtEl>
                                        <p:attrNameLst>
                                          <p:attrName>ppt_h</p:attrName>
                                        </p:attrNameLst>
                                      </p:cBhvr>
                                      <p:tavLst>
                                        <p:tav tm="0">
                                          <p:val>
                                            <p:strVal val="ppt_h"/>
                                          </p:val>
                                        </p:tav>
                                        <p:tav tm="100000">
                                          <p:val>
                                            <p:strVal val="4/3*ppt_h"/>
                                          </p:val>
                                        </p:tav>
                                      </p:tavLst>
                                    </p:anim>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4"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vertical)">
                                      <p:cBhvr>
                                        <p:cTn id="25" dur="5000"/>
                                        <p:tgtEl>
                                          <p:spTgt spid="4"/>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553160435_dcb84c73a0_b.jpg"/>
          <p:cNvPicPr>
            <a:picLocks noChangeAspect="1"/>
          </p:cNvPicPr>
          <p:nvPr/>
        </p:nvPicPr>
        <p:blipFill>
          <a:blip r:embed="rId2"/>
          <a:stretch>
            <a:fillRect/>
          </a:stretch>
        </p:blipFill>
        <p:spPr>
          <a:xfrm>
            <a:off x="0" y="0"/>
            <a:ext cx="9144000" cy="6858000"/>
          </a:xfrm>
          <a:prstGeom prst="rect">
            <a:avLst/>
          </a:prstGeom>
        </p:spPr>
      </p:pic>
      <p:pic>
        <p:nvPicPr>
          <p:cNvPr id="5" name="4 Imagen" descr="8553160435_dcb84c73a0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594044864_d990db8d7e_b.jpg"/>
          <p:cNvPicPr>
            <a:picLocks noChangeAspect="1"/>
          </p:cNvPicPr>
          <p:nvPr/>
        </p:nvPicPr>
        <p:blipFill>
          <a:blip r:embed="rId2"/>
          <a:stretch>
            <a:fillRect/>
          </a:stretch>
        </p:blipFill>
        <p:spPr>
          <a:xfrm>
            <a:off x="0" y="0"/>
            <a:ext cx="9144000" cy="6858000"/>
          </a:xfrm>
          <a:prstGeom prst="rect">
            <a:avLst/>
          </a:prstGeom>
        </p:spPr>
      </p:pic>
      <p:pic>
        <p:nvPicPr>
          <p:cNvPr id="5" name="4 Imagen" descr="8594044864_d990db8d7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615237600_872ba8fa7e_b.jpg"/>
          <p:cNvPicPr>
            <a:picLocks noChangeAspect="1"/>
          </p:cNvPicPr>
          <p:nvPr/>
        </p:nvPicPr>
        <p:blipFill>
          <a:blip r:embed="rId2"/>
          <a:stretch>
            <a:fillRect/>
          </a:stretch>
        </p:blipFill>
        <p:spPr>
          <a:xfrm>
            <a:off x="0" y="3345"/>
            <a:ext cx="9144000" cy="6851309"/>
          </a:xfrm>
          <a:prstGeom prst="rect">
            <a:avLst/>
          </a:prstGeom>
        </p:spPr>
      </p:pic>
      <p:pic>
        <p:nvPicPr>
          <p:cNvPr id="7" name="6 Imagen" descr="8615237600_872ba8fa7e_b.jpg"/>
          <p:cNvPicPr>
            <a:picLocks noChangeAspect="1"/>
          </p:cNvPicPr>
          <p:nvPr/>
        </p:nvPicPr>
        <p:blipFill>
          <a:blip r:embed="rId2"/>
          <a:stretch>
            <a:fillRect/>
          </a:stretch>
        </p:blipFill>
        <p:spPr>
          <a:xfrm>
            <a:off x="0" y="6691"/>
            <a:ext cx="9144000" cy="6851309"/>
          </a:xfrm>
          <a:prstGeom prst="rect">
            <a:avLst/>
          </a:prstGeom>
        </p:spPr>
      </p:pic>
      <p:pic>
        <p:nvPicPr>
          <p:cNvPr id="8" name="7 Imagen" descr="8615237600_872ba8fa7e_b.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7"/>
                                        </p:tgtEl>
                                        <p:attrNameLst>
                                          <p:attrName>ppt_w</p:attrName>
                                        </p:attrNameLst>
                                      </p:cBhvr>
                                      <p:tavLst>
                                        <p:tav tm="0">
                                          <p:val>
                                            <p:strVal val="ppt_w"/>
                                          </p:val>
                                        </p:tav>
                                        <p:tav tm="100000">
                                          <p:val>
                                            <p:strVal val="4/3*ppt_w"/>
                                          </p:val>
                                        </p:tav>
                                      </p:tavLst>
                                    </p:anim>
                                    <p:anim calcmode="lin" valueType="num">
                                      <p:cBhvr>
                                        <p:cTn id="10" dur="3000"/>
                                        <p:tgtEl>
                                          <p:spTgt spid="7"/>
                                        </p:tgtEl>
                                        <p:attrNameLst>
                                          <p:attrName>ppt_h</p:attrName>
                                        </p:attrNameLst>
                                      </p:cBhvr>
                                      <p:tavLst>
                                        <p:tav tm="0">
                                          <p:val>
                                            <p:strVal val="ppt_h"/>
                                          </p:val>
                                        </p:tav>
                                        <p:tav tm="100000">
                                          <p:val>
                                            <p:strVal val="4/3*ppt_h"/>
                                          </p:val>
                                        </p:tav>
                                      </p:tavLst>
                                    </p:anim>
                                    <p:set>
                                      <p:cBhvr>
                                        <p:cTn id="11" dur="1" fill="hold">
                                          <p:stCondLst>
                                            <p:cond delay="2999"/>
                                          </p:stCondLst>
                                        </p:cTn>
                                        <p:tgtEl>
                                          <p:spTgt spid="7"/>
                                        </p:tgtEl>
                                        <p:attrNameLst>
                                          <p:attrName>style.visibility</p:attrName>
                                        </p:attrNameLst>
                                      </p:cBhvr>
                                      <p:to>
                                        <p:strVal val="hidden"/>
                                      </p:to>
                                    </p:set>
                                  </p:childTnLst>
                                </p:cTn>
                              </p:par>
                              <p:par>
                                <p:cTn id="12" presetID="4" presetClass="exit" presetSubtype="16" fill="hold" nodeType="withEffect">
                                  <p:stCondLst>
                                    <p:cond delay="0"/>
                                  </p:stCondLst>
                                  <p:childTnLst>
                                    <p:animEffect transition="out" filter="box(in)">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617950385_7586c072f8_o.jpg"/>
          <p:cNvPicPr>
            <a:picLocks noChangeAspect="1"/>
          </p:cNvPicPr>
          <p:nvPr/>
        </p:nvPicPr>
        <p:blipFill>
          <a:blip r:embed="rId2"/>
          <a:stretch>
            <a:fillRect/>
          </a:stretch>
        </p:blipFill>
        <p:spPr>
          <a:xfrm>
            <a:off x="0" y="3345"/>
            <a:ext cx="9144000" cy="6851309"/>
          </a:xfrm>
          <a:prstGeom prst="rect">
            <a:avLst/>
          </a:prstGeom>
        </p:spPr>
      </p:pic>
      <p:pic>
        <p:nvPicPr>
          <p:cNvPr id="5" name="4 Imagen" descr="8617950385_7586c072f8_o.jpg"/>
          <p:cNvPicPr>
            <a:picLocks noChangeAspect="1"/>
          </p:cNvPicPr>
          <p:nvPr/>
        </p:nvPicPr>
        <p:blipFill>
          <a:blip r:embed="rId2"/>
          <a:stretch>
            <a:fillRect/>
          </a:stretch>
        </p:blipFill>
        <p:spPr>
          <a:xfrm>
            <a:off x="0" y="6691"/>
            <a:ext cx="9144000" cy="6851309"/>
          </a:xfrm>
          <a:prstGeom prst="rect">
            <a:avLst/>
          </a:prstGeom>
        </p:spPr>
      </p:pic>
      <p:pic>
        <p:nvPicPr>
          <p:cNvPr id="6" name="5 Imagen" descr="8617950385_7586c072f8_o.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12760559_42883a7821_b.jpg"/>
          <p:cNvPicPr>
            <a:picLocks noChangeAspect="1"/>
          </p:cNvPicPr>
          <p:nvPr/>
        </p:nvPicPr>
        <p:blipFill>
          <a:blip r:embed="rId2"/>
          <a:stretch>
            <a:fillRect/>
          </a:stretch>
        </p:blipFill>
        <p:spPr>
          <a:xfrm>
            <a:off x="0" y="3345"/>
            <a:ext cx="9144000" cy="6851309"/>
          </a:xfrm>
          <a:prstGeom prst="rect">
            <a:avLst/>
          </a:prstGeom>
        </p:spPr>
      </p:pic>
      <p:pic>
        <p:nvPicPr>
          <p:cNvPr id="5" name="4 Imagen" descr="8712760559_42883a7821_b.jpg"/>
          <p:cNvPicPr>
            <a:picLocks noChangeAspect="1"/>
          </p:cNvPicPr>
          <p:nvPr/>
        </p:nvPicPr>
        <p:blipFill>
          <a:blip r:embed="rId2"/>
          <a:stretch>
            <a:fillRect/>
          </a:stretch>
        </p:blipFill>
        <p:spPr>
          <a:xfrm>
            <a:off x="0" y="0"/>
            <a:ext cx="9144000" cy="6851309"/>
          </a:xfrm>
          <a:prstGeom prst="rect">
            <a:avLst/>
          </a:prstGeom>
        </p:spPr>
      </p:pic>
      <p:pic>
        <p:nvPicPr>
          <p:cNvPr id="6" name="5 Imagen" descr="8712760559_42883a7821_b.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09945917_909968f43e_b.jpg"/>
          <p:cNvPicPr>
            <a:picLocks noChangeAspect="1"/>
          </p:cNvPicPr>
          <p:nvPr/>
        </p:nvPicPr>
        <p:blipFill>
          <a:blip r:embed="rId2"/>
          <a:stretch>
            <a:fillRect/>
          </a:stretch>
        </p:blipFill>
        <p:spPr>
          <a:xfrm>
            <a:off x="0" y="0"/>
            <a:ext cx="9144000" cy="6858000"/>
          </a:xfrm>
          <a:prstGeom prst="rect">
            <a:avLst/>
          </a:prstGeom>
        </p:spPr>
      </p:pic>
      <p:pic>
        <p:nvPicPr>
          <p:cNvPr id="5" name="4 Imagen" descr="8909945917_909968f43e_b.jpg"/>
          <p:cNvPicPr>
            <a:picLocks noChangeAspect="1"/>
          </p:cNvPicPr>
          <p:nvPr/>
        </p:nvPicPr>
        <p:blipFill>
          <a:blip r:embed="rId2"/>
          <a:stretch>
            <a:fillRect/>
          </a:stretch>
        </p:blipFill>
        <p:spPr>
          <a:xfrm>
            <a:off x="0" y="0"/>
            <a:ext cx="9144000" cy="6858000"/>
          </a:xfrm>
          <a:prstGeom prst="rect">
            <a:avLst/>
          </a:prstGeom>
        </p:spPr>
      </p:pic>
      <p:pic>
        <p:nvPicPr>
          <p:cNvPr id="6" name="5 Imagen" descr="8909945917_909968f43e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21" presetClass="exit" presetSubtype="8" fill="hold"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2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286600275_6806bfb599_b.jpg"/>
          <p:cNvPicPr>
            <a:picLocks noChangeAspect="1"/>
          </p:cNvPicPr>
          <p:nvPr/>
        </p:nvPicPr>
        <p:blipFill>
          <a:blip r:embed="rId2"/>
          <a:stretch>
            <a:fillRect/>
          </a:stretch>
        </p:blipFill>
        <p:spPr>
          <a:xfrm>
            <a:off x="0" y="0"/>
            <a:ext cx="9144000" cy="6858000"/>
          </a:xfrm>
          <a:prstGeom prst="rect">
            <a:avLst/>
          </a:prstGeom>
        </p:spPr>
      </p:pic>
      <p:pic>
        <p:nvPicPr>
          <p:cNvPr id="5" name="4 Imagen" descr="9286600275_6806bfb599_b.jpg"/>
          <p:cNvPicPr>
            <a:picLocks noChangeAspect="1"/>
          </p:cNvPicPr>
          <p:nvPr/>
        </p:nvPicPr>
        <p:blipFill>
          <a:blip r:embed="rId2"/>
          <a:stretch>
            <a:fillRect/>
          </a:stretch>
        </p:blipFill>
        <p:spPr>
          <a:xfrm>
            <a:off x="0" y="0"/>
            <a:ext cx="9144000" cy="6858000"/>
          </a:xfrm>
          <a:prstGeom prst="rect">
            <a:avLst/>
          </a:prstGeom>
        </p:spPr>
      </p:pic>
      <p:pic>
        <p:nvPicPr>
          <p:cNvPr id="6" name="5 Imagen" descr="9286600275_6806bfb599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37325785_773f81f0d9_h.jpg"/>
          <p:cNvPicPr>
            <a:picLocks noChangeAspect="1"/>
          </p:cNvPicPr>
          <p:nvPr/>
        </p:nvPicPr>
        <p:blipFill>
          <a:blip r:embed="rId2"/>
          <a:stretch>
            <a:fillRect/>
          </a:stretch>
        </p:blipFill>
        <p:spPr>
          <a:xfrm>
            <a:off x="0" y="0"/>
            <a:ext cx="9144000" cy="6858000"/>
          </a:xfrm>
          <a:prstGeom prst="rect">
            <a:avLst/>
          </a:prstGeom>
        </p:spPr>
      </p:pic>
      <p:pic>
        <p:nvPicPr>
          <p:cNvPr id="5" name="4 Imagen" descr="11137325785_773f81f0d9_h.jpg"/>
          <p:cNvPicPr>
            <a:picLocks noChangeAspect="1"/>
          </p:cNvPicPr>
          <p:nvPr/>
        </p:nvPicPr>
        <p:blipFill>
          <a:blip r:embed="rId2"/>
          <a:stretch>
            <a:fillRect/>
          </a:stretch>
        </p:blipFill>
        <p:spPr>
          <a:xfrm>
            <a:off x="0" y="0"/>
            <a:ext cx="9144000" cy="6858000"/>
          </a:xfrm>
          <a:prstGeom prst="rect">
            <a:avLst/>
          </a:prstGeom>
        </p:spPr>
      </p:pic>
      <p:pic>
        <p:nvPicPr>
          <p:cNvPr id="6" name="5 Imagen" descr="11137325785_773f81f0d9_h.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8" fill="hold"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11137600933_9d7d2afc98_b.jpg"/>
          <p:cNvPicPr>
            <a:picLocks noChangeAspect="1"/>
          </p:cNvPicPr>
          <p:nvPr/>
        </p:nvPicPr>
        <p:blipFill>
          <a:blip r:embed="rId2"/>
          <a:stretch>
            <a:fillRect/>
          </a:stretch>
        </p:blipFill>
        <p:spPr>
          <a:xfrm>
            <a:off x="0" y="0"/>
            <a:ext cx="9144000" cy="6858000"/>
          </a:xfrm>
          <a:prstGeom prst="rect">
            <a:avLst/>
          </a:prstGeom>
        </p:spPr>
      </p:pic>
      <p:pic>
        <p:nvPicPr>
          <p:cNvPr id="5" name="4 Imagen" descr="11137600933_9d7d2afc98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3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09573465_085ba1bdf3_b.jpg"/>
          <p:cNvPicPr>
            <a:picLocks noChangeAspect="1"/>
          </p:cNvPicPr>
          <p:nvPr/>
        </p:nvPicPr>
        <p:blipFill>
          <a:blip r:embed="rId2"/>
          <a:stretch>
            <a:fillRect/>
          </a:stretch>
        </p:blipFill>
        <p:spPr>
          <a:xfrm>
            <a:off x="0" y="0"/>
            <a:ext cx="9144000" cy="6858000"/>
          </a:xfrm>
          <a:prstGeom prst="rect">
            <a:avLst/>
          </a:prstGeom>
        </p:spPr>
      </p:pic>
      <p:pic>
        <p:nvPicPr>
          <p:cNvPr id="5" name="4 Imagen" descr="11609573465_085ba1bdf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2000"/>
                                        <p:tgtEl>
                                          <p:spTgt spid="4"/>
                                        </p:tgtEl>
                                      </p:cBhvr>
                                    </p:animEffect>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10257554_a700a96f72_b.jpg"/>
          <p:cNvPicPr>
            <a:picLocks noChangeAspect="1"/>
          </p:cNvPicPr>
          <p:nvPr/>
        </p:nvPicPr>
        <p:blipFill>
          <a:blip r:embed="rId2"/>
          <a:stretch>
            <a:fillRect/>
          </a:stretch>
        </p:blipFill>
        <p:spPr>
          <a:xfrm>
            <a:off x="0" y="0"/>
            <a:ext cx="9144000" cy="6858000"/>
          </a:xfrm>
          <a:prstGeom prst="rect">
            <a:avLst/>
          </a:prstGeom>
        </p:spPr>
      </p:pic>
      <p:pic>
        <p:nvPicPr>
          <p:cNvPr id="5" name="4 Imagen" descr="11610257554_a700a96f7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87085410.jpg"/>
          <p:cNvPicPr>
            <a:picLocks noChangeAspect="1"/>
          </p:cNvPicPr>
          <p:nvPr/>
        </p:nvPicPr>
        <p:blipFill>
          <a:blip r:embed="rId2"/>
          <a:stretch>
            <a:fillRect/>
          </a:stretch>
        </p:blipFill>
        <p:spPr>
          <a:xfrm>
            <a:off x="0" y="6684"/>
            <a:ext cx="9144000" cy="6844632"/>
          </a:xfrm>
          <a:prstGeom prst="rect">
            <a:avLst/>
          </a:prstGeom>
        </p:spPr>
      </p:pic>
      <p:pic>
        <p:nvPicPr>
          <p:cNvPr id="6" name="5 Imagen" descr="87085410.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55857094_daa24103a1_b.jpg"/>
          <p:cNvPicPr>
            <a:picLocks noChangeAspect="1"/>
          </p:cNvPicPr>
          <p:nvPr/>
        </p:nvPicPr>
        <p:blipFill>
          <a:blip r:embed="rId2"/>
          <a:stretch>
            <a:fillRect/>
          </a:stretch>
        </p:blipFill>
        <p:spPr>
          <a:xfrm>
            <a:off x="0" y="10016"/>
            <a:ext cx="9144000" cy="6837967"/>
          </a:xfrm>
          <a:prstGeom prst="rect">
            <a:avLst/>
          </a:prstGeom>
        </p:spPr>
      </p:pic>
      <p:pic>
        <p:nvPicPr>
          <p:cNvPr id="5" name="4 Imagen" descr="11655857094_daa24103a1_b.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799847733_bc88be478c_b.jpg"/>
          <p:cNvPicPr>
            <a:picLocks noChangeAspect="1"/>
          </p:cNvPicPr>
          <p:nvPr/>
        </p:nvPicPr>
        <p:blipFill>
          <a:blip r:embed="rId2"/>
          <a:stretch>
            <a:fillRect/>
          </a:stretch>
        </p:blipFill>
        <p:spPr>
          <a:xfrm>
            <a:off x="0" y="6684"/>
            <a:ext cx="9144000" cy="6844632"/>
          </a:xfrm>
          <a:prstGeom prst="rect">
            <a:avLst/>
          </a:prstGeom>
        </p:spPr>
      </p:pic>
      <p:pic>
        <p:nvPicPr>
          <p:cNvPr id="5" name="4 Imagen" descr="11799847733_bc88be478c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799938903_f07401857c_b.jpg"/>
          <p:cNvPicPr>
            <a:picLocks noChangeAspect="1"/>
          </p:cNvPicPr>
          <p:nvPr/>
        </p:nvPicPr>
        <p:blipFill>
          <a:blip r:embed="rId2"/>
          <a:stretch>
            <a:fillRect/>
          </a:stretch>
        </p:blipFill>
        <p:spPr>
          <a:xfrm>
            <a:off x="0" y="6684"/>
            <a:ext cx="9144000" cy="6844632"/>
          </a:xfrm>
          <a:prstGeom prst="rect">
            <a:avLst/>
          </a:prstGeom>
        </p:spPr>
      </p:pic>
      <p:pic>
        <p:nvPicPr>
          <p:cNvPr id="5" name="4 Imagen" descr="11799938903_f07401857c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800463666_1044568827_b.jpg"/>
          <p:cNvPicPr>
            <a:picLocks noChangeAspect="1"/>
          </p:cNvPicPr>
          <p:nvPr/>
        </p:nvPicPr>
        <p:blipFill>
          <a:blip r:embed="rId2"/>
          <a:stretch>
            <a:fillRect/>
          </a:stretch>
        </p:blipFill>
        <p:spPr>
          <a:xfrm>
            <a:off x="0" y="6684"/>
            <a:ext cx="9144000" cy="6844632"/>
          </a:xfrm>
          <a:prstGeom prst="rect">
            <a:avLst/>
          </a:prstGeom>
        </p:spPr>
      </p:pic>
      <p:pic>
        <p:nvPicPr>
          <p:cNvPr id="5" name="4 Imagen" descr="11800463666_1044568827_b.jpg"/>
          <p:cNvPicPr>
            <a:picLocks noChangeAspect="1"/>
          </p:cNvPicPr>
          <p:nvPr/>
        </p:nvPicPr>
        <p:blipFill>
          <a:blip r:embed="rId2"/>
          <a:stretch>
            <a:fillRect/>
          </a:stretch>
        </p:blipFill>
        <p:spPr>
          <a:xfrm>
            <a:off x="0" y="0"/>
            <a:ext cx="9144000" cy="6844632"/>
          </a:xfrm>
          <a:prstGeom prst="rect">
            <a:avLst/>
          </a:prstGeom>
        </p:spPr>
      </p:pic>
      <p:pic>
        <p:nvPicPr>
          <p:cNvPr id="6" name="5 Imagen" descr="11800463666_1044568827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11800477336_ea75d139af_b.jpg"/>
          <p:cNvPicPr>
            <a:picLocks noChangeAspect="1"/>
          </p:cNvPicPr>
          <p:nvPr/>
        </p:nvPicPr>
        <p:blipFill>
          <a:blip r:embed="rId2"/>
          <a:stretch>
            <a:fillRect/>
          </a:stretch>
        </p:blipFill>
        <p:spPr>
          <a:xfrm>
            <a:off x="0" y="0"/>
            <a:ext cx="9144000" cy="6858000"/>
          </a:xfrm>
          <a:prstGeom prst="rect">
            <a:avLst/>
          </a:prstGeom>
        </p:spPr>
      </p:pic>
      <p:pic>
        <p:nvPicPr>
          <p:cNvPr id="5" name="4 Imagen" descr="11800477336_ea75d139af_b.jpg"/>
          <p:cNvPicPr>
            <a:picLocks noChangeAspect="1"/>
          </p:cNvPicPr>
          <p:nvPr/>
        </p:nvPicPr>
        <p:blipFill>
          <a:blip r:embed="rId2"/>
          <a:stretch>
            <a:fillRect/>
          </a:stretch>
        </p:blipFill>
        <p:spPr>
          <a:xfrm>
            <a:off x="0" y="0"/>
            <a:ext cx="9144000" cy="6858000"/>
          </a:xfrm>
          <a:prstGeom prst="rect">
            <a:avLst/>
          </a:prstGeom>
        </p:spPr>
      </p:pic>
      <p:pic>
        <p:nvPicPr>
          <p:cNvPr id="6" name="5 Imagen" descr="11800477336_ea75d139a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par>
                                <p:cTn id="26" presetID="14" presetClass="entr" presetSubtype="5" fill="hold" grpId="0" nodeType="withEffect">
                                  <p:stCondLst>
                                    <p:cond delay="0"/>
                                  </p:stCondLst>
                                  <p:childTnLst>
                                    <p:set>
                                      <p:cBhvr>
                                        <p:cTn id="27" dur="1" fill="hold">
                                          <p:stCondLst>
                                            <p:cond delay="0"/>
                                          </p:stCondLst>
                                        </p:cTn>
                                        <p:tgtEl>
                                          <p:spTgt spid="3">
                                            <p:bg/>
                                          </p:spTgt>
                                        </p:tgtEl>
                                        <p:attrNameLst>
                                          <p:attrName>style.visibility</p:attrName>
                                        </p:attrNameLst>
                                      </p:cBhvr>
                                      <p:to>
                                        <p:strVal val="visible"/>
                                      </p:to>
                                    </p:set>
                                    <p:animEffect transition="in" filter="randombar(vertical)">
                                      <p:cBhvr>
                                        <p:cTn id="28" dur="5000"/>
                                        <p:tgtEl>
                                          <p:spTgt spid="3">
                                            <p:bg/>
                                          </p:spTgt>
                                        </p:tgtEl>
                                      </p:cBhvr>
                                    </p:animEffect>
                                  </p:childTnLst>
                                </p:cTn>
                              </p:par>
                              <p:par>
                                <p:cTn id="29" presetID="14" presetClass="entr" presetSubtype="5" fill="hold" grpId="0" nodeType="with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randombar(vertical)">
                                      <p:cBhvr>
                                        <p:cTn id="31"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57103224_5bfa694cb7_b.jpg"/>
          <p:cNvPicPr>
            <a:picLocks noChangeAspect="1"/>
          </p:cNvPicPr>
          <p:nvPr/>
        </p:nvPicPr>
        <p:blipFill>
          <a:blip r:embed="rId2"/>
          <a:stretch>
            <a:fillRect/>
          </a:stretch>
        </p:blipFill>
        <p:spPr>
          <a:xfrm>
            <a:off x="0" y="10016"/>
            <a:ext cx="9144000" cy="6837967"/>
          </a:xfrm>
          <a:prstGeom prst="rect">
            <a:avLst/>
          </a:prstGeom>
        </p:spPr>
      </p:pic>
      <p:pic>
        <p:nvPicPr>
          <p:cNvPr id="5" name="4 Imagen" descr="12157103224_5bfa694cb7_b.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316762683_f6896f7a05_b.jpg"/>
          <p:cNvPicPr>
            <a:picLocks noChangeAspect="1"/>
          </p:cNvPicPr>
          <p:nvPr/>
        </p:nvPicPr>
        <p:blipFill>
          <a:blip r:embed="rId2"/>
          <a:stretch>
            <a:fillRect/>
          </a:stretch>
        </p:blipFill>
        <p:spPr>
          <a:xfrm>
            <a:off x="0" y="6684"/>
            <a:ext cx="9144000" cy="6844632"/>
          </a:xfrm>
          <a:prstGeom prst="rect">
            <a:avLst/>
          </a:prstGeom>
        </p:spPr>
      </p:pic>
      <p:pic>
        <p:nvPicPr>
          <p:cNvPr id="5" name="4 Imagen" descr="12316762683_f6896f7a05_b.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D60093"/>
          </a:solidFill>
        </p:spPr>
        <p:txBody>
          <a:bodyPr/>
          <a:lstStyle/>
          <a:p>
            <a:endParaRPr lang="es-ES" dirty="0"/>
          </a:p>
        </p:txBody>
      </p:sp>
      <p:pic>
        <p:nvPicPr>
          <p:cNvPr id="4" name="3 Imagen" descr="12317162073_1a6fdb2af4_b.jpg"/>
          <p:cNvPicPr>
            <a:picLocks noChangeAspect="1"/>
          </p:cNvPicPr>
          <p:nvPr/>
        </p:nvPicPr>
        <p:blipFill>
          <a:blip r:embed="rId2"/>
          <a:stretch>
            <a:fillRect/>
          </a:stretch>
        </p:blipFill>
        <p:spPr>
          <a:xfrm>
            <a:off x="0" y="0"/>
            <a:ext cx="9144000" cy="6858000"/>
          </a:xfrm>
          <a:prstGeom prst="rect">
            <a:avLst/>
          </a:prstGeom>
        </p:spPr>
      </p:pic>
      <p:pic>
        <p:nvPicPr>
          <p:cNvPr id="5" name="4 Imagen" descr="12317162073_1a6fdb2af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5000"/>
                                        <p:tgtEl>
                                          <p:spTgt spid="5"/>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5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344180855_f0c2491e1f_b.jpg"/>
          <p:cNvPicPr>
            <a:picLocks noChangeAspect="1"/>
          </p:cNvPicPr>
          <p:nvPr/>
        </p:nvPicPr>
        <p:blipFill>
          <a:blip r:embed="rId2"/>
          <a:stretch>
            <a:fillRect/>
          </a:stretch>
        </p:blipFill>
        <p:spPr>
          <a:xfrm>
            <a:off x="0" y="6684"/>
            <a:ext cx="9144000" cy="6844632"/>
          </a:xfrm>
          <a:prstGeom prst="rect">
            <a:avLst/>
          </a:prstGeom>
        </p:spPr>
      </p:pic>
      <p:pic>
        <p:nvPicPr>
          <p:cNvPr id="5" name="4 Imagen" descr="12344180855_f0c2491e1f_b.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344478094_a39b7aae21_b.jpg"/>
          <p:cNvPicPr>
            <a:picLocks noChangeAspect="1"/>
          </p:cNvPicPr>
          <p:nvPr/>
        </p:nvPicPr>
        <p:blipFill>
          <a:blip r:embed="rId2"/>
          <a:stretch>
            <a:fillRect/>
          </a:stretch>
        </p:blipFill>
        <p:spPr>
          <a:xfrm>
            <a:off x="0" y="0"/>
            <a:ext cx="9144000" cy="6858000"/>
          </a:xfrm>
          <a:prstGeom prst="rect">
            <a:avLst/>
          </a:prstGeom>
        </p:spPr>
      </p:pic>
      <p:pic>
        <p:nvPicPr>
          <p:cNvPr id="5" name="4 Imagen" descr="12344478094_a39b7aae21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66"/>
          </a:solidFill>
        </p:spPr>
        <p:txBody>
          <a:bodyPr/>
          <a:lstStyle/>
          <a:p>
            <a:endParaRPr lang="es-ES" dirty="0"/>
          </a:p>
        </p:txBody>
      </p:sp>
      <p:pic>
        <p:nvPicPr>
          <p:cNvPr id="4" name="3 Imagen" descr="12344497134_394dfea31c_b.jpg"/>
          <p:cNvPicPr>
            <a:picLocks noChangeAspect="1"/>
          </p:cNvPicPr>
          <p:nvPr/>
        </p:nvPicPr>
        <p:blipFill>
          <a:blip r:embed="rId2"/>
          <a:stretch>
            <a:fillRect/>
          </a:stretch>
        </p:blipFill>
        <p:spPr>
          <a:xfrm>
            <a:off x="0" y="0"/>
            <a:ext cx="9144000" cy="6831315"/>
          </a:xfrm>
          <a:prstGeom prst="rect">
            <a:avLst/>
          </a:prstGeom>
        </p:spPr>
      </p:pic>
      <p:pic>
        <p:nvPicPr>
          <p:cNvPr id="5" name="4 Imagen" descr="12344497134_394dfea31c_b.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horizontal)">
                                      <p:cBhvr>
                                        <p:cTn id="21" dur="5000"/>
                                        <p:tgtEl>
                                          <p:spTgt spid="3">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344512864_a6db0d3539_b.jpg"/>
          <p:cNvPicPr>
            <a:picLocks noChangeAspect="1"/>
          </p:cNvPicPr>
          <p:nvPr/>
        </p:nvPicPr>
        <p:blipFill>
          <a:blip r:embed="rId2"/>
          <a:stretch>
            <a:fillRect/>
          </a:stretch>
        </p:blipFill>
        <p:spPr>
          <a:xfrm>
            <a:off x="0" y="0"/>
            <a:ext cx="9144000" cy="6844632"/>
          </a:xfrm>
          <a:prstGeom prst="rect">
            <a:avLst/>
          </a:prstGeom>
        </p:spPr>
      </p:pic>
      <p:pic>
        <p:nvPicPr>
          <p:cNvPr id="5" name="4 Imagen" descr="12344512864_a6db0d3539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12401565575_cb5d806527_b.jpg"/>
          <p:cNvPicPr>
            <a:picLocks noChangeAspect="1"/>
          </p:cNvPicPr>
          <p:nvPr/>
        </p:nvPicPr>
        <p:blipFill>
          <a:blip r:embed="rId2"/>
          <a:stretch>
            <a:fillRect/>
          </a:stretch>
        </p:blipFill>
        <p:spPr>
          <a:xfrm>
            <a:off x="0" y="0"/>
            <a:ext cx="9144000" cy="6858000"/>
          </a:xfrm>
          <a:prstGeom prst="rect">
            <a:avLst/>
          </a:prstGeom>
        </p:spPr>
      </p:pic>
      <p:pic>
        <p:nvPicPr>
          <p:cNvPr id="5" name="4 Imagen" descr="12401565575_cb5d80652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checkerboard(across)">
                                      <p:cBhvr>
                                        <p:cTn id="21" dur="5000"/>
                                        <p:tgtEl>
                                          <p:spTgt spid="3">
                                            <p:bg/>
                                          </p:spTgt>
                                        </p:tgtEl>
                                      </p:cBhvr>
                                    </p:animEffect>
                                  </p:childTnLst>
                                </p:cTn>
                              </p:par>
                              <p:par>
                                <p:cTn id="22" presetID="5" presetClass="entr" presetSubtype="10"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checkerboard(across)">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Dubai Miracle Garden_35994_1280_1280.jpg"/>
          <p:cNvPicPr>
            <a:picLocks noChangeAspect="1"/>
          </p:cNvPicPr>
          <p:nvPr/>
        </p:nvPicPr>
        <p:blipFill>
          <a:blip r:embed="rId2"/>
          <a:stretch>
            <a:fillRect/>
          </a:stretch>
        </p:blipFill>
        <p:spPr>
          <a:xfrm>
            <a:off x="0" y="0"/>
            <a:ext cx="9144000" cy="7072338"/>
          </a:xfrm>
          <a:prstGeom prst="rect">
            <a:avLst/>
          </a:prstGeom>
        </p:spPr>
      </p:pic>
      <p:pic>
        <p:nvPicPr>
          <p:cNvPr id="5" name="4 Imagen" descr="Dubai Miracle Garden_35994_1280_1280.jpg"/>
          <p:cNvPicPr>
            <a:picLocks noChangeAspect="1"/>
          </p:cNvPicPr>
          <p:nvPr/>
        </p:nvPicPr>
        <p:blipFill>
          <a:blip r:embed="rId2"/>
          <a:stretch>
            <a:fillRect/>
          </a:stretch>
        </p:blipFill>
        <p:spPr>
          <a:xfrm>
            <a:off x="0" y="0"/>
            <a:ext cx="9144000" cy="7072338"/>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ubai_Miracle_Garden.jpg"/>
          <p:cNvPicPr>
            <a:picLocks noChangeAspect="1"/>
          </p:cNvPicPr>
          <p:nvPr/>
        </p:nvPicPr>
        <p:blipFill>
          <a:blip r:embed="rId2"/>
          <a:stretch>
            <a:fillRect/>
          </a:stretch>
        </p:blipFill>
        <p:spPr>
          <a:xfrm>
            <a:off x="0" y="3345"/>
            <a:ext cx="9144000" cy="6851309"/>
          </a:xfrm>
          <a:prstGeom prst="rect">
            <a:avLst/>
          </a:prstGeom>
        </p:spPr>
      </p:pic>
      <p:pic>
        <p:nvPicPr>
          <p:cNvPr id="5" name="4 Imagen" descr="Dubai_Miracle_Garden.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highres_211272292.jpeg"/>
          <p:cNvPicPr>
            <a:picLocks noChangeAspect="1"/>
          </p:cNvPicPr>
          <p:nvPr/>
        </p:nvPicPr>
        <p:blipFill>
          <a:blip r:embed="rId2"/>
          <a:stretch>
            <a:fillRect/>
          </a:stretch>
        </p:blipFill>
        <p:spPr>
          <a:xfrm>
            <a:off x="0" y="0"/>
            <a:ext cx="9179719" cy="6858000"/>
          </a:xfrm>
          <a:prstGeom prst="rect">
            <a:avLst/>
          </a:prstGeom>
        </p:spPr>
      </p:pic>
      <p:pic>
        <p:nvPicPr>
          <p:cNvPr id="5" name="4 Imagen" descr="highres_211272292.jpe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Imagen1eerf.jpg"/>
          <p:cNvPicPr>
            <a:picLocks noChangeAspect="1"/>
          </p:cNvPicPr>
          <p:nvPr/>
        </p:nvPicPr>
        <p:blipFill>
          <a:blip r:embed="rId2"/>
          <a:stretch>
            <a:fillRect/>
          </a:stretch>
        </p:blipFill>
        <p:spPr>
          <a:xfrm>
            <a:off x="0" y="20033"/>
            <a:ext cx="9144000" cy="6837967"/>
          </a:xfrm>
          <a:prstGeom prst="rect">
            <a:avLst/>
          </a:prstGeom>
        </p:spPr>
      </p:pic>
      <p:pic>
        <p:nvPicPr>
          <p:cNvPr id="5" name="4 Imagen" descr="Imagen1eerf.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randombar(vertical)">
                                      <p:cBhvr>
                                        <p:cTn id="21" dur="5000"/>
                                        <p:tgtEl>
                                          <p:spTgt spid="3">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vertical)">
                                      <p:cBhvr>
                                        <p:cTn id="24"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G_1424_resize.JPG"/>
          <p:cNvPicPr>
            <a:picLocks noChangeAspect="1"/>
          </p:cNvPicPr>
          <p:nvPr/>
        </p:nvPicPr>
        <p:blipFill>
          <a:blip r:embed="rId2"/>
          <a:stretch>
            <a:fillRect/>
          </a:stretch>
        </p:blipFill>
        <p:spPr>
          <a:xfrm>
            <a:off x="0" y="0"/>
            <a:ext cx="9152930" cy="6858000"/>
          </a:xfrm>
          <a:prstGeom prst="rect">
            <a:avLst/>
          </a:prstGeom>
        </p:spPr>
      </p:pic>
      <p:pic>
        <p:nvPicPr>
          <p:cNvPr id="7" name="6 Imagen" descr="IMG_1424_resize.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out)">
                                      <p:cBhvr>
                                        <p:cTn id="15" dur="3000"/>
                                        <p:tgtEl>
                                          <p:spTgt spid="7"/>
                                        </p:tgtEl>
                                      </p:cBhvr>
                                    </p:animEffect>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0p`ñ.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o0p`ñ.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A206A"/>
          </a:solidFill>
        </p:spPr>
        <p:txBody>
          <a:bodyPr/>
          <a:lstStyle/>
          <a:p>
            <a:endParaRPr lang="es-ES" dirty="0"/>
          </a:p>
        </p:txBody>
      </p:sp>
      <p:pic>
        <p:nvPicPr>
          <p:cNvPr id="4" name="3 Imagen" descr="Imagen109'.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09'.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rtrr1.jpg"/>
          <p:cNvPicPr>
            <a:picLocks noChangeAspect="1"/>
          </p:cNvPicPr>
          <p:nvPr/>
        </p:nvPicPr>
        <p:blipFill>
          <a:blip r:embed="rId2"/>
          <a:stretch>
            <a:fillRect/>
          </a:stretch>
        </p:blipFill>
        <p:spPr>
          <a:xfrm>
            <a:off x="0" y="0"/>
            <a:ext cx="9144000" cy="6837967"/>
          </a:xfrm>
          <a:prstGeom prst="rect">
            <a:avLst/>
          </a:prstGeom>
        </p:spPr>
      </p:pic>
      <p:pic>
        <p:nvPicPr>
          <p:cNvPr id="5" name="4 Imagen" descr="Imagenrtrr1.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iracle-6e.jpg"/>
          <p:cNvPicPr>
            <a:picLocks noGrp="1" noChangeAspect="1"/>
          </p:cNvPicPr>
          <p:nvPr>
            <p:ph idx="1"/>
          </p:nvPr>
        </p:nvPicPr>
        <p:blipFill>
          <a:blip r:embed="rId2"/>
          <a:stretch>
            <a:fillRect/>
          </a:stretch>
        </p:blipFill>
        <p:spPr>
          <a:xfrm>
            <a:off x="-44648" y="0"/>
            <a:ext cx="9188648" cy="6858000"/>
          </a:xfrm>
        </p:spPr>
      </p:pic>
      <p:pic>
        <p:nvPicPr>
          <p:cNvPr id="5" name="3 Marcador de contenido" descr="Miracle-6e.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8766.jpg"/>
          <p:cNvPicPr>
            <a:picLocks noGrp="1" noChangeAspect="1"/>
          </p:cNvPicPr>
          <p:nvPr>
            <p:ph idx="1"/>
          </p:nvPr>
        </p:nvPicPr>
        <p:blipFill>
          <a:blip r:embed="rId2"/>
          <a:stretch>
            <a:fillRect/>
          </a:stretch>
        </p:blipFill>
        <p:spPr>
          <a:xfrm>
            <a:off x="0" y="0"/>
            <a:ext cx="9144000" cy="6858000"/>
          </a:xfrm>
        </p:spPr>
      </p:pic>
      <p:pic>
        <p:nvPicPr>
          <p:cNvPr id="5" name="3 Marcador de contenido" descr="img_876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00"/>
          </a:solidFill>
        </p:spPr>
        <p:txBody>
          <a:bodyPr/>
          <a:lstStyle/>
          <a:p>
            <a:endParaRPr lang="es-ES" dirty="0"/>
          </a:p>
        </p:txBody>
      </p:sp>
      <p:pic>
        <p:nvPicPr>
          <p:cNvPr id="4" name="3 Imagen" descr="MIRACLE GARDEN 11.jpg"/>
          <p:cNvPicPr>
            <a:picLocks noChangeAspect="1"/>
          </p:cNvPicPr>
          <p:nvPr/>
        </p:nvPicPr>
        <p:blipFill>
          <a:blip r:embed="rId2"/>
          <a:stretch>
            <a:fillRect/>
          </a:stretch>
        </p:blipFill>
        <p:spPr>
          <a:xfrm>
            <a:off x="0" y="0"/>
            <a:ext cx="9144000" cy="6858000"/>
          </a:xfrm>
          <a:prstGeom prst="rect">
            <a:avLst/>
          </a:prstGeom>
        </p:spPr>
      </p:pic>
      <p:pic>
        <p:nvPicPr>
          <p:cNvPr id="5" name="4 Imagen" descr="MIRACLE GARDEN 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cle-Garden-3.jpg"/>
          <p:cNvPicPr>
            <a:picLocks noChangeAspect="1"/>
          </p:cNvPicPr>
          <p:nvPr/>
        </p:nvPicPr>
        <p:blipFill>
          <a:blip r:embed="rId2"/>
          <a:stretch>
            <a:fillRect/>
          </a:stretch>
        </p:blipFill>
        <p:spPr>
          <a:xfrm>
            <a:off x="0" y="6684"/>
            <a:ext cx="9144000" cy="6844632"/>
          </a:xfrm>
          <a:prstGeom prst="rect">
            <a:avLst/>
          </a:prstGeom>
        </p:spPr>
      </p:pic>
      <p:pic>
        <p:nvPicPr>
          <p:cNvPr id="5" name="4 Imagen" descr="Miracle-Garden-3.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rY3WGUQHYm2axNVWUqfITIEyAk.jpg"/>
          <p:cNvPicPr>
            <a:picLocks noChangeAspect="1"/>
          </p:cNvPicPr>
          <p:nvPr/>
        </p:nvPicPr>
        <p:blipFill>
          <a:blip r:embed="rId2"/>
          <a:stretch>
            <a:fillRect/>
          </a:stretch>
        </p:blipFill>
        <p:spPr>
          <a:xfrm>
            <a:off x="0" y="0"/>
            <a:ext cx="9144000" cy="6858000"/>
          </a:xfrm>
          <a:prstGeom prst="rect">
            <a:avLst/>
          </a:prstGeom>
        </p:spPr>
      </p:pic>
      <p:pic>
        <p:nvPicPr>
          <p:cNvPr id="5" name="4 Imagen" descr="NrY3WGUQHYm2axNVWUqfITIEyAk.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ce-garden-of-paradise.jpg"/>
          <p:cNvPicPr>
            <a:picLocks noChangeAspect="1"/>
          </p:cNvPicPr>
          <p:nvPr/>
        </p:nvPicPr>
        <p:blipFill>
          <a:blip r:embed="rId2"/>
          <a:stretch>
            <a:fillRect/>
          </a:stretch>
        </p:blipFill>
        <p:spPr>
          <a:xfrm>
            <a:off x="0" y="0"/>
            <a:ext cx="9144000" cy="6858000"/>
          </a:xfrm>
          <a:prstGeom prst="rect">
            <a:avLst/>
          </a:prstGeom>
        </p:spPr>
      </p:pic>
      <p:pic>
        <p:nvPicPr>
          <p:cNvPr id="5" name="4 Imagen" descr="nice-garden-of-paradis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p:spPr>
        <p:txBody>
          <a:bodyPr/>
          <a:lstStyle/>
          <a:p>
            <a:endParaRPr lang="es-ES" dirty="0"/>
          </a:p>
        </p:txBody>
      </p:sp>
      <p:pic>
        <p:nvPicPr>
          <p:cNvPr id="4" name="3 Imagen" descr="dsc.jpg"/>
          <p:cNvPicPr>
            <a:picLocks noChangeAspect="1"/>
          </p:cNvPicPr>
          <p:nvPr/>
        </p:nvPicPr>
        <p:blipFill>
          <a:blip r:embed="rId2"/>
          <a:stretch>
            <a:fillRect/>
          </a:stretch>
        </p:blipFill>
        <p:spPr>
          <a:xfrm>
            <a:off x="0" y="928671"/>
            <a:ext cx="9144000" cy="4862232"/>
          </a:xfrm>
          <a:prstGeom prst="rect">
            <a:avLst/>
          </a:prstGeom>
          <a:effectLst/>
          <a:scene3d>
            <a:camera prst="orthographicFront"/>
            <a:lightRig rig="threePt" dir="t"/>
          </a:scene3d>
          <a:sp3d>
            <a:bevelT prst="angle"/>
          </a:sp3d>
        </p:spPr>
      </p:pic>
      <p:pic>
        <p:nvPicPr>
          <p:cNvPr id="2050" name="Picture 2" descr="Rendered Image"/>
          <p:cNvPicPr>
            <a:picLocks noChangeAspect="1" noChangeArrowheads="1"/>
          </p:cNvPicPr>
          <p:nvPr/>
        </p:nvPicPr>
        <p:blipFill>
          <a:blip r:embed="rId3"/>
          <a:srcRect/>
          <a:stretch>
            <a:fillRect/>
          </a:stretch>
        </p:blipFill>
        <p:spPr bwMode="auto">
          <a:xfrm rot="20694151">
            <a:off x="3509714" y="5349265"/>
            <a:ext cx="2324100" cy="14763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par>
                          <p:cTn id="14" fill="hold">
                            <p:stCondLst>
                              <p:cond delay="3000"/>
                            </p:stCondLst>
                            <p:childTnLst>
                              <p:par>
                                <p:cTn id="15" presetID="15" presetClass="entr" presetSubtype="0"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2000" fill="hold"/>
                                        <p:tgtEl>
                                          <p:spTgt spid="2050"/>
                                        </p:tgtEl>
                                        <p:attrNameLst>
                                          <p:attrName>ppt_w</p:attrName>
                                        </p:attrNameLst>
                                      </p:cBhvr>
                                      <p:tavLst>
                                        <p:tav tm="0">
                                          <p:val>
                                            <p:fltVal val="0"/>
                                          </p:val>
                                        </p:tav>
                                        <p:tav tm="100000">
                                          <p:val>
                                            <p:strVal val="#ppt_w"/>
                                          </p:val>
                                        </p:tav>
                                      </p:tavLst>
                                    </p:anim>
                                    <p:anim calcmode="lin" valueType="num">
                                      <p:cBhvr>
                                        <p:cTn id="18" dur="2000" fill="hold"/>
                                        <p:tgtEl>
                                          <p:spTgt spid="2050"/>
                                        </p:tgtEl>
                                        <p:attrNameLst>
                                          <p:attrName>ppt_h</p:attrName>
                                        </p:attrNameLst>
                                      </p:cBhvr>
                                      <p:tavLst>
                                        <p:tav tm="0">
                                          <p:val>
                                            <p:fltVal val="0"/>
                                          </p:val>
                                        </p:tav>
                                        <p:tav tm="100000">
                                          <p:val>
                                            <p:strVal val="#ppt_h"/>
                                          </p:val>
                                        </p:tav>
                                      </p:tavLst>
                                    </p:anim>
                                    <p:anim calcmode="lin" valueType="num">
                                      <p:cBhvr>
                                        <p:cTn id="19"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JARDIN MILAGRO -DUBAI-MIRACLE GARDEN">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JARDIN MILAGRO -DUBAI-MIRACLE GARDEN</Template>
  <TotalTime>0</TotalTime>
  <Words>219</Words>
  <Application>Microsoft Office PowerPoint</Application>
  <PresentationFormat>Presentación en pantalla (4:3)</PresentationFormat>
  <Paragraphs>20</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JARDIN MILAGRO -DUBAI-MIRACLE GARDEN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2014-03-13T03:34:21Z</dcterms:created>
  <dcterms:modified xsi:type="dcterms:W3CDTF">2014-03-13T03:35:04Z</dcterms:modified>
</cp:coreProperties>
</file>