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3"/>
  </p:notesMasterIdLst>
  <p:sldIdLst>
    <p:sldId id="340" r:id="rId3"/>
    <p:sldId id="264" r:id="rId4"/>
    <p:sldId id="341" r:id="rId5"/>
    <p:sldId id="337" r:id="rId6"/>
    <p:sldId id="306" r:id="rId7"/>
    <p:sldId id="293" r:id="rId8"/>
    <p:sldId id="292" r:id="rId9"/>
    <p:sldId id="256" r:id="rId10"/>
    <p:sldId id="287" r:id="rId11"/>
    <p:sldId id="263" r:id="rId12"/>
    <p:sldId id="266" r:id="rId13"/>
    <p:sldId id="288" r:id="rId14"/>
    <p:sldId id="280" r:id="rId15"/>
    <p:sldId id="335" r:id="rId16"/>
    <p:sldId id="272" r:id="rId17"/>
    <p:sldId id="304" r:id="rId18"/>
    <p:sldId id="313" r:id="rId19"/>
    <p:sldId id="319" r:id="rId20"/>
    <p:sldId id="326" r:id="rId21"/>
    <p:sldId id="294" r:id="rId22"/>
    <p:sldId id="290" r:id="rId23"/>
    <p:sldId id="312" r:id="rId24"/>
    <p:sldId id="262" r:id="rId25"/>
    <p:sldId id="322" r:id="rId26"/>
    <p:sldId id="308" r:id="rId27"/>
    <p:sldId id="295" r:id="rId28"/>
    <p:sldId id="303" r:id="rId29"/>
    <p:sldId id="261" r:id="rId30"/>
    <p:sldId id="307" r:id="rId31"/>
    <p:sldId id="317" r:id="rId32"/>
    <p:sldId id="270" r:id="rId33"/>
    <p:sldId id="283" r:id="rId34"/>
    <p:sldId id="301" r:id="rId35"/>
    <p:sldId id="325" r:id="rId36"/>
    <p:sldId id="279" r:id="rId37"/>
    <p:sldId id="281" r:id="rId38"/>
    <p:sldId id="315" r:id="rId39"/>
    <p:sldId id="309" r:id="rId40"/>
    <p:sldId id="282" r:id="rId41"/>
    <p:sldId id="321" r:id="rId42"/>
    <p:sldId id="316" r:id="rId43"/>
    <p:sldId id="314" r:id="rId44"/>
    <p:sldId id="276" r:id="rId45"/>
    <p:sldId id="285" r:id="rId46"/>
    <p:sldId id="299" r:id="rId47"/>
    <p:sldId id="267" r:id="rId48"/>
    <p:sldId id="300" r:id="rId49"/>
    <p:sldId id="268" r:id="rId50"/>
    <p:sldId id="333" r:id="rId51"/>
    <p:sldId id="339" r:id="rId5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0JVTyokL3vBbWYy63e/PAg" hashData="PZQie6kK+ms3plHVrXfu8wejAF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1A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07" autoAdjust="0"/>
    <p:restoredTop sz="94660"/>
  </p:normalViewPr>
  <p:slideViewPr>
    <p:cSldViewPr>
      <p:cViewPr>
        <p:scale>
          <a:sx n="75" d="100"/>
          <a:sy n="75" d="100"/>
        </p:scale>
        <p:origin x="-2580" y="-7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A40E77-517E-4275-A142-EE898B6261F5}" type="datetimeFigureOut">
              <a:rPr lang="es-ES" smtClean="0"/>
              <a:pPr/>
              <a:t>02/09/2016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C49DE5-B5E1-4C63-89E6-58592E99B73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373856-1D16-4434-BAB8-F908C3D42FBE}" type="datetimeFigureOut">
              <a:rPr lang="es-ES" smtClean="0"/>
              <a:pPr/>
              <a:t>02/09/2016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82B499-B561-4064-82BD-FE68DBA458C7}"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0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373856-1D16-4434-BAB8-F908C3D42FBE}" type="datetimeFigureOut">
              <a:rPr lang="es-ES" smtClean="0"/>
              <a:pPr/>
              <a:t>02/09/2016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2B499-B561-4064-82BD-FE68DBA458C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2.png"/><Relationship Id="rId18" Type="http://schemas.openxmlformats.org/officeDocument/2006/relationships/image" Target="../media/image6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hyperlink" Target="http://www.mispps.com/" TargetMode="External"/><Relationship Id="rId15" Type="http://schemas.openxmlformats.org/officeDocument/2006/relationships/image" Target="../media/image63.png"/><Relationship Id="rId10" Type="http://schemas.openxmlformats.org/officeDocument/2006/relationships/hyperlink" Target="https://www.facebook.com/mispps" TargetMode="External"/><Relationship Id="rId4" Type="http://schemas.openxmlformats.org/officeDocument/2006/relationships/image" Target="../media/image57.png"/><Relationship Id="rId9" Type="http://schemas.openxmlformats.org/officeDocument/2006/relationships/image" Target="../media/image6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24" name="23 Imagen" descr="Miami_Skyline_II_by_Aerostylaz.jpg"/>
          <p:cNvPicPr>
            <a:picLocks noChangeAspect="1"/>
          </p:cNvPicPr>
          <p:nvPr/>
        </p:nvPicPr>
        <p:blipFill>
          <a:blip r:embed="rId3"/>
          <a:stretch>
            <a:fillRect/>
          </a:stretch>
        </p:blipFill>
        <p:spPr>
          <a:xfrm>
            <a:off x="0" y="0"/>
            <a:ext cx="9188648" cy="6858000"/>
          </a:xfrm>
          <a:prstGeom prst="rect">
            <a:avLst/>
          </a:prstGeom>
        </p:spPr>
      </p:pic>
      <p:pic>
        <p:nvPicPr>
          <p:cNvPr id="25" name="24 Imagen" descr="Miami_Skyline_II_by_Aerostylaz.jpg"/>
          <p:cNvPicPr>
            <a:picLocks noChangeAspect="1"/>
          </p:cNvPicPr>
          <p:nvPr/>
        </p:nvPicPr>
        <p:blipFill>
          <a:blip r:embed="rId3"/>
          <a:stretch>
            <a:fillRect/>
          </a:stretch>
        </p:blipFill>
        <p:spPr>
          <a:xfrm>
            <a:off x="-44648" y="0"/>
            <a:ext cx="9188648" cy="6858000"/>
          </a:xfrm>
          <a:prstGeom prst="rect">
            <a:avLst/>
          </a:prstGeom>
        </p:spPr>
      </p:pic>
      <p:pic>
        <p:nvPicPr>
          <p:cNvPr id="1026" name="Picture 2" descr="Rendered Image"/>
          <p:cNvPicPr>
            <a:picLocks noChangeAspect="1" noChangeArrowheads="1"/>
          </p:cNvPicPr>
          <p:nvPr/>
        </p:nvPicPr>
        <p:blipFill>
          <a:blip r:embed="rId4"/>
          <a:srcRect/>
          <a:stretch>
            <a:fillRect/>
          </a:stretch>
        </p:blipFill>
        <p:spPr bwMode="auto">
          <a:xfrm>
            <a:off x="3214678" y="357166"/>
            <a:ext cx="2781300" cy="1000125"/>
          </a:xfrm>
          <a:prstGeom prst="rect">
            <a:avLst/>
          </a:prstGeom>
          <a:noFill/>
        </p:spPr>
      </p:pic>
      <p:pic>
        <p:nvPicPr>
          <p:cNvPr id="1030" name="Picture 6" descr="Rendered Image"/>
          <p:cNvPicPr>
            <a:picLocks noChangeAspect="1" noChangeArrowheads="1"/>
          </p:cNvPicPr>
          <p:nvPr/>
        </p:nvPicPr>
        <p:blipFill>
          <a:blip r:embed="rId5"/>
          <a:srcRect/>
          <a:stretch>
            <a:fillRect/>
          </a:stretch>
        </p:blipFill>
        <p:spPr bwMode="auto">
          <a:xfrm>
            <a:off x="2571736" y="1500174"/>
            <a:ext cx="1143008" cy="651392"/>
          </a:xfrm>
          <a:prstGeom prst="rect">
            <a:avLst/>
          </a:prstGeom>
          <a:noFill/>
        </p:spPr>
      </p:pic>
      <p:pic>
        <p:nvPicPr>
          <p:cNvPr id="1032" name="Picture 8" descr="Rendered Image"/>
          <p:cNvPicPr>
            <a:picLocks noChangeAspect="1" noChangeArrowheads="1"/>
          </p:cNvPicPr>
          <p:nvPr/>
        </p:nvPicPr>
        <p:blipFill>
          <a:blip r:embed="rId6"/>
          <a:srcRect/>
          <a:stretch>
            <a:fillRect/>
          </a:stretch>
        </p:blipFill>
        <p:spPr bwMode="auto">
          <a:xfrm>
            <a:off x="4143372" y="1357298"/>
            <a:ext cx="2371725" cy="828676"/>
          </a:xfrm>
          <a:prstGeom prst="rect">
            <a:avLst/>
          </a:prstGeom>
          <a:noFill/>
        </p:spPr>
      </p:pic>
      <p:pic>
        <p:nvPicPr>
          <p:cNvPr id="1036" name="Picture 12" descr="Rendered Image"/>
          <p:cNvPicPr>
            <a:picLocks noChangeAspect="1" noChangeArrowheads="1"/>
          </p:cNvPicPr>
          <p:nvPr/>
        </p:nvPicPr>
        <p:blipFill>
          <a:blip r:embed="rId7"/>
          <a:srcRect/>
          <a:stretch>
            <a:fillRect/>
          </a:stretch>
        </p:blipFill>
        <p:spPr bwMode="auto">
          <a:xfrm>
            <a:off x="3143240" y="2285992"/>
            <a:ext cx="1171575" cy="704851"/>
          </a:xfrm>
          <a:prstGeom prst="rect">
            <a:avLst/>
          </a:prstGeom>
          <a:noFill/>
        </p:spPr>
      </p:pic>
      <p:pic>
        <p:nvPicPr>
          <p:cNvPr id="1038" name="Picture 14" descr="Rendered Image"/>
          <p:cNvPicPr>
            <a:picLocks noChangeAspect="1" noChangeArrowheads="1"/>
          </p:cNvPicPr>
          <p:nvPr/>
        </p:nvPicPr>
        <p:blipFill>
          <a:blip r:embed="rId8"/>
          <a:srcRect/>
          <a:stretch>
            <a:fillRect/>
          </a:stretch>
        </p:blipFill>
        <p:spPr bwMode="auto">
          <a:xfrm>
            <a:off x="4572000" y="2214554"/>
            <a:ext cx="1133475" cy="762000"/>
          </a:xfrm>
          <a:prstGeom prst="rect">
            <a:avLst/>
          </a:prstGeom>
          <a:noFill/>
        </p:spPr>
      </p:pic>
      <p:pic>
        <p:nvPicPr>
          <p:cNvPr id="1040" name="Picture 16" descr="Rendered Image"/>
          <p:cNvPicPr>
            <a:picLocks noChangeAspect="1" noChangeArrowheads="1"/>
          </p:cNvPicPr>
          <p:nvPr/>
        </p:nvPicPr>
        <p:blipFill>
          <a:blip r:embed="rId9"/>
          <a:srcRect/>
          <a:stretch>
            <a:fillRect/>
          </a:stretch>
        </p:blipFill>
        <p:spPr bwMode="auto">
          <a:xfrm>
            <a:off x="6143636" y="5929330"/>
            <a:ext cx="2743200" cy="419101"/>
          </a:xfrm>
          <a:prstGeom prst="rect">
            <a:avLst/>
          </a:prstGeom>
          <a:noFill/>
        </p:spPr>
      </p:pic>
    </p:spTree>
  </p:cSld>
  <p:clrMapOvr>
    <a:masterClrMapping/>
  </p:clrMapOvr>
  <p:transition spd="slow" advTm="24000">
    <p:zoom/>
    <p:sndAc>
      <p:stSnd loop="1">
        <p:snd r:embed="rId2" name="Canción Miami (audio) con Los Mora Arriag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3000" fill="hold"/>
                                        <p:tgtEl>
                                          <p:spTgt spid="24"/>
                                        </p:tgtEl>
                                        <p:attrNameLst>
                                          <p:attrName>ppt_w</p:attrName>
                                        </p:attrNameLst>
                                      </p:cBhvr>
                                      <p:tavLst>
                                        <p:tav tm="0">
                                          <p:val>
                                            <p:strVal val="2/3*#ppt_w"/>
                                          </p:val>
                                        </p:tav>
                                        <p:tav tm="100000">
                                          <p:val>
                                            <p:strVal val="#ppt_w"/>
                                          </p:val>
                                        </p:tav>
                                      </p:tavLst>
                                    </p:anim>
                                    <p:anim calcmode="lin" valueType="num">
                                      <p:cBhvr>
                                        <p:cTn id="8" dur="3000" fill="hold"/>
                                        <p:tgtEl>
                                          <p:spTgt spid="2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3000" fill="hold"/>
                                        <p:tgtEl>
                                          <p:spTgt spid="25"/>
                                        </p:tgtEl>
                                        <p:attrNameLst>
                                          <p:attrName>ppt_w</p:attrName>
                                        </p:attrNameLst>
                                      </p:cBhvr>
                                      <p:tavLst>
                                        <p:tav tm="0">
                                          <p:val>
                                            <p:strVal val="2/3*#ppt_w"/>
                                          </p:val>
                                        </p:tav>
                                        <p:tav tm="100000">
                                          <p:val>
                                            <p:strVal val="#ppt_w"/>
                                          </p:val>
                                        </p:tav>
                                      </p:tavLst>
                                    </p:anim>
                                    <p:anim calcmode="lin" valueType="num">
                                      <p:cBhvr>
                                        <p:cTn id="12" dur="3000" fill="hold"/>
                                        <p:tgtEl>
                                          <p:spTgt spid="25"/>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circle(in)">
                                      <p:cBhvr>
                                        <p:cTn id="15" dur="3000"/>
                                        <p:tgtEl>
                                          <p:spTgt spid="25"/>
                                        </p:tgtEl>
                                      </p:cBhvr>
                                    </p:animEffect>
                                  </p:childTnLst>
                                </p:cTn>
                              </p:par>
                              <p:par>
                                <p:cTn id="16" presetID="8" presetClass="entr" presetSubtype="32"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diamond(out)">
                                      <p:cBhvr>
                                        <p:cTn id="18" dur="4000"/>
                                        <p:tgtEl>
                                          <p:spTgt spid="24"/>
                                        </p:tgtEl>
                                      </p:cBhvr>
                                    </p:animEffect>
                                  </p:childTnLst>
                                </p:cTn>
                              </p:par>
                            </p:childTnLst>
                          </p:cTn>
                        </p:par>
                        <p:par>
                          <p:cTn id="19" fill="hold">
                            <p:stCondLst>
                              <p:cond delay="4000"/>
                            </p:stCondLst>
                            <p:childTnLst>
                              <p:par>
                                <p:cTn id="20" presetID="52" presetClass="entr" presetSubtype="0" fill="hold" nodeType="afterEffect">
                                  <p:stCondLst>
                                    <p:cond delay="0"/>
                                  </p:stCondLst>
                                  <p:childTnLst>
                                    <p:set>
                                      <p:cBhvr>
                                        <p:cTn id="21" dur="1" fill="hold">
                                          <p:stCondLst>
                                            <p:cond delay="0"/>
                                          </p:stCondLst>
                                        </p:cTn>
                                        <p:tgtEl>
                                          <p:spTgt spid="1026"/>
                                        </p:tgtEl>
                                        <p:attrNameLst>
                                          <p:attrName>style.visibility</p:attrName>
                                        </p:attrNameLst>
                                      </p:cBhvr>
                                      <p:to>
                                        <p:strVal val="visible"/>
                                      </p:to>
                                    </p:set>
                                    <p:animScale>
                                      <p:cBhvr>
                                        <p:cTn id="22" dur="2000" decel="50000" fill="hold">
                                          <p:stCondLst>
                                            <p:cond delay="0"/>
                                          </p:stCondLst>
                                        </p:cTn>
                                        <p:tgtEl>
                                          <p:spTgt spid="10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1026"/>
                                        </p:tgtEl>
                                        <p:attrNameLst>
                                          <p:attrName>ppt_x</p:attrName>
                                          <p:attrName>ppt_y</p:attrName>
                                        </p:attrNameLst>
                                      </p:cBhvr>
                                    </p:animMotion>
                                    <p:animEffect transition="in" filter="fade">
                                      <p:cBhvr>
                                        <p:cTn id="24" dur="2000"/>
                                        <p:tgtEl>
                                          <p:spTgt spid="1026"/>
                                        </p:tgtEl>
                                      </p:cBhvr>
                                    </p:animEffect>
                                  </p:childTnLst>
                                </p:cTn>
                              </p:par>
                            </p:childTnLst>
                          </p:cTn>
                        </p:par>
                        <p:par>
                          <p:cTn id="25" fill="hold">
                            <p:stCondLst>
                              <p:cond delay="6000"/>
                            </p:stCondLst>
                            <p:childTnLst>
                              <p:par>
                                <p:cTn id="26" presetID="52" presetClass="entr" presetSubtype="0" fill="hold" nodeType="afterEffect">
                                  <p:stCondLst>
                                    <p:cond delay="0"/>
                                  </p:stCondLst>
                                  <p:childTnLst>
                                    <p:set>
                                      <p:cBhvr>
                                        <p:cTn id="27" dur="1" fill="hold">
                                          <p:stCondLst>
                                            <p:cond delay="0"/>
                                          </p:stCondLst>
                                        </p:cTn>
                                        <p:tgtEl>
                                          <p:spTgt spid="1030"/>
                                        </p:tgtEl>
                                        <p:attrNameLst>
                                          <p:attrName>style.visibility</p:attrName>
                                        </p:attrNameLst>
                                      </p:cBhvr>
                                      <p:to>
                                        <p:strVal val="visible"/>
                                      </p:to>
                                    </p:set>
                                    <p:animScale>
                                      <p:cBhvr>
                                        <p:cTn id="28" dur="2000" decel="50000" fill="hold">
                                          <p:stCondLst>
                                            <p:cond delay="0"/>
                                          </p:stCondLst>
                                        </p:cTn>
                                        <p:tgtEl>
                                          <p:spTgt spid="10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1030"/>
                                        </p:tgtEl>
                                        <p:attrNameLst>
                                          <p:attrName>ppt_x</p:attrName>
                                          <p:attrName>ppt_y</p:attrName>
                                        </p:attrNameLst>
                                      </p:cBhvr>
                                    </p:animMotion>
                                    <p:animEffect transition="in" filter="fade">
                                      <p:cBhvr>
                                        <p:cTn id="30" dur="2000"/>
                                        <p:tgtEl>
                                          <p:spTgt spid="1030"/>
                                        </p:tgtEl>
                                      </p:cBhvr>
                                    </p:animEffect>
                                  </p:childTnLst>
                                </p:cTn>
                              </p:par>
                            </p:childTnLst>
                          </p:cTn>
                        </p:par>
                        <p:par>
                          <p:cTn id="31" fill="hold">
                            <p:stCondLst>
                              <p:cond delay="8000"/>
                            </p:stCondLst>
                            <p:childTnLst>
                              <p:par>
                                <p:cTn id="32" presetID="52" presetClass="entr" presetSubtype="0" fill="hold" nodeType="afterEffect">
                                  <p:stCondLst>
                                    <p:cond delay="0"/>
                                  </p:stCondLst>
                                  <p:childTnLst>
                                    <p:set>
                                      <p:cBhvr>
                                        <p:cTn id="33" dur="1" fill="hold">
                                          <p:stCondLst>
                                            <p:cond delay="0"/>
                                          </p:stCondLst>
                                        </p:cTn>
                                        <p:tgtEl>
                                          <p:spTgt spid="1032"/>
                                        </p:tgtEl>
                                        <p:attrNameLst>
                                          <p:attrName>style.visibility</p:attrName>
                                        </p:attrNameLst>
                                      </p:cBhvr>
                                      <p:to>
                                        <p:strVal val="visible"/>
                                      </p:to>
                                    </p:set>
                                    <p:animScale>
                                      <p:cBhvr>
                                        <p:cTn id="34" dur="2000" decel="50000" fill="hold">
                                          <p:stCondLst>
                                            <p:cond delay="0"/>
                                          </p:stCondLst>
                                        </p:cTn>
                                        <p:tgtEl>
                                          <p:spTgt spid="10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2000" decel="50000" fill="hold">
                                          <p:stCondLst>
                                            <p:cond delay="0"/>
                                          </p:stCondLst>
                                        </p:cTn>
                                        <p:tgtEl>
                                          <p:spTgt spid="1032"/>
                                        </p:tgtEl>
                                        <p:attrNameLst>
                                          <p:attrName>ppt_x</p:attrName>
                                          <p:attrName>ppt_y</p:attrName>
                                        </p:attrNameLst>
                                      </p:cBhvr>
                                    </p:animMotion>
                                    <p:animEffect transition="in" filter="fade">
                                      <p:cBhvr>
                                        <p:cTn id="36" dur="2000"/>
                                        <p:tgtEl>
                                          <p:spTgt spid="1032"/>
                                        </p:tgtEl>
                                      </p:cBhvr>
                                    </p:animEffect>
                                  </p:childTnLst>
                                </p:cTn>
                              </p:par>
                            </p:childTnLst>
                          </p:cTn>
                        </p:par>
                        <p:par>
                          <p:cTn id="37" fill="hold">
                            <p:stCondLst>
                              <p:cond delay="10000"/>
                            </p:stCondLst>
                            <p:childTnLst>
                              <p:par>
                                <p:cTn id="38" presetID="52" presetClass="entr" presetSubtype="0" fill="hold" nodeType="afterEffect">
                                  <p:stCondLst>
                                    <p:cond delay="0"/>
                                  </p:stCondLst>
                                  <p:childTnLst>
                                    <p:set>
                                      <p:cBhvr>
                                        <p:cTn id="39" dur="1" fill="hold">
                                          <p:stCondLst>
                                            <p:cond delay="0"/>
                                          </p:stCondLst>
                                        </p:cTn>
                                        <p:tgtEl>
                                          <p:spTgt spid="1036"/>
                                        </p:tgtEl>
                                        <p:attrNameLst>
                                          <p:attrName>style.visibility</p:attrName>
                                        </p:attrNameLst>
                                      </p:cBhvr>
                                      <p:to>
                                        <p:strVal val="visible"/>
                                      </p:to>
                                    </p:set>
                                    <p:animScale>
                                      <p:cBhvr>
                                        <p:cTn id="40" dur="2000" decel="50000" fill="hold">
                                          <p:stCondLst>
                                            <p:cond delay="0"/>
                                          </p:stCondLst>
                                        </p:cTn>
                                        <p:tgtEl>
                                          <p:spTgt spid="10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2000" decel="50000" fill="hold">
                                          <p:stCondLst>
                                            <p:cond delay="0"/>
                                          </p:stCondLst>
                                        </p:cTn>
                                        <p:tgtEl>
                                          <p:spTgt spid="1036"/>
                                        </p:tgtEl>
                                        <p:attrNameLst>
                                          <p:attrName>ppt_x</p:attrName>
                                          <p:attrName>ppt_y</p:attrName>
                                        </p:attrNameLst>
                                      </p:cBhvr>
                                    </p:animMotion>
                                    <p:animEffect transition="in" filter="fade">
                                      <p:cBhvr>
                                        <p:cTn id="42" dur="2000"/>
                                        <p:tgtEl>
                                          <p:spTgt spid="1036"/>
                                        </p:tgtEl>
                                      </p:cBhvr>
                                    </p:animEffect>
                                  </p:childTnLst>
                                </p:cTn>
                              </p:par>
                            </p:childTnLst>
                          </p:cTn>
                        </p:par>
                        <p:par>
                          <p:cTn id="43" fill="hold">
                            <p:stCondLst>
                              <p:cond delay="12000"/>
                            </p:stCondLst>
                            <p:childTnLst>
                              <p:par>
                                <p:cTn id="44" presetID="52" presetClass="entr" presetSubtype="0" fill="hold" nodeType="afterEffect">
                                  <p:stCondLst>
                                    <p:cond delay="0"/>
                                  </p:stCondLst>
                                  <p:childTnLst>
                                    <p:set>
                                      <p:cBhvr>
                                        <p:cTn id="45" dur="1" fill="hold">
                                          <p:stCondLst>
                                            <p:cond delay="0"/>
                                          </p:stCondLst>
                                        </p:cTn>
                                        <p:tgtEl>
                                          <p:spTgt spid="1038"/>
                                        </p:tgtEl>
                                        <p:attrNameLst>
                                          <p:attrName>style.visibility</p:attrName>
                                        </p:attrNameLst>
                                      </p:cBhvr>
                                      <p:to>
                                        <p:strVal val="visible"/>
                                      </p:to>
                                    </p:set>
                                    <p:animScale>
                                      <p:cBhvr>
                                        <p:cTn id="46" dur="2000" decel="50000" fill="hold">
                                          <p:stCondLst>
                                            <p:cond delay="0"/>
                                          </p:stCondLst>
                                        </p:cTn>
                                        <p:tgtEl>
                                          <p:spTgt spid="10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2000" decel="50000" fill="hold">
                                          <p:stCondLst>
                                            <p:cond delay="0"/>
                                          </p:stCondLst>
                                        </p:cTn>
                                        <p:tgtEl>
                                          <p:spTgt spid="1038"/>
                                        </p:tgtEl>
                                        <p:attrNameLst>
                                          <p:attrName>ppt_x</p:attrName>
                                          <p:attrName>ppt_y</p:attrName>
                                        </p:attrNameLst>
                                      </p:cBhvr>
                                    </p:animMotion>
                                    <p:animEffect transition="in" filter="fade">
                                      <p:cBhvr>
                                        <p:cTn id="48" dur="2000"/>
                                        <p:tgtEl>
                                          <p:spTgt spid="1038"/>
                                        </p:tgtEl>
                                      </p:cBhvr>
                                    </p:animEffect>
                                  </p:childTnLst>
                                </p:cTn>
                              </p:par>
                            </p:childTnLst>
                          </p:cTn>
                        </p:par>
                        <p:par>
                          <p:cTn id="49" fill="hold">
                            <p:stCondLst>
                              <p:cond delay="14000"/>
                            </p:stCondLst>
                            <p:childTnLst>
                              <p:par>
                                <p:cTn id="50" presetID="52" presetClass="entr" presetSubtype="0" fill="hold" nodeType="afterEffect">
                                  <p:stCondLst>
                                    <p:cond delay="0"/>
                                  </p:stCondLst>
                                  <p:childTnLst>
                                    <p:set>
                                      <p:cBhvr>
                                        <p:cTn id="51" dur="1" fill="hold">
                                          <p:stCondLst>
                                            <p:cond delay="0"/>
                                          </p:stCondLst>
                                        </p:cTn>
                                        <p:tgtEl>
                                          <p:spTgt spid="1040"/>
                                        </p:tgtEl>
                                        <p:attrNameLst>
                                          <p:attrName>style.visibility</p:attrName>
                                        </p:attrNameLst>
                                      </p:cBhvr>
                                      <p:to>
                                        <p:strVal val="visible"/>
                                      </p:to>
                                    </p:set>
                                    <p:animScale>
                                      <p:cBhvr>
                                        <p:cTn id="52" dur="2000" decel="50000" fill="hold">
                                          <p:stCondLst>
                                            <p:cond delay="0"/>
                                          </p:stCondLst>
                                        </p:cTn>
                                        <p:tgtEl>
                                          <p:spTgt spid="10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2000" decel="50000" fill="hold">
                                          <p:stCondLst>
                                            <p:cond delay="0"/>
                                          </p:stCondLst>
                                        </p:cTn>
                                        <p:tgtEl>
                                          <p:spTgt spid="1040"/>
                                        </p:tgtEl>
                                        <p:attrNameLst>
                                          <p:attrName>ppt_x</p:attrName>
                                          <p:attrName>ppt_y</p:attrName>
                                        </p:attrNameLst>
                                      </p:cBhvr>
                                    </p:animMotion>
                                    <p:animEffect transition="in" filter="fade">
                                      <p:cBhvr>
                                        <p:cTn id="54" dur="2000"/>
                                        <p:tgtEl>
                                          <p:spTgt spid="10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432213da9b199871c9088a9e018f0a24.jpg"/>
          <p:cNvPicPr>
            <a:picLocks noChangeAspect="1"/>
          </p:cNvPicPr>
          <p:nvPr/>
        </p:nvPicPr>
        <p:blipFill>
          <a:blip r:embed="rId2"/>
          <a:stretch>
            <a:fillRect/>
          </a:stretch>
        </p:blipFill>
        <p:spPr>
          <a:xfrm>
            <a:off x="0" y="3345"/>
            <a:ext cx="9144000" cy="6851309"/>
          </a:xfrm>
          <a:prstGeom prst="rect">
            <a:avLst/>
          </a:prstGeom>
        </p:spPr>
      </p:pic>
      <p:pic>
        <p:nvPicPr>
          <p:cNvPr id="7" name="6 Imagen" descr="432213da9b199871c9088a9e018f0a24.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down)">
                                      <p:cBhvr>
                                        <p:cTn id="15" dur="3000"/>
                                        <p:tgtEl>
                                          <p:spTgt spid="6"/>
                                        </p:tgtEl>
                                      </p:cBhvr>
                                    </p:animEffect>
                                  </p:childTnLst>
                                </p:cTn>
                              </p:par>
                              <p:par>
                                <p:cTn id="16" presetID="5"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PE" dirty="0"/>
          </a:p>
        </p:txBody>
      </p:sp>
      <p:sp>
        <p:nvSpPr>
          <p:cNvPr id="4" name="3 Rectángulo"/>
          <p:cNvSpPr/>
          <p:nvPr/>
        </p:nvSpPr>
        <p:spPr>
          <a:xfrm>
            <a:off x="0" y="0"/>
            <a:ext cx="9144000" cy="6858000"/>
          </a:xfrm>
          <a:prstGeom prst="rect">
            <a:avLst/>
          </a:prstGeom>
          <a:solidFill>
            <a:srgbClr val="002060"/>
          </a:solidFill>
          <a:ln>
            <a:noFill/>
          </a:ln>
          <a:scene3d>
            <a:camera prst="orthographicFront"/>
            <a:lightRig rig="threePt" dir="t"/>
          </a:scene3d>
          <a:sp3d>
            <a:bevelT w="146050" h="1460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uadroTexto"/>
          <p:cNvSpPr txBox="1"/>
          <p:nvPr/>
        </p:nvSpPr>
        <p:spPr>
          <a:xfrm>
            <a:off x="285720" y="357166"/>
            <a:ext cx="8643998" cy="6155531"/>
          </a:xfrm>
          <a:prstGeom prst="rect">
            <a:avLst/>
          </a:prstGeom>
          <a:noFill/>
        </p:spPr>
        <p:txBody>
          <a:bodyPr wrap="square" rtlCol="0">
            <a:spAutoFit/>
          </a:bodyPr>
          <a:lstStyle/>
          <a:p>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La ciudad de Miami en sí misma no es muy grande, pero dentro del área metropolitana existen otras como Miami Beach, Coral Gables, Hialeah, Aventura y la villa de Key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Biscayne</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Por eso es la ciudad más importante del estado de la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Florida.El</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Miami metropolitano (incluidas las ciudades aledañas) comprende más de 2.000 millas cuadradas (3.218 kilómetros) y tiene una población aproximada de 2,06 millones de habitantes, de los cuales el 50 por ciento es de origen hispano. El 44 por ciento de sus residentes tienen entre 25 y 44 años de edad, por eso Miami es considerada como una de las zonas metropolitanas más jóvenes de los Estados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Unidos.Está</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ubicada en una región de vegetación y clima tropical, rodeada de islas, parques y pantanos. Miami Beach, la más importante de las islas aledañas por sus playas y comercio, tiene una extensión de casi 13 kilómetros de largo y está unida a tierra firme por carreteras y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puentes.El</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clima es cálido durante casi todo el año, pero de diciembre a febrero la temperatura puede bajar hasta los cero grados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centígrados.Es</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famosa por sus playas, con 84 millas de costa (135 kilómetros), su vigor económico, su ambiente cosmopolita, y sus lazos culturales, educativos, económicos y políticos cada vez más estrechos con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Latinoamérica.La</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ciudad empezó a crecer y cobrar importancia en 1959, cuando cientos de exiliados cubanos huyeron del régimen del Fidel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Castro.La</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zona aledaña a la calle ocho es lo que hoy se conoce como la Pequeña Habana porque es ahí donde se asentaron la mayoría de inmigrantes cubanos y hoy alberga miles de pequeños negocios típicos de la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isla.A</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los cubanos les siguieron inmigrantes de distintos países de Latinoamérica y hoy la ciudad reúne a millones de hispanos. En el 80 por ciento de sus calles se habla el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español.El</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puerto de Miami es el más importante en los Estados Unidos, en cuanto al servicio de cruceros turísticos. El aeropuerto más importante es el Internacional de Miami (MIA), el cual, con cuatro pistas de aterrizaje, es uno de los mayores de la </a:t>
            </a:r>
            <a:r>
              <a:rPr lang="es-PE" dirty="0" err="1"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nación.También</a:t>
            </a:r>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 existe el aeropuerto de Fort Lauderdale, a donde llegan cada vez más vuelos extranjeros.</a:t>
            </a:r>
          </a:p>
          <a:p>
            <a:r>
              <a:rPr lang="es-PE" dirty="0" smtClean="0">
                <a:solidFill>
                  <a:schemeClr val="accent1">
                    <a:lumMod val="20000"/>
                    <a:lumOff val="80000"/>
                  </a:schemeClr>
                </a:solidFill>
                <a:effectLst>
                  <a:outerShdw blurRad="38100" dist="38100" dir="2700000" algn="tl">
                    <a:srgbClr val="000000">
                      <a:alpha val="43137"/>
                    </a:srgbClr>
                  </a:outerShdw>
                </a:effectLst>
                <a:latin typeface="Agency FB" pitchFamily="34" charset="0"/>
              </a:rPr>
              <a:t>En cuanto a los negocios, la ciudad es conocida por el turismo, el comercio internacional, la industria bancaria y financiera, y la manufactura.</a:t>
            </a:r>
          </a:p>
          <a:p>
            <a:endParaRPr lang="es-PE" sz="1600" dirty="0">
              <a:solidFill>
                <a:schemeClr val="accent1">
                  <a:lumMod val="20000"/>
                  <a:lumOff val="80000"/>
                </a:schemeClr>
              </a:solidFill>
              <a:effectLst>
                <a:outerShdw blurRad="38100" dist="38100" dir="2700000" algn="tl">
                  <a:srgbClr val="000000">
                    <a:alpha val="43137"/>
                  </a:srgbClr>
                </a:outerShdw>
              </a:effectLst>
            </a:endParaRPr>
          </a:p>
        </p:txBody>
      </p:sp>
      <p:sp>
        <p:nvSpPr>
          <p:cNvPr id="6" name="5 Marco"/>
          <p:cNvSpPr/>
          <p:nvPr/>
        </p:nvSpPr>
        <p:spPr>
          <a:xfrm>
            <a:off x="0" y="0"/>
            <a:ext cx="9144000" cy="6858000"/>
          </a:xfrm>
          <a:prstGeom prst="frame">
            <a:avLst>
              <a:gd name="adj1" fmla="val 2222"/>
            </a:avLst>
          </a:prstGeom>
          <a:blipFill dpi="0" rotWithShape="1">
            <a:blip r:embed="rId2">
              <a:duotone>
                <a:prstClr val="black"/>
                <a:schemeClr val="accent1">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spd="slow" advTm="7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9959b8393b4ee47207e9bb09c1dd2c30.jpg"/>
          <p:cNvPicPr>
            <a:picLocks noGrp="1" noChangeAspect="1"/>
          </p:cNvPicPr>
          <p:nvPr>
            <p:ph idx="1"/>
          </p:nvPr>
        </p:nvPicPr>
        <p:blipFill>
          <a:blip r:embed="rId2"/>
          <a:stretch>
            <a:fillRect/>
          </a:stretch>
        </p:blipFill>
        <p:spPr>
          <a:xfrm>
            <a:off x="0" y="0"/>
            <a:ext cx="9152930" cy="6858000"/>
          </a:xfrm>
        </p:spPr>
      </p:pic>
      <p:pic>
        <p:nvPicPr>
          <p:cNvPr id="7" name="5 Marcador de contenido" descr="9959b8393b4ee47207e9bb09c1dd2c30.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out)">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koya-miami-beach.jpg"/>
          <p:cNvPicPr>
            <a:picLocks noChangeAspect="1"/>
          </p:cNvPicPr>
          <p:nvPr/>
        </p:nvPicPr>
        <p:blipFill>
          <a:blip r:embed="rId2"/>
          <a:stretch>
            <a:fillRect/>
          </a:stretch>
        </p:blipFill>
        <p:spPr>
          <a:xfrm>
            <a:off x="0" y="16662"/>
            <a:ext cx="9144000" cy="6824676"/>
          </a:xfrm>
          <a:prstGeom prst="rect">
            <a:avLst/>
          </a:prstGeom>
        </p:spPr>
      </p:pic>
      <p:pic>
        <p:nvPicPr>
          <p:cNvPr id="5" name="4 Imagen" descr="akoya-miami-beach.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 Fontainebleau Miami Beach.jpg"/>
          <p:cNvPicPr>
            <a:picLocks noChangeAspect="1"/>
          </p:cNvPicPr>
          <p:nvPr/>
        </p:nvPicPr>
        <p:blipFill>
          <a:blip r:embed="rId2"/>
          <a:stretch>
            <a:fillRect/>
          </a:stretch>
        </p:blipFill>
        <p:spPr>
          <a:xfrm>
            <a:off x="0" y="0"/>
            <a:ext cx="9144000" cy="6858000"/>
          </a:xfrm>
          <a:prstGeom prst="rect">
            <a:avLst/>
          </a:prstGeom>
        </p:spPr>
      </p:pic>
      <p:pic>
        <p:nvPicPr>
          <p:cNvPr id="6" name="5 Imagen" descr="Hotel Fontainebleau Miami Beach.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643570" y="500042"/>
            <a:ext cx="3062570" cy="830997"/>
          </a:xfrm>
          <a:prstGeom prst="rect">
            <a:avLst/>
          </a:prstGeom>
          <a:noFill/>
        </p:spPr>
        <p:txBody>
          <a:bodyPr wrap="none" rtlCol="0">
            <a:spAutoFit/>
          </a:bodyPr>
          <a:lstStyle/>
          <a:p>
            <a:r>
              <a:rPr lang="es-ES" sz="2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Hotel   </a:t>
            </a:r>
            <a:r>
              <a:rPr lang="es-ES" sz="24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Fontainebleau</a:t>
            </a:r>
            <a:endParaRPr lang="es-ES" sz="2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endParaRPr>
          </a:p>
          <a:p>
            <a:endParaRPr lang="es-PE" sz="2400" dirty="0"/>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3000"/>
                                        <p:tgtEl>
                                          <p:spTgt spid="6"/>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 Fontainebleau Miami Beach1.jpg"/>
          <p:cNvPicPr>
            <a:picLocks noChangeAspect="1"/>
          </p:cNvPicPr>
          <p:nvPr/>
        </p:nvPicPr>
        <p:blipFill>
          <a:blip r:embed="rId2"/>
          <a:stretch>
            <a:fillRect/>
          </a:stretch>
        </p:blipFill>
        <p:spPr>
          <a:xfrm>
            <a:off x="0" y="0"/>
            <a:ext cx="9144000" cy="6858000"/>
          </a:xfrm>
          <a:prstGeom prst="rect">
            <a:avLst/>
          </a:prstGeom>
        </p:spPr>
      </p:pic>
      <p:pic>
        <p:nvPicPr>
          <p:cNvPr id="5" name="4 Imagen" descr="Hotel Fontainebleau Miami Beach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ea0c936238d1ec28356fca8b5e5b31c.jpg"/>
          <p:cNvPicPr>
            <a:picLocks noChangeAspect="1"/>
          </p:cNvPicPr>
          <p:nvPr/>
        </p:nvPicPr>
        <p:blipFill>
          <a:blip r:embed="rId2"/>
          <a:stretch>
            <a:fillRect/>
          </a:stretch>
        </p:blipFill>
        <p:spPr>
          <a:xfrm>
            <a:off x="0" y="0"/>
            <a:ext cx="9144000" cy="6858000"/>
          </a:xfrm>
          <a:prstGeom prst="rect">
            <a:avLst/>
          </a:prstGeom>
        </p:spPr>
      </p:pic>
      <p:pic>
        <p:nvPicPr>
          <p:cNvPr id="5" name="4 Imagen" descr="4ea0c936238d1ec28356fca8b5e5b31c.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453036c26fc11f5d0a224e12be01dc8.jpg"/>
          <p:cNvPicPr>
            <a:picLocks noChangeAspect="1"/>
          </p:cNvPicPr>
          <p:nvPr/>
        </p:nvPicPr>
        <p:blipFill>
          <a:blip r:embed="rId2"/>
          <a:stretch>
            <a:fillRect/>
          </a:stretch>
        </p:blipFill>
        <p:spPr>
          <a:xfrm>
            <a:off x="0" y="3351"/>
            <a:ext cx="9144000" cy="6851298"/>
          </a:xfrm>
          <a:prstGeom prst="rect">
            <a:avLst/>
          </a:prstGeom>
        </p:spPr>
      </p:pic>
      <p:pic>
        <p:nvPicPr>
          <p:cNvPr id="6" name="5 Imagen" descr="b453036c26fc11f5d0a224e12be01dc8.jpg"/>
          <p:cNvPicPr>
            <a:picLocks noChangeAspect="1"/>
          </p:cNvPicPr>
          <p:nvPr/>
        </p:nvPicPr>
        <p:blipFill>
          <a:blip r:embed="rId2"/>
          <a:stretch>
            <a:fillRect/>
          </a:stretch>
        </p:blipFill>
        <p:spPr>
          <a:xfrm>
            <a:off x="0" y="6702"/>
            <a:ext cx="9144000" cy="6851298"/>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2000"/>
                                        <p:tgtEl>
                                          <p:spTgt spid="6"/>
                                        </p:tgtEl>
                                        <p:attrNameLst>
                                          <p:attrName>ppt_w</p:attrName>
                                        </p:attrNameLst>
                                      </p:cBhvr>
                                      <p:tavLst>
                                        <p:tav tm="0">
                                          <p:val>
                                            <p:strVal val="ppt_w"/>
                                          </p:val>
                                        </p:tav>
                                        <p:tav tm="100000">
                                          <p:val>
                                            <p:fltVal val="0"/>
                                          </p:val>
                                        </p:tav>
                                      </p:tavLst>
                                    </p:anim>
                                    <p:anim calcmode="lin" valueType="num">
                                      <p:cBhvr>
                                        <p:cTn id="7" dur="2000"/>
                                        <p:tgtEl>
                                          <p:spTgt spid="6"/>
                                        </p:tgtEl>
                                        <p:attrNameLst>
                                          <p:attrName>ppt_h</p:attrName>
                                        </p:attrNameLst>
                                      </p:cBhvr>
                                      <p:tavLst>
                                        <p:tav tm="0">
                                          <p:val>
                                            <p:strVal val="ppt_h"/>
                                          </p:val>
                                        </p:tav>
                                        <p:tav tm="100000">
                                          <p:val>
                                            <p:fltVal val="0"/>
                                          </p:val>
                                        </p:tav>
                                      </p:tavLst>
                                    </p:anim>
                                    <p:set>
                                      <p:cBhvr>
                                        <p:cTn id="8" dur="1" fill="hold">
                                          <p:stCondLst>
                                            <p:cond delay="1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2000"/>
                                        <p:tgtEl>
                                          <p:spTgt spid="6"/>
                                        </p:tgtEl>
                                      </p:cBhvr>
                                    </p:animEffect>
                                    <p:set>
                                      <p:cBhvr>
                                        <p:cTn id="11" dur="1" fill="hold">
                                          <p:stCondLst>
                                            <p:cond delay="1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strVal val="4/3*#ppt_w"/>
                                          </p:val>
                                        </p:tav>
                                        <p:tav tm="100000">
                                          <p:val>
                                            <p:strVal val="#ppt_w"/>
                                          </p:val>
                                        </p:tav>
                                      </p:tavLst>
                                    </p:anim>
                                    <p:anim calcmode="lin" valueType="num">
                                      <p:cBhvr>
                                        <p:cTn id="15" dur="2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10513-Miami-DSC_5240.jpg"/>
          <p:cNvPicPr>
            <a:picLocks noChangeAspect="1"/>
          </p:cNvPicPr>
          <p:nvPr/>
        </p:nvPicPr>
        <p:blipFill>
          <a:blip r:embed="rId2"/>
          <a:stretch>
            <a:fillRect/>
          </a:stretch>
        </p:blipFill>
        <p:spPr>
          <a:xfrm>
            <a:off x="-1" y="0"/>
            <a:ext cx="9161859" cy="6858000"/>
          </a:xfrm>
          <a:prstGeom prst="rect">
            <a:avLst/>
          </a:prstGeom>
        </p:spPr>
      </p:pic>
      <p:pic>
        <p:nvPicPr>
          <p:cNvPr id="5" name="4 Imagen" descr="20110513-Miami-DSC_5240.jpg"/>
          <p:cNvPicPr>
            <a:picLocks noChangeAspect="1"/>
          </p:cNvPicPr>
          <p:nvPr/>
        </p:nvPicPr>
        <p:blipFill>
          <a:blip r:embed="rId2"/>
          <a:stretch>
            <a:fillRect/>
          </a:stretch>
        </p:blipFill>
        <p:spPr>
          <a:xfrm>
            <a:off x="-17859" y="0"/>
            <a:ext cx="9161859"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280px-Mouth_of_Miami_River_20100211.jpg"/>
          <p:cNvPicPr>
            <a:picLocks noChangeAspect="1"/>
          </p:cNvPicPr>
          <p:nvPr/>
        </p:nvPicPr>
        <p:blipFill>
          <a:blip r:embed="rId2"/>
          <a:stretch>
            <a:fillRect/>
          </a:stretch>
        </p:blipFill>
        <p:spPr>
          <a:xfrm>
            <a:off x="0" y="8929"/>
            <a:ext cx="9144000" cy="6840141"/>
          </a:xfrm>
          <a:prstGeom prst="rect">
            <a:avLst/>
          </a:prstGeom>
        </p:spPr>
      </p:pic>
      <p:pic>
        <p:nvPicPr>
          <p:cNvPr id="6" name="5 Imagen" descr="1280px-Mouth_of_Miami_River_20100211.jpg"/>
          <p:cNvPicPr>
            <a:picLocks noChangeAspect="1"/>
          </p:cNvPicPr>
          <p:nvPr/>
        </p:nvPicPr>
        <p:blipFill>
          <a:blip r:embed="rId2"/>
          <a:stretch>
            <a:fillRect/>
          </a:stretch>
        </p:blipFill>
        <p:spPr>
          <a:xfrm>
            <a:off x="0" y="17859"/>
            <a:ext cx="9144000" cy="6840141"/>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3000"/>
                                        <p:tgtEl>
                                          <p:spTgt spid="6"/>
                                        </p:tgtEl>
                                      </p:cBhvr>
                                    </p:animEffect>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dc9de801189f97eaaf9051f525fff30.jpg"/>
          <p:cNvPicPr>
            <a:picLocks noChangeAspect="1"/>
          </p:cNvPicPr>
          <p:nvPr/>
        </p:nvPicPr>
        <p:blipFill>
          <a:blip r:embed="rId2"/>
          <a:stretch>
            <a:fillRect/>
          </a:stretch>
        </p:blipFill>
        <p:spPr>
          <a:xfrm>
            <a:off x="-1" y="0"/>
            <a:ext cx="9161859" cy="6858000"/>
          </a:xfrm>
          <a:prstGeom prst="rect">
            <a:avLst/>
          </a:prstGeom>
        </p:spPr>
      </p:pic>
      <p:pic>
        <p:nvPicPr>
          <p:cNvPr id="6" name="5 Imagen" descr="5dc9de801189f97eaaf9051f525fff30.jpg"/>
          <p:cNvPicPr>
            <a:picLocks noChangeAspect="1"/>
          </p:cNvPicPr>
          <p:nvPr/>
        </p:nvPicPr>
        <p:blipFill>
          <a:blip r:embed="rId2"/>
          <a:stretch>
            <a:fillRect/>
          </a:stretch>
        </p:blipFill>
        <p:spPr>
          <a:xfrm>
            <a:off x="-17859" y="0"/>
            <a:ext cx="9161859"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3000"/>
                                        <p:tgtEl>
                                          <p:spTgt spid="6"/>
                                        </p:tgtEl>
                                      </p:cBhvr>
                                    </p:animEffect>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01467649_bddbbb20e2_b.jpg"/>
          <p:cNvPicPr>
            <a:picLocks noChangeAspect="1"/>
          </p:cNvPicPr>
          <p:nvPr/>
        </p:nvPicPr>
        <p:blipFill>
          <a:blip r:embed="rId2"/>
          <a:stretch>
            <a:fillRect/>
          </a:stretch>
        </p:blipFill>
        <p:spPr>
          <a:xfrm>
            <a:off x="0" y="3345"/>
            <a:ext cx="9144000" cy="6851309"/>
          </a:xfrm>
          <a:prstGeom prst="rect">
            <a:avLst/>
          </a:prstGeom>
        </p:spPr>
      </p:pic>
      <p:pic>
        <p:nvPicPr>
          <p:cNvPr id="5" name="4 Imagen" descr="5101467649_bddbbb20e2_b.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rickell_Key_from_north_20100211-c9c516-1024x758.jpg"/>
          <p:cNvPicPr>
            <a:picLocks noGrp="1" noChangeAspect="1"/>
          </p:cNvPicPr>
          <p:nvPr>
            <p:ph idx="1"/>
          </p:nvPr>
        </p:nvPicPr>
        <p:blipFill>
          <a:blip r:embed="rId2">
            <a:lum/>
          </a:blip>
          <a:stretch>
            <a:fillRect/>
          </a:stretch>
        </p:blipFill>
        <p:spPr>
          <a:xfrm>
            <a:off x="0" y="0"/>
            <a:ext cx="9144000" cy="6858000"/>
          </a:xfrm>
        </p:spPr>
      </p:pic>
      <p:pic>
        <p:nvPicPr>
          <p:cNvPr id="5" name="3 Marcador de contenido" descr="Brickell_Key_from_north_20100211-c9c516-1024x758.jpg"/>
          <p:cNvPicPr>
            <a:picLocks noChangeAspect="1"/>
          </p:cNvPicPr>
          <p:nvPr/>
        </p:nvPicPr>
        <p:blipFill>
          <a:blip r:embed="rId2">
            <a:lum/>
          </a:blip>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6d61a4781115ba44206330b07a5ec287.jpg"/>
          <p:cNvPicPr>
            <a:picLocks noChangeAspect="1"/>
          </p:cNvPicPr>
          <p:nvPr/>
        </p:nvPicPr>
        <p:blipFill>
          <a:blip r:embed="rId2"/>
          <a:stretch>
            <a:fillRect/>
          </a:stretch>
        </p:blipFill>
        <p:spPr>
          <a:xfrm>
            <a:off x="0" y="3345"/>
            <a:ext cx="9144000" cy="6851309"/>
          </a:xfrm>
          <a:prstGeom prst="rect">
            <a:avLst/>
          </a:prstGeom>
        </p:spPr>
      </p:pic>
      <p:pic>
        <p:nvPicPr>
          <p:cNvPr id="6" name="5 Imagen" descr="6d61a4781115ba44206330b07a5ec287.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rtleo.com-36035.jpg"/>
          <p:cNvPicPr>
            <a:picLocks noGrp="1" noChangeAspect="1"/>
          </p:cNvPicPr>
          <p:nvPr>
            <p:ph idx="1"/>
          </p:nvPr>
        </p:nvPicPr>
        <p:blipFill>
          <a:blip r:embed="rId2"/>
          <a:stretch>
            <a:fillRect/>
          </a:stretch>
        </p:blipFill>
        <p:spPr>
          <a:xfrm>
            <a:off x="0" y="0"/>
            <a:ext cx="9144000" cy="6851309"/>
          </a:xfrm>
        </p:spPr>
      </p:pic>
      <p:pic>
        <p:nvPicPr>
          <p:cNvPr id="5" name="3 Marcador de contenido" descr="artleo.com-36035.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 (1).jpg"/>
          <p:cNvPicPr>
            <a:picLocks noChangeAspect="1"/>
          </p:cNvPicPr>
          <p:nvPr/>
        </p:nvPicPr>
        <p:blipFill>
          <a:blip r:embed="rId2"/>
          <a:stretch>
            <a:fillRect/>
          </a:stretch>
        </p:blipFill>
        <p:spPr>
          <a:xfrm>
            <a:off x="0" y="0"/>
            <a:ext cx="9144000" cy="6858000"/>
          </a:xfrm>
          <a:prstGeom prst="rect">
            <a:avLst/>
          </a:prstGeom>
        </p:spPr>
      </p:pic>
      <p:pic>
        <p:nvPicPr>
          <p:cNvPr id="5" name="4 Imagen" descr="Miami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52" presetClass="exit" presetSubtype="0" fill="hold" nodeType="withEffect">
                                  <p:stCondLst>
                                    <p:cond delay="0"/>
                                  </p:stCondLst>
                                  <p:childTnLst>
                                    <p:animScale>
                                      <p:cBhvr>
                                        <p:cTn id="10" dur="3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3000" accel="50000">
                                          <p:stCondLst>
                                            <p:cond delay="0"/>
                                          </p:stCondLst>
                                        </p:cTn>
                                        <p:tgtEl>
                                          <p:spTgt spid="5"/>
                                        </p:tgtEl>
                                        <p:attrNameLst>
                                          <p:attrName>ppt_x</p:attrName>
                                          <p:attrName>ppt_y</p:attrName>
                                        </p:attrNameLst>
                                      </p:cBhvr>
                                    </p:animMotion>
                                    <p:animEffect transition="out" filter="fad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Scale>
                                      <p:cBhvr>
                                        <p:cTn id="20"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3000" decel="50000" fill="hold">
                                          <p:stCondLst>
                                            <p:cond delay="0"/>
                                          </p:stCondLst>
                                        </p:cTn>
                                        <p:tgtEl>
                                          <p:spTgt spid="4"/>
                                        </p:tgtEl>
                                        <p:attrNameLst>
                                          <p:attrName>ppt_x</p:attrName>
                                          <p:attrName>ppt_y</p:attrName>
                                        </p:attrNameLst>
                                      </p:cBhvr>
                                    </p:animMotion>
                                    <p:animEffect transition="in" filter="fad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Beach (1).jpg"/>
          <p:cNvPicPr>
            <a:picLocks noChangeAspect="1"/>
          </p:cNvPicPr>
          <p:nvPr/>
        </p:nvPicPr>
        <p:blipFill>
          <a:blip r:embed="rId2"/>
          <a:stretch>
            <a:fillRect/>
          </a:stretch>
        </p:blipFill>
        <p:spPr>
          <a:xfrm>
            <a:off x="0" y="13342"/>
            <a:ext cx="9144000" cy="6831315"/>
          </a:xfrm>
          <a:prstGeom prst="rect">
            <a:avLst/>
          </a:prstGeom>
        </p:spPr>
      </p:pic>
      <p:pic>
        <p:nvPicPr>
          <p:cNvPr id="5" name="4 Imagen" descr="Miami-Beach (1).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o_miami.jpg"/>
          <p:cNvPicPr>
            <a:picLocks noChangeAspect="1"/>
          </p:cNvPicPr>
          <p:nvPr/>
        </p:nvPicPr>
        <p:blipFill>
          <a:blip r:embed="rId2"/>
          <a:stretch>
            <a:fillRect/>
          </a:stretch>
        </p:blipFill>
        <p:spPr>
          <a:xfrm>
            <a:off x="17790" y="0"/>
            <a:ext cx="9126210" cy="6858000"/>
          </a:xfrm>
          <a:prstGeom prst="rect">
            <a:avLst/>
          </a:prstGeom>
        </p:spPr>
      </p:pic>
      <p:pic>
        <p:nvPicPr>
          <p:cNvPr id="5" name="4 Imagen" descr="fondo_miami.jpg"/>
          <p:cNvPicPr>
            <a:picLocks noChangeAspect="1"/>
          </p:cNvPicPr>
          <p:nvPr/>
        </p:nvPicPr>
        <p:blipFill>
          <a:blip r:embed="rId2"/>
          <a:stretch>
            <a:fillRect/>
          </a:stretch>
        </p:blipFill>
        <p:spPr>
          <a:xfrm>
            <a:off x="0" y="0"/>
            <a:ext cx="912621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6684"/>
            <a:ext cx="9144000" cy="6844632"/>
          </a:xfrm>
          <a:prstGeom prst="rect">
            <a:avLst/>
          </a:prstGeom>
        </p:spPr>
      </p:pic>
      <p:pic>
        <p:nvPicPr>
          <p:cNvPr id="5" name="4 Imagen" descr="Imagen2.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7d7d91357ea38c897838457f9dcc74d2.jpg"/>
          <p:cNvPicPr>
            <a:picLocks noChangeAspect="1"/>
          </p:cNvPicPr>
          <p:nvPr/>
        </p:nvPicPr>
        <p:blipFill>
          <a:blip r:embed="rId2"/>
          <a:stretch>
            <a:fillRect/>
          </a:stretch>
        </p:blipFill>
        <p:spPr>
          <a:xfrm>
            <a:off x="0" y="0"/>
            <a:ext cx="9152930" cy="6858000"/>
          </a:xfrm>
          <a:prstGeom prst="rect">
            <a:avLst/>
          </a:prstGeom>
        </p:spPr>
      </p:pic>
      <p:pic>
        <p:nvPicPr>
          <p:cNvPr id="6" name="5 Imagen" descr="7d7d91357ea38c897838457f9dcc74d2.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4/3*#ppt_w"/>
                                          </p:val>
                                        </p:tav>
                                        <p:tav tm="100000">
                                          <p:val>
                                            <p:strVal val="#ppt_w"/>
                                          </p:val>
                                        </p:tav>
                                      </p:tavLst>
                                    </p:anim>
                                    <p:anim calcmode="lin" valueType="num">
                                      <p:cBhvr>
                                        <p:cTn id="8" dur="2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4/3*#ppt_w"/>
                                          </p:val>
                                        </p:tav>
                                        <p:tav tm="100000">
                                          <p:val>
                                            <p:strVal val="#ppt_w"/>
                                          </p:val>
                                        </p:tav>
                                      </p:tavLst>
                                    </p:anim>
                                    <p:anim calcmode="lin" valueType="num">
                                      <p:cBhvr>
                                        <p:cTn id="12" dur="2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2000"/>
                                        <p:tgtEl>
                                          <p:spTgt spid="5"/>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ur_miami_10044.jpg"/>
          <p:cNvPicPr>
            <a:picLocks noChangeAspect="1"/>
          </p:cNvPicPr>
          <p:nvPr/>
        </p:nvPicPr>
        <p:blipFill>
          <a:blip r:embed="rId2"/>
          <a:stretch>
            <a:fillRect/>
          </a:stretch>
        </p:blipFill>
        <p:spPr>
          <a:xfrm>
            <a:off x="0" y="0"/>
            <a:ext cx="9144000" cy="6858000"/>
          </a:xfrm>
          <a:prstGeom prst="rect">
            <a:avLst/>
          </a:prstGeom>
        </p:spPr>
      </p:pic>
      <p:pic>
        <p:nvPicPr>
          <p:cNvPr id="5" name="4 Imagen" descr="tour_miami_1004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4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iami-day_shutterstock_sm1.jpg"/>
          <p:cNvPicPr>
            <a:picLocks noChangeAspect="1"/>
          </p:cNvPicPr>
          <p:nvPr/>
        </p:nvPicPr>
        <p:blipFill>
          <a:blip r:embed="rId2"/>
          <a:stretch>
            <a:fillRect/>
          </a:stretch>
        </p:blipFill>
        <p:spPr>
          <a:xfrm>
            <a:off x="0" y="0"/>
            <a:ext cx="9233297" cy="6858000"/>
          </a:xfrm>
          <a:prstGeom prst="rect">
            <a:avLst/>
          </a:prstGeom>
        </p:spPr>
      </p:pic>
      <p:pic>
        <p:nvPicPr>
          <p:cNvPr id="6" name="5 Imagen" descr="miami-day_shutterstock_sm1.jpg"/>
          <p:cNvPicPr>
            <a:picLocks noChangeAspect="1"/>
          </p:cNvPicPr>
          <p:nvPr/>
        </p:nvPicPr>
        <p:blipFill>
          <a:blip r:embed="rId2"/>
          <a:stretch>
            <a:fillRect/>
          </a:stretch>
        </p:blipFill>
        <p:spPr>
          <a:xfrm>
            <a:off x="0" y="0"/>
            <a:ext cx="9233297"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ppt_x</p:attrName>
                                        </p:attrNameLst>
                                      </p:cBhvr>
                                      <p:tavLst>
                                        <p:tav tm="0">
                                          <p:val>
                                            <p:strVal val="ppt_x"/>
                                          </p:val>
                                        </p:tav>
                                        <p:tav tm="100000">
                                          <p:val>
                                            <p:fltVal val="0.5"/>
                                          </p:val>
                                        </p:tav>
                                      </p:tavLst>
                                    </p:anim>
                                    <p:anim calcmode="lin" valueType="num">
                                      <p:cBhvr>
                                        <p:cTn id="9" dur="3000"/>
                                        <p:tgtEl>
                                          <p:spTgt spid="6"/>
                                        </p:tgtEl>
                                        <p:attrNameLst>
                                          <p:attrName>ppt_y</p:attrName>
                                        </p:attrNameLst>
                                      </p:cBhvr>
                                      <p:tavLst>
                                        <p:tav tm="0">
                                          <p:val>
                                            <p:strVal val="ppt_y"/>
                                          </p:val>
                                        </p:tav>
                                        <p:tav tm="100000">
                                          <p:val>
                                            <p:fltVal val="0.5"/>
                                          </p:val>
                                        </p:tav>
                                      </p:tavLst>
                                    </p:anim>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4/3*#ppt_w"/>
                                          </p:val>
                                        </p:tav>
                                        <p:tav tm="100000">
                                          <p:val>
                                            <p:strVal val="#ppt_w"/>
                                          </p:val>
                                        </p:tav>
                                      </p:tavLst>
                                    </p:anim>
                                    <p:anim calcmode="lin" valueType="num">
                                      <p:cBhvr>
                                        <p:cTn id="17" dur="3000" fill="hold"/>
                                        <p:tgtEl>
                                          <p:spTgt spid="5"/>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_highway_picture-t2.jpg"/>
          <p:cNvPicPr>
            <a:picLocks noChangeAspect="1"/>
          </p:cNvPicPr>
          <p:nvPr/>
        </p:nvPicPr>
        <p:blipFill>
          <a:blip r:embed="rId2"/>
          <a:stretch>
            <a:fillRect/>
          </a:stretch>
        </p:blipFill>
        <p:spPr>
          <a:xfrm>
            <a:off x="0" y="0"/>
            <a:ext cx="9144000" cy="6858000"/>
          </a:xfrm>
          <a:prstGeom prst="rect">
            <a:avLst/>
          </a:prstGeom>
        </p:spPr>
      </p:pic>
      <p:pic>
        <p:nvPicPr>
          <p:cNvPr id="5" name="4 Imagen" descr="miami_highway_picture-t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253.JPG"/>
          <p:cNvPicPr>
            <a:picLocks noChangeAspect="1"/>
          </p:cNvPicPr>
          <p:nvPr/>
        </p:nvPicPr>
        <p:blipFill>
          <a:blip r:embed="rId2"/>
          <a:stretch>
            <a:fillRect/>
          </a:stretch>
        </p:blipFill>
        <p:spPr>
          <a:xfrm>
            <a:off x="0" y="0"/>
            <a:ext cx="9144000" cy="6858000"/>
          </a:xfrm>
          <a:prstGeom prst="rect">
            <a:avLst/>
          </a:prstGeom>
        </p:spPr>
      </p:pic>
      <p:pic>
        <p:nvPicPr>
          <p:cNvPr id="5" name="4 Imagen" descr="DSC0125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ventura-mall-25-8-florida-003.jpg"/>
          <p:cNvPicPr>
            <a:picLocks noChangeAspect="1"/>
          </p:cNvPicPr>
          <p:nvPr/>
        </p:nvPicPr>
        <p:blipFill>
          <a:blip r:embed="rId2"/>
          <a:stretch>
            <a:fillRect/>
          </a:stretch>
        </p:blipFill>
        <p:spPr>
          <a:xfrm>
            <a:off x="0" y="0"/>
            <a:ext cx="9144000" cy="6858000"/>
          </a:xfrm>
          <a:prstGeom prst="rect">
            <a:avLst/>
          </a:prstGeom>
        </p:spPr>
      </p:pic>
      <p:pic>
        <p:nvPicPr>
          <p:cNvPr id="5" name="4 Imagen" descr="aventura-mall-25-8-florida-00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390534.jpg"/>
          <p:cNvPicPr>
            <a:picLocks noChangeAspect="1"/>
          </p:cNvPicPr>
          <p:nvPr/>
        </p:nvPicPr>
        <p:blipFill>
          <a:blip r:embed="rId2"/>
          <a:stretch>
            <a:fillRect/>
          </a:stretch>
        </p:blipFill>
        <p:spPr>
          <a:xfrm>
            <a:off x="0" y="0"/>
            <a:ext cx="9144000" cy="6858000"/>
          </a:xfrm>
          <a:prstGeom prst="rect">
            <a:avLst/>
          </a:prstGeom>
        </p:spPr>
      </p:pic>
      <p:pic>
        <p:nvPicPr>
          <p:cNvPr id="5" name="4 Imagen" descr="203905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international-mall-03.jpg"/>
          <p:cNvPicPr>
            <a:picLocks noChangeAspect="1"/>
          </p:cNvPicPr>
          <p:nvPr/>
        </p:nvPicPr>
        <p:blipFill>
          <a:blip r:embed="rId2"/>
          <a:stretch>
            <a:fillRect/>
          </a:stretch>
        </p:blipFill>
        <p:spPr>
          <a:xfrm>
            <a:off x="-1" y="0"/>
            <a:ext cx="9132109" cy="6858000"/>
          </a:xfrm>
          <a:prstGeom prst="rect">
            <a:avLst/>
          </a:prstGeom>
        </p:spPr>
      </p:pic>
      <p:pic>
        <p:nvPicPr>
          <p:cNvPr id="5" name="4 Imagen" descr="miami-international-mall-03.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3345"/>
            <a:ext cx="9144000" cy="6851309"/>
          </a:xfrm>
          <a:prstGeom prst="rect">
            <a:avLst/>
          </a:prstGeom>
        </p:spPr>
      </p:pic>
      <p:pic>
        <p:nvPicPr>
          <p:cNvPr id="5" name="4 Imagen" descr="maxresdefault.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913e5ee5f5584283745cce762a30a5c.jpg"/>
          <p:cNvPicPr>
            <a:picLocks noChangeAspect="1"/>
          </p:cNvPicPr>
          <p:nvPr/>
        </p:nvPicPr>
        <p:blipFill>
          <a:blip r:embed="rId2"/>
          <a:stretch>
            <a:fillRect/>
          </a:stretch>
        </p:blipFill>
        <p:spPr>
          <a:xfrm>
            <a:off x="0" y="6684"/>
            <a:ext cx="9144000" cy="6844632"/>
          </a:xfrm>
          <a:prstGeom prst="rect">
            <a:avLst/>
          </a:prstGeom>
        </p:spPr>
      </p:pic>
      <p:pic>
        <p:nvPicPr>
          <p:cNvPr id="6" name="5 Imagen" descr="4913e5ee5f5584283745cce762a30a5c.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3000"/>
                                        <p:tgtEl>
                                          <p:spTgt spid="6"/>
                                        </p:tgtEl>
                                      </p:cBhvr>
                                    </p:animEffect>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0282991_a9f87663f2_b.jpg"/>
          <p:cNvPicPr>
            <a:picLocks noChangeAspect="1"/>
          </p:cNvPicPr>
          <p:nvPr/>
        </p:nvPicPr>
        <p:blipFill>
          <a:blip r:embed="rId2"/>
          <a:stretch>
            <a:fillRect/>
          </a:stretch>
        </p:blipFill>
        <p:spPr>
          <a:xfrm>
            <a:off x="0" y="3345"/>
            <a:ext cx="9144000" cy="6851309"/>
          </a:xfrm>
          <a:prstGeom prst="rect">
            <a:avLst/>
          </a:prstGeom>
        </p:spPr>
      </p:pic>
      <p:pic>
        <p:nvPicPr>
          <p:cNvPr id="5" name="4 Imagen" descr="4570282991_a9f87663f2_b.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2"/>
                                          </p:val>
                                        </p:tav>
                                      </p:tavLst>
                                    </p:anim>
                                    <p:anim calcmode="lin" valueType="num">
                                      <p:cBhvr>
                                        <p:cTn id="11" dur="3000"/>
                                        <p:tgtEl>
                                          <p:spTgt spid="5"/>
                                        </p:tgtEl>
                                        <p:attrNameLst>
                                          <p:attrName>ppt_y</p:attrName>
                                        </p:attrNameLst>
                                      </p:cBhvr>
                                      <p:tavLst>
                                        <p:tav tm="0">
                                          <p:val>
                                            <p:strVal val="ppt_y"/>
                                          </p:val>
                                        </p:tav>
                                        <p:tav tm="100000">
                                          <p:val>
                                            <p:strVal val="ppt_y"/>
                                          </p:val>
                                        </p:tav>
                                      </p:tavLst>
                                    </p:anim>
                                    <p:animEffect transition="out" filter="fad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3000"/>
                                        <p:tgtEl>
                                          <p:spTgt spid="4"/>
                                        </p:tgtEl>
                                      </p:cBhvr>
                                    </p:animEffect>
                                    <p:anim calcmode="lin" valueType="num">
                                      <p:cBhvr>
                                        <p:cTn id="21" dur="3000" fill="hold"/>
                                        <p:tgtEl>
                                          <p:spTgt spid="4"/>
                                        </p:tgtEl>
                                        <p:attrNameLst>
                                          <p:attrName>ppt_x</p:attrName>
                                        </p:attrNameLst>
                                      </p:cBhvr>
                                      <p:tavLst>
                                        <p:tav tm="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ch-doubletree-ocean-point-resort-spa-miami-beach-north-v116177-1600.jpg"/>
          <p:cNvPicPr>
            <a:picLocks noChangeAspect="1"/>
          </p:cNvPicPr>
          <p:nvPr/>
        </p:nvPicPr>
        <p:blipFill>
          <a:blip r:embed="rId2"/>
          <a:stretch>
            <a:fillRect/>
          </a:stretch>
        </p:blipFill>
        <p:spPr>
          <a:xfrm>
            <a:off x="-1" y="0"/>
            <a:ext cx="9179719" cy="6858000"/>
          </a:xfrm>
          <a:prstGeom prst="rect">
            <a:avLst/>
          </a:prstGeom>
        </p:spPr>
      </p:pic>
      <p:pic>
        <p:nvPicPr>
          <p:cNvPr id="5" name="4 Imagen" descr="beach-doubletree-ocean-point-resort-spa-miami-beach-north-v116177-1600.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Left)">
                                      <p:cBhvr>
                                        <p:cTn id="15" dur="3000"/>
                                        <p:tgtEl>
                                          <p:spTgt spid="5"/>
                                        </p:tgtEl>
                                      </p:cBhvr>
                                    </p:animEffect>
                                  </p:childTnLst>
                                </p:cTn>
                              </p:par>
                              <p:par>
                                <p:cTn id="16" presetID="18" presetClass="entr" presetSubtype="9"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Lef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beach_places.jpg"/>
          <p:cNvPicPr>
            <a:picLocks noChangeAspect="1"/>
          </p:cNvPicPr>
          <p:nvPr/>
        </p:nvPicPr>
        <p:blipFill>
          <a:blip r:embed="rId2"/>
          <a:stretch>
            <a:fillRect/>
          </a:stretch>
        </p:blipFill>
        <p:spPr>
          <a:xfrm>
            <a:off x="0" y="0"/>
            <a:ext cx="9144000" cy="6858000"/>
          </a:xfrm>
          <a:prstGeom prst="rect">
            <a:avLst/>
          </a:prstGeom>
        </p:spPr>
      </p:pic>
      <p:pic>
        <p:nvPicPr>
          <p:cNvPr id="5" name="4 Imagen" descr="miami-beach_plac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0895786_0e7c4778bd_b.jpg"/>
          <p:cNvPicPr>
            <a:picLocks noChangeAspect="1"/>
          </p:cNvPicPr>
          <p:nvPr/>
        </p:nvPicPr>
        <p:blipFill>
          <a:blip r:embed="rId2"/>
          <a:stretch>
            <a:fillRect/>
          </a:stretch>
        </p:blipFill>
        <p:spPr>
          <a:xfrm>
            <a:off x="0" y="13342"/>
            <a:ext cx="9144000" cy="6844658"/>
          </a:xfrm>
          <a:prstGeom prst="rect">
            <a:avLst/>
          </a:prstGeom>
        </p:spPr>
      </p:pic>
      <p:pic>
        <p:nvPicPr>
          <p:cNvPr id="5" name="4 Imagen" descr="4570895786_0e7c4778bd_b.jpg"/>
          <p:cNvPicPr>
            <a:picLocks noChangeAspect="1"/>
          </p:cNvPicPr>
          <p:nvPr/>
        </p:nvPicPr>
        <p:blipFill>
          <a:blip r:embed="rId2"/>
          <a:stretch>
            <a:fillRect/>
          </a:stretch>
        </p:blipFill>
        <p:spPr>
          <a:xfrm>
            <a:off x="0" y="0"/>
            <a:ext cx="9144000" cy="6844658"/>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90944236_0a5158a947_b.jpg"/>
          <p:cNvPicPr>
            <a:picLocks noChangeAspect="1"/>
          </p:cNvPicPr>
          <p:nvPr/>
        </p:nvPicPr>
        <p:blipFill>
          <a:blip r:embed="rId2"/>
          <a:stretch>
            <a:fillRect/>
          </a:stretch>
        </p:blipFill>
        <p:spPr>
          <a:xfrm>
            <a:off x="0" y="0"/>
            <a:ext cx="9144000" cy="6858000"/>
          </a:xfrm>
          <a:prstGeom prst="rect">
            <a:avLst/>
          </a:prstGeom>
        </p:spPr>
      </p:pic>
      <p:pic>
        <p:nvPicPr>
          <p:cNvPr id="5" name="4 Imagen" descr="4990944236_0a5158a947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ppt_x</p:attrName>
                                        </p:attrNameLst>
                                      </p:cBhvr>
                                      <p:tavLst>
                                        <p:tav tm="0">
                                          <p:val>
                                            <p:strVal val="ppt_x"/>
                                          </p:val>
                                        </p:tav>
                                        <p:tav tm="100000">
                                          <p:val>
                                            <p:fltVal val="0.5"/>
                                          </p:val>
                                        </p:tav>
                                      </p:tavLst>
                                    </p:anim>
                                    <p:anim calcmode="lin" valueType="num">
                                      <p:cBhvr>
                                        <p:cTn id="9" dur="3000"/>
                                        <p:tgtEl>
                                          <p:spTgt spid="5"/>
                                        </p:tgtEl>
                                        <p:attrNameLst>
                                          <p:attrName>ppt_y</p:attrName>
                                        </p:attrNameLst>
                                      </p:cBhvr>
                                      <p:tavLst>
                                        <p:tav tm="0">
                                          <p:val>
                                            <p:strVal val="ppt_y"/>
                                          </p:val>
                                        </p:tav>
                                        <p:tav tm="100000">
                                          <p:val>
                                            <p:fltVal val="0.5"/>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3-170.jpg"/>
          <p:cNvPicPr>
            <a:picLocks noChangeAspect="1"/>
          </p:cNvPicPr>
          <p:nvPr/>
        </p:nvPicPr>
        <p:blipFill>
          <a:blip r:embed="rId2"/>
          <a:stretch>
            <a:fillRect/>
          </a:stretch>
        </p:blipFill>
        <p:spPr>
          <a:xfrm>
            <a:off x="0" y="0"/>
            <a:ext cx="9179717" cy="6858000"/>
          </a:xfrm>
          <a:prstGeom prst="rect">
            <a:avLst/>
          </a:prstGeom>
        </p:spPr>
      </p:pic>
      <p:pic>
        <p:nvPicPr>
          <p:cNvPr id="5" name="4 Imagen" descr="Miami-3-170.jpg"/>
          <p:cNvPicPr>
            <a:picLocks noChangeAspect="1"/>
          </p:cNvPicPr>
          <p:nvPr/>
        </p:nvPicPr>
        <p:blipFill>
          <a:blip r:embed="rId2"/>
          <a:stretch>
            <a:fillRect/>
          </a:stretch>
        </p:blipFill>
        <p:spPr>
          <a:xfrm>
            <a:off x="-35717" y="0"/>
            <a:ext cx="9179717"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004.jpg"/>
          <p:cNvPicPr>
            <a:picLocks noChangeAspect="1"/>
          </p:cNvPicPr>
          <p:nvPr/>
        </p:nvPicPr>
        <p:blipFill>
          <a:blip r:embed="rId2"/>
          <a:stretch>
            <a:fillRect/>
          </a:stretch>
        </p:blipFill>
        <p:spPr>
          <a:xfrm>
            <a:off x="0" y="0"/>
            <a:ext cx="9144000" cy="6858000"/>
          </a:xfrm>
          <a:prstGeom prst="rect">
            <a:avLst/>
          </a:prstGeom>
        </p:spPr>
      </p:pic>
      <p:pic>
        <p:nvPicPr>
          <p:cNvPr id="5" name="4 Imagen" descr="Miami-00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0893830_b3ec00d77b_b.jpg"/>
          <p:cNvPicPr>
            <a:picLocks noChangeAspect="1"/>
          </p:cNvPicPr>
          <p:nvPr/>
        </p:nvPicPr>
        <p:blipFill>
          <a:blip r:embed="rId2"/>
          <a:stretch>
            <a:fillRect/>
          </a:stretch>
        </p:blipFill>
        <p:spPr>
          <a:xfrm>
            <a:off x="0" y="0"/>
            <a:ext cx="9144000" cy="6858000"/>
          </a:xfrm>
          <a:prstGeom prst="rect">
            <a:avLst/>
          </a:prstGeom>
        </p:spPr>
      </p:pic>
      <p:pic>
        <p:nvPicPr>
          <p:cNvPr id="5" name="4 Imagen" descr="4570893830_b3ec00d77b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ppt_x</p:attrName>
                                        </p:attrNameLst>
                                      </p:cBhvr>
                                      <p:tavLst>
                                        <p:tav tm="0">
                                          <p:val>
                                            <p:strVal val="ppt_x"/>
                                          </p:val>
                                        </p:tav>
                                        <p:tav tm="100000">
                                          <p:val>
                                            <p:fltVal val="0.5"/>
                                          </p:val>
                                        </p:tav>
                                      </p:tavLst>
                                    </p:anim>
                                    <p:anim calcmode="lin" valueType="num">
                                      <p:cBhvr>
                                        <p:cTn id="9" dur="3000"/>
                                        <p:tgtEl>
                                          <p:spTgt spid="5"/>
                                        </p:tgtEl>
                                        <p:attrNameLst>
                                          <p:attrName>ppt_y</p:attrName>
                                        </p:attrNameLst>
                                      </p:cBhvr>
                                      <p:tavLst>
                                        <p:tav tm="0">
                                          <p:val>
                                            <p:strVal val="ppt_y"/>
                                          </p:val>
                                        </p:tav>
                                        <p:tav tm="100000">
                                          <p:val>
                                            <p:fltVal val="0.5"/>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florida-vacation-wallpaper-for-1920x1200-widescreen-772-11.jpg"/>
          <p:cNvPicPr>
            <a:picLocks noChangeAspect="1"/>
          </p:cNvPicPr>
          <p:nvPr/>
        </p:nvPicPr>
        <p:blipFill>
          <a:blip r:embed="rId2"/>
          <a:stretch>
            <a:fillRect/>
          </a:stretch>
        </p:blipFill>
        <p:spPr>
          <a:xfrm>
            <a:off x="0" y="0"/>
            <a:ext cx="9144000" cy="6858000"/>
          </a:xfrm>
          <a:prstGeom prst="rect">
            <a:avLst/>
          </a:prstGeom>
        </p:spPr>
      </p:pic>
      <p:pic>
        <p:nvPicPr>
          <p:cNvPr id="5" name="4 Imagen" descr="miami-florida-vacation-wallpaper-for-1920x1200-widescreen-772-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jpg"/>
          <p:cNvPicPr>
            <a:picLocks noChangeAspect="1"/>
          </p:cNvPicPr>
          <p:nvPr/>
        </p:nvPicPr>
        <p:blipFill>
          <a:blip r:embed="rId2"/>
          <a:stretch>
            <a:fillRect/>
          </a:stretch>
        </p:blipFill>
        <p:spPr>
          <a:xfrm>
            <a:off x="0" y="0"/>
            <a:ext cx="9144000" cy="6858000"/>
          </a:xfrm>
          <a:prstGeom prst="rect">
            <a:avLst/>
          </a:prstGeom>
        </p:spPr>
      </p:pic>
      <p:pic>
        <p:nvPicPr>
          <p:cNvPr id="5" name="4 Imagen" descr="Miam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ami-11.jpg"/>
          <p:cNvPicPr>
            <a:picLocks noChangeAspect="1"/>
          </p:cNvPicPr>
          <p:nvPr/>
        </p:nvPicPr>
        <p:blipFill>
          <a:blip r:embed="rId2"/>
          <a:stretch>
            <a:fillRect/>
          </a:stretch>
        </p:blipFill>
        <p:spPr>
          <a:xfrm>
            <a:off x="0" y="0"/>
            <a:ext cx="9144000" cy="6858000"/>
          </a:xfrm>
          <a:prstGeom prst="rect">
            <a:avLst/>
          </a:prstGeom>
        </p:spPr>
      </p:pic>
      <p:pic>
        <p:nvPicPr>
          <p:cNvPr id="5" name="4 Imagen" descr="Miami-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2"/>
                                          </p:val>
                                        </p:tav>
                                      </p:tavLst>
                                    </p:anim>
                                    <p:anim calcmode="lin" valueType="num">
                                      <p:cBhvr>
                                        <p:cTn id="7" dur="3000"/>
                                        <p:tgtEl>
                                          <p:spTgt spid="5"/>
                                        </p:tgtEl>
                                        <p:attrNameLst>
                                          <p:attrName>ppt_y</p:attrName>
                                        </p:attrNameLst>
                                      </p:cBhvr>
                                      <p:tavLst>
                                        <p:tav tm="0">
                                          <p:val>
                                            <p:strVal val="ppt_y"/>
                                          </p:val>
                                        </p:tav>
                                        <p:tav tm="100000">
                                          <p:val>
                                            <p:strVal val="ppt_y"/>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23" presetClass="exit" presetSubtype="272" fill="hold" nodeType="withEffect">
                                  <p:stCondLst>
                                    <p:cond delay="0"/>
                                  </p:stCondLst>
                                  <p:childTnLst>
                                    <p:anim calcmode="lin" valueType="num">
                                      <p:cBhvr>
                                        <p:cTn id="11" dur="3000"/>
                                        <p:tgtEl>
                                          <p:spTgt spid="5"/>
                                        </p:tgtEl>
                                        <p:attrNameLst>
                                          <p:attrName>ppt_w</p:attrName>
                                        </p:attrNameLst>
                                      </p:cBhvr>
                                      <p:tavLst>
                                        <p:tav tm="0">
                                          <p:val>
                                            <p:strVal val="ppt_w"/>
                                          </p:val>
                                        </p:tav>
                                        <p:tav tm="100000">
                                          <p:val>
                                            <p:strVal val="4/3*ppt_w"/>
                                          </p:val>
                                        </p:tav>
                                      </p:tavLst>
                                    </p:anim>
                                    <p:anim calcmode="lin" valueType="num">
                                      <p:cBhvr>
                                        <p:cTn id="12" dur="3000"/>
                                        <p:tgtEl>
                                          <p:spTgt spid="5"/>
                                        </p:tgtEl>
                                        <p:attrNameLst>
                                          <p:attrName>ppt_h</p:attrName>
                                        </p:attrNameLst>
                                      </p:cBhvr>
                                      <p:tavLst>
                                        <p:tav tm="0">
                                          <p:val>
                                            <p:strVal val="ppt_h"/>
                                          </p:val>
                                        </p:tav>
                                        <p:tav tm="100000">
                                          <p:val>
                                            <p:strVal val="4/3*ppt_h"/>
                                          </p:val>
                                        </p:tav>
                                      </p:tavLst>
                                    </p:anim>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3000"/>
                                        <p:tgtEl>
                                          <p:spTgt spid="4"/>
                                        </p:tgtEl>
                                      </p:cBhvr>
                                    </p:animEffect>
                                    <p:anim calcmode="lin" valueType="num">
                                      <p:cBhvr>
                                        <p:cTn id="21" dur="3000" fill="hold"/>
                                        <p:tgtEl>
                                          <p:spTgt spid="4"/>
                                        </p:tgtEl>
                                        <p:attrNameLst>
                                          <p:attrName>ppt_x</p:attrName>
                                        </p:attrNameLst>
                                      </p:cBhvr>
                                      <p:tavLst>
                                        <p:tav tm="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171380301_4d80d2343d_b.jpg"/>
          <p:cNvPicPr>
            <a:picLocks noChangeAspect="1"/>
          </p:cNvPicPr>
          <p:nvPr/>
        </p:nvPicPr>
        <p:blipFill>
          <a:blip r:embed="rId2"/>
          <a:stretch>
            <a:fillRect/>
          </a:stretch>
        </p:blipFill>
        <p:spPr>
          <a:xfrm>
            <a:off x="0" y="16662"/>
            <a:ext cx="9144000" cy="6824676"/>
          </a:xfrm>
          <a:prstGeom prst="rect">
            <a:avLst/>
          </a:prstGeom>
        </p:spPr>
      </p:pic>
      <p:pic>
        <p:nvPicPr>
          <p:cNvPr id="5" name="4 Imagen" descr="6171380301_4d80d2343d_b.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2"/>
                                          </p:val>
                                        </p:tav>
                                      </p:tavLst>
                                    </p:anim>
                                    <p:anim calcmode="lin" valueType="num">
                                      <p:cBhvr>
                                        <p:cTn id="11" dur="3000"/>
                                        <p:tgtEl>
                                          <p:spTgt spid="5"/>
                                        </p:tgtEl>
                                        <p:attrNameLst>
                                          <p:attrName>ppt_y</p:attrName>
                                        </p:attrNameLst>
                                      </p:cBhvr>
                                      <p:tavLst>
                                        <p:tav tm="0">
                                          <p:val>
                                            <p:strVal val="ppt_y"/>
                                          </p:val>
                                        </p:tav>
                                        <p:tav tm="100000">
                                          <p:val>
                                            <p:strVal val="ppt_y"/>
                                          </p:val>
                                        </p:tav>
                                      </p:tavLst>
                                    </p:anim>
                                    <p:animEffect transition="out" filter="fad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3000"/>
                                        <p:tgtEl>
                                          <p:spTgt spid="4"/>
                                        </p:tgtEl>
                                      </p:cBhvr>
                                    </p:animEffect>
                                    <p:anim calcmode="lin" valueType="num">
                                      <p:cBhvr>
                                        <p:cTn id="21" dur="3000" fill="hold"/>
                                        <p:tgtEl>
                                          <p:spTgt spid="4"/>
                                        </p:tgtEl>
                                        <p:attrNameLst>
                                          <p:attrName>ppt_x</p:attrName>
                                        </p:attrNameLst>
                                      </p:cBhvr>
                                      <p:tavLst>
                                        <p:tav tm="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57667553_49d9e64102_b.jpg"/>
          <p:cNvPicPr>
            <a:picLocks noChangeAspect="1"/>
          </p:cNvPicPr>
          <p:nvPr/>
        </p:nvPicPr>
        <p:blipFill>
          <a:blip r:embed="rId2"/>
          <a:stretch>
            <a:fillRect/>
          </a:stretch>
        </p:blipFill>
        <p:spPr>
          <a:xfrm>
            <a:off x="0" y="0"/>
            <a:ext cx="9144000" cy="6858000"/>
          </a:xfrm>
          <a:prstGeom prst="rect">
            <a:avLst/>
          </a:prstGeom>
        </p:spPr>
      </p:pic>
      <p:pic>
        <p:nvPicPr>
          <p:cNvPr id="5" name="4 Imagen" descr="3257667553_49d9e64102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idge-in-Miami-Beach.jpg"/>
          <p:cNvPicPr>
            <a:picLocks noChangeAspect="1"/>
          </p:cNvPicPr>
          <p:nvPr/>
        </p:nvPicPr>
        <p:blipFill>
          <a:blip r:embed="rId2"/>
          <a:stretch>
            <a:fillRect/>
          </a:stretch>
        </p:blipFill>
        <p:spPr>
          <a:xfrm>
            <a:off x="0" y="23281"/>
            <a:ext cx="9144000" cy="6811437"/>
          </a:xfrm>
          <a:prstGeom prst="rect">
            <a:avLst/>
          </a:prstGeom>
        </p:spPr>
      </p:pic>
      <p:pic>
        <p:nvPicPr>
          <p:cNvPr id="5" name="4 Imagen" descr="Bridge-in-Miami-Beach.jpg"/>
          <p:cNvPicPr>
            <a:picLocks noChangeAspect="1"/>
          </p:cNvPicPr>
          <p:nvPr/>
        </p:nvPicPr>
        <p:blipFill>
          <a:blip r:embed="rId2"/>
          <a:stretch>
            <a:fillRect/>
          </a:stretch>
        </p:blipFill>
        <p:spPr>
          <a:xfrm>
            <a:off x="0" y="0"/>
            <a:ext cx="9144000" cy="68114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Horizontal)">
                                      <p:cBhvr>
                                        <p:cTn id="15" dur="3000"/>
                                        <p:tgtEl>
                                          <p:spTgt spid="4"/>
                                        </p:tgtEl>
                                      </p:cBhvr>
                                    </p:animEffect>
                                  </p:childTnLst>
                                </p:cTn>
                              </p:par>
                              <p:par>
                                <p:cTn id="16" presetID="16" presetClass="entr" presetSubtype="2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392df1e58e58d658578909410c8f73b1.jpg"/>
          <p:cNvPicPr>
            <a:picLocks noChangeAspect="1"/>
          </p:cNvPicPr>
          <p:nvPr/>
        </p:nvPicPr>
        <p:blipFill>
          <a:blip r:embed="rId2"/>
          <a:stretch>
            <a:fillRect/>
          </a:stretch>
        </p:blipFill>
        <p:spPr>
          <a:xfrm>
            <a:off x="0" y="0"/>
            <a:ext cx="9144000" cy="6858000"/>
          </a:xfrm>
          <a:prstGeom prst="rect">
            <a:avLst/>
          </a:prstGeom>
        </p:spPr>
      </p:pic>
      <p:pic>
        <p:nvPicPr>
          <p:cNvPr id="6" name="5 Imagen" descr="392df1e58e58d658578909410c8f73b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ppt_x</p:attrName>
                                        </p:attrNameLst>
                                      </p:cBhvr>
                                      <p:tavLst>
                                        <p:tav tm="0">
                                          <p:val>
                                            <p:strVal val="ppt_x"/>
                                          </p:val>
                                        </p:tav>
                                        <p:tav tm="100000">
                                          <p:val>
                                            <p:fltVal val="0.5"/>
                                          </p:val>
                                        </p:tav>
                                      </p:tavLst>
                                    </p:anim>
                                    <p:anim calcmode="lin" valueType="num">
                                      <p:cBhvr>
                                        <p:cTn id="9" dur="3000"/>
                                        <p:tgtEl>
                                          <p:spTgt spid="6"/>
                                        </p:tgtEl>
                                        <p:attrNameLst>
                                          <p:attrName>ppt_y</p:attrName>
                                        </p:attrNameLst>
                                      </p:cBhvr>
                                      <p:tavLst>
                                        <p:tav tm="0">
                                          <p:val>
                                            <p:strVal val="ppt_y"/>
                                          </p:val>
                                        </p:tav>
                                        <p:tav tm="100000">
                                          <p:val>
                                            <p:fltVal val="0.5"/>
                                          </p:val>
                                        </p:tav>
                                      </p:tavLst>
                                    </p:anim>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4/3*#ppt_w"/>
                                          </p:val>
                                        </p:tav>
                                        <p:tav tm="100000">
                                          <p:val>
                                            <p:strVal val="#ppt_w"/>
                                          </p:val>
                                        </p:tav>
                                      </p:tavLst>
                                    </p:anim>
                                    <p:anim calcmode="lin" valueType="num">
                                      <p:cBhvr>
                                        <p:cTn id="17" dur="3000" fill="hold"/>
                                        <p:tgtEl>
                                          <p:spTgt spid="5"/>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ickellatnight001spf8.jpg"/>
          <p:cNvPicPr>
            <a:picLocks noChangeAspect="1"/>
          </p:cNvPicPr>
          <p:nvPr/>
        </p:nvPicPr>
        <p:blipFill>
          <a:blip r:embed="rId2"/>
          <a:stretch>
            <a:fillRect/>
          </a:stretch>
        </p:blipFill>
        <p:spPr>
          <a:xfrm>
            <a:off x="0" y="0"/>
            <a:ext cx="9144000" cy="6858000"/>
          </a:xfrm>
          <a:prstGeom prst="rect">
            <a:avLst/>
          </a:prstGeom>
        </p:spPr>
      </p:pic>
      <p:pic>
        <p:nvPicPr>
          <p:cNvPr id="5" name="4 Imagen" descr="brickellatnight001spf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7456-1680x1050.jpg"/>
          <p:cNvPicPr>
            <a:picLocks noChangeAspect="1"/>
          </p:cNvPicPr>
          <p:nvPr/>
        </p:nvPicPr>
        <p:blipFill>
          <a:blip r:embed="rId2"/>
          <a:stretch>
            <a:fillRect/>
          </a:stretch>
        </p:blipFill>
        <p:spPr>
          <a:xfrm>
            <a:off x="0" y="13342"/>
            <a:ext cx="9144000" cy="6831315"/>
          </a:xfrm>
          <a:prstGeom prst="rect">
            <a:avLst/>
          </a:prstGeom>
        </p:spPr>
      </p:pic>
      <p:pic>
        <p:nvPicPr>
          <p:cNvPr id="5" name="4 Imagen" descr="377456-1680x1050.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on_20over_20Miami.jpg"/>
          <p:cNvPicPr>
            <a:picLocks noChangeAspect="1"/>
          </p:cNvPicPr>
          <p:nvPr/>
        </p:nvPicPr>
        <p:blipFill>
          <a:blip r:embed="rId2"/>
          <a:stretch>
            <a:fillRect/>
          </a:stretch>
        </p:blipFill>
        <p:spPr>
          <a:xfrm>
            <a:off x="0" y="0"/>
            <a:ext cx="9144000" cy="6858000"/>
          </a:xfrm>
          <a:prstGeom prst="rect">
            <a:avLst/>
          </a:prstGeom>
        </p:spPr>
      </p:pic>
      <p:pic>
        <p:nvPicPr>
          <p:cNvPr id="5" name="4 Imagen" descr="Moon_20over_20Miami.jpg"/>
          <p:cNvPicPr>
            <a:picLocks noChangeAspect="1"/>
          </p:cNvPicPr>
          <p:nvPr/>
        </p:nvPicPr>
        <p:blipFill>
          <a:blip r:embed="rId2"/>
          <a:stretch>
            <a:fillRect/>
          </a:stretch>
        </p:blipFill>
        <p:spPr>
          <a:xfrm>
            <a:off x="0" y="0"/>
            <a:ext cx="9144000" cy="6858000"/>
          </a:xfrm>
          <a:prstGeom prst="rect">
            <a:avLst/>
          </a:prstGeom>
        </p:spPr>
      </p:pic>
      <p:pic>
        <p:nvPicPr>
          <p:cNvPr id="3074" name="Picture 2" descr="Rendered Image"/>
          <p:cNvPicPr>
            <a:picLocks noChangeAspect="1" noChangeArrowheads="1"/>
          </p:cNvPicPr>
          <p:nvPr/>
        </p:nvPicPr>
        <p:blipFill>
          <a:blip r:embed="rId3">
            <a:lum contrast="40000"/>
          </a:blip>
          <a:srcRect/>
          <a:stretch>
            <a:fillRect/>
          </a:stretch>
        </p:blipFill>
        <p:spPr bwMode="auto">
          <a:xfrm rot="20921900">
            <a:off x="5471152" y="5305665"/>
            <a:ext cx="2076450" cy="1362075"/>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52"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Scale>
                                      <p:cBhvr>
                                        <p:cTn id="22" dur="2000" decel="50000" fill="hold">
                                          <p:stCondLst>
                                            <p:cond delay="0"/>
                                          </p:stCondLst>
                                        </p:cTn>
                                        <p:tgtEl>
                                          <p:spTgt spid="30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3074"/>
                                        </p:tgtEl>
                                        <p:attrNameLst>
                                          <p:attrName>ppt_x</p:attrName>
                                          <p:attrName>ppt_y</p:attrName>
                                        </p:attrNameLst>
                                      </p:cBhvr>
                                    </p:animMotion>
                                    <p:animEffect transition="in" filter="fade">
                                      <p:cBhvr>
                                        <p:cTn id="24"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niam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Presentación1niami</Template>
  <TotalTime>0</TotalTime>
  <Words>451</Words>
  <Application>Microsoft Office PowerPoint</Application>
  <PresentationFormat>Presentación en pantalla (4:3)</PresentationFormat>
  <Paragraphs>6</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Presentación1niami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2016-09-02T23:25:46Z</dcterms:created>
  <dcterms:modified xsi:type="dcterms:W3CDTF">2016-09-02T23:26:35Z</dcterms:modified>
</cp:coreProperties>
</file>