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96" r:id="rId3"/>
    <p:sldId id="257" r:id="rId4"/>
    <p:sldId id="293" r:id="rId5"/>
    <p:sldId id="281" r:id="rId6"/>
    <p:sldId id="263" r:id="rId7"/>
    <p:sldId id="271" r:id="rId8"/>
    <p:sldId id="294" r:id="rId9"/>
    <p:sldId id="291" r:id="rId10"/>
    <p:sldId id="275" r:id="rId11"/>
    <p:sldId id="298" r:id="rId12"/>
    <p:sldId id="278" r:id="rId13"/>
    <p:sldId id="277" r:id="rId14"/>
    <p:sldId id="276" r:id="rId15"/>
    <p:sldId id="283" r:id="rId16"/>
    <p:sldId id="284" r:id="rId17"/>
    <p:sldId id="285" r:id="rId18"/>
    <p:sldId id="286" r:id="rId19"/>
    <p:sldId id="287" r:id="rId20"/>
    <p:sldId id="289" r:id="rId21"/>
    <p:sldId id="299" r:id="rId22"/>
    <p:sldId id="300" r:id="rId23"/>
    <p:sldId id="301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526576-845C-4BE6-B1DD-FFF2A52571D9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ED578-3370-415F-8875-FB033DCDBC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ED578-3370-415F-8875-FB033DCDBC66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963AD-B5A3-42FD-95FD-76AF7719659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4DF7-9E13-4C68-A51C-2F4B13646C95}" type="datetimeFigureOut">
              <a:rPr lang="es-ES" smtClean="0"/>
              <a:pPr/>
              <a:t>31/01/2014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22D31-3F43-45A7-A1F4-24DC20FDE3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596D8C-B1B5-4D7B-A11A-3C55D98FE19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2 Imagen" descr="PB300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04664"/>
            <a:ext cx="8128000" cy="6096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3 Rectángulo"/>
          <p:cNvSpPr/>
          <p:nvPr/>
        </p:nvSpPr>
        <p:spPr>
          <a:xfrm rot="10800000" flipV="1">
            <a:off x="1691848" y="869909"/>
            <a:ext cx="61777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Córdoba  la llana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588224" y="544522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C00000"/>
                </a:solidFill>
              </a:rPr>
              <a:t>CHICLANERA</a:t>
            </a:r>
            <a:endParaRPr lang="es-ES" dirty="0">
              <a:solidFill>
                <a:srgbClr val="C00000"/>
              </a:solidFill>
            </a:endParaRPr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827584" y="5733256"/>
            <a:ext cx="2133600" cy="365125"/>
          </a:xfrm>
        </p:spPr>
        <p:txBody>
          <a:bodyPr/>
          <a:lstStyle/>
          <a:p>
            <a:fld id="{C821E78E-1053-4DFF-82B8-8C797A51D75C}" type="datetime1">
              <a:rPr lang="es-ES" smtClean="0"/>
              <a:pPr/>
              <a:t>31/01/2014</a:t>
            </a:fld>
            <a:endParaRPr lang="es-ES" dirty="0"/>
          </a:p>
        </p:txBody>
      </p:sp>
    </p:spTree>
  </p:cSld>
  <p:clrMapOvr>
    <a:masterClrMapping/>
  </p:clrMapOvr>
  <p:transition spd="slow" advClick="0" advTm="9000">
    <p:pull dir="ru"/>
    <p:sndAc>
      <p:stSnd>
        <p:snd r:embed="rId2" name="16 - Andrea Bocelli - Because we believe.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8128000" cy="6096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3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ente Roman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1043608" y="764704"/>
            <a:ext cx="5341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FUENTE ROMANA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B300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128000" cy="6096000"/>
          </a:xfrm>
          <a:prstGeom prst="rect">
            <a:avLst/>
          </a:prstGeom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2483768" y="5157192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Berlin Sans FB" pitchFamily="34" charset="0"/>
              </a:rPr>
              <a:t>LA ALCAZABA</a:t>
            </a:r>
            <a:endParaRPr lang="es-ES" sz="5400" dirty="0">
              <a:solidFill>
                <a:srgbClr val="FF0000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C010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"/>
            <a:ext cx="9405000" cy="6840000"/>
          </a:xfrm>
          <a:prstGeom prst="rect">
            <a:avLst/>
          </a:prstGeom>
        </p:spPr>
      </p:pic>
      <p:pic>
        <p:nvPicPr>
          <p:cNvPr id="4" name="3 Imagen" descr="PC010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9592" cy="6858000"/>
          </a:xfrm>
          <a:prstGeom prst="rect">
            <a:avLst/>
          </a:prstGeom>
        </p:spPr>
      </p:pic>
      <p:pic>
        <p:nvPicPr>
          <p:cNvPr id="5" name="4 Imagen" descr="PC010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0432" y="0"/>
            <a:ext cx="1007604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63688" y="908720"/>
            <a:ext cx="6048672" cy="104400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</a:rPr>
              <a:t>MOLINO ROMANO</a:t>
            </a:r>
            <a:endParaRPr lang="es-ES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010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0000" cy="6840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11560" y="5445224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</a:rPr>
              <a:t>TORRE DE LA MEZQUITA </a:t>
            </a:r>
            <a:endParaRPr lang="es-ES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0101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99592" y="764704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</a:rPr>
              <a:t>PUENTE ROMANO</a:t>
            </a:r>
            <a:endParaRPr lang="es-ES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864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2800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CuadroTexto"/>
          <p:cNvSpPr txBox="1"/>
          <p:nvPr/>
        </p:nvSpPr>
        <p:spPr>
          <a:xfrm>
            <a:off x="467544" y="5085184"/>
            <a:ext cx="8676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INTERIOR DE LA ALCAZABA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B3000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03648" y="5373216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JARDÍN BOTÁNICO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sada del Potr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87624" y="5157192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PATIO TÍPICO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0100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aaza del Po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43608" y="5229200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PLAZA DEL POTRO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0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300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43608" y="5229200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RIO GUADALQUIVIR</a:t>
            </a:r>
            <a:endParaRPr lang="es-ES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0101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635896" y="5589240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</a:rPr>
              <a:t>Andrea </a:t>
            </a:r>
            <a:r>
              <a:rPr lang="es-ES" sz="5400" dirty="0" err="1" smtClean="0">
                <a:solidFill>
                  <a:srgbClr val="C00000"/>
                </a:solidFill>
              </a:rPr>
              <a:t>Bocelli</a:t>
            </a:r>
            <a:endParaRPr lang="es-ES" sz="5400" dirty="0">
              <a:solidFill>
                <a:srgbClr val="C0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43608" y="836712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C00000"/>
                </a:solidFill>
              </a:rPr>
              <a:t>FIN</a:t>
            </a:r>
            <a:endParaRPr lang="es-ES" sz="9600" dirty="0">
              <a:solidFill>
                <a:srgbClr val="C0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576" y="594928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C00000"/>
                </a:solidFill>
              </a:rPr>
              <a:t>Música</a:t>
            </a:r>
            <a:endParaRPr lang="es-ES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75</Words>
  <Application>Microsoft Office PowerPoint</Application>
  <PresentationFormat>Presentación en pantalla (4:3)</PresentationFormat>
  <Paragraphs>32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lastModifiedBy>María</cp:lastModifiedBy>
  <cp:revision>27</cp:revision>
  <dcterms:created xsi:type="dcterms:W3CDTF">2014-01-15T17:04:55Z</dcterms:created>
  <dcterms:modified xsi:type="dcterms:W3CDTF">2014-01-31T12:20:28Z</dcterms:modified>
</cp:coreProperties>
</file>