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87" r:id="rId28"/>
    <p:sldId id="288" r:id="rId29"/>
    <p:sldId id="292" r:id="rId30"/>
    <p:sldId id="291" r:id="rId31"/>
    <p:sldId id="290" r:id="rId32"/>
    <p:sldId id="295" r:id="rId33"/>
    <p:sldId id="294" r:id="rId34"/>
    <p:sldId id="293" r:id="rId35"/>
    <p:sldId id="289" r:id="rId36"/>
    <p:sldId id="278" r:id="rId37"/>
    <p:sldId id="296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IFCV6b2wXmUWBljnn1FaQ==" hashData="uBjVn/BsdbEsvikhA2c5qZafe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7B069-3609-4EDE-AA45-6E8A7F9F56F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DB8AE-BF89-4745-A062-B15D81F75941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19115-73E6-4E3C-AEC3-403B7D8E9F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0F52F2-36B1-4F26-B272-AB5D6A5EC54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B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31" name="Picture 7" descr="http://es.bloggif.com/tmp/ccd84b9b96e01fff10e67cd50127e3f4/text.gif?139413220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564904"/>
            <a:ext cx="4057650" cy="866776"/>
          </a:xfrm>
          <a:prstGeom prst="rect">
            <a:avLst/>
          </a:prstGeom>
          <a:noFill/>
        </p:spPr>
      </p:pic>
      <p:pic>
        <p:nvPicPr>
          <p:cNvPr id="1033" name="Picture 9" descr="http://es.bloggif.com/tmp/ccd84b9b96e01fff10e67cd50127e3f4/text.gif?139413246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3717032"/>
            <a:ext cx="6019800" cy="876300"/>
          </a:xfrm>
          <a:prstGeom prst="rect">
            <a:avLst/>
          </a:prstGeom>
          <a:noFill/>
        </p:spPr>
      </p:pic>
      <p:pic>
        <p:nvPicPr>
          <p:cNvPr id="1035" name="Picture 11" descr="http://es.bloggif.com/tmp/ccd84b9b96e01fff10e67cd50127e3f4/text.gif?139413254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836712"/>
            <a:ext cx="3343275" cy="352426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1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1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1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21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22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  <p:sndAc>
      <p:stSnd>
        <p:snd r:embed="rId2" name="Mezquita Abu Dhabi ....11 de marzo 201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heikh_Zayed_Mosque_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81587" cy="6480720"/>
          </a:xfrm>
          <a:prstGeom prst="rect">
            <a:avLst/>
          </a:prstGeom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11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,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,---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AA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F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FFFF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HH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JJJJJ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JJJJJ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KKKK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KK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N 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L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Y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O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92177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ÑÑ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heikh_Zayed_Mosque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heikh_Zayed_Mosque_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ikh_Zayed_Mosque_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4734" cy="6480720"/>
          </a:xfrm>
          <a:prstGeom prst="rect">
            <a:avLst/>
          </a:prstGeom>
        </p:spPr>
      </p:pic>
      <p:pic>
        <p:nvPicPr>
          <p:cNvPr id="3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heikh_Zayed_Mosque_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ikh_Zayed_Mosque_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ikh_Zayed_Mosque_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ikh_Zayed_Mosque_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ikh_Zayed_Mosque_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ikh_Zayed_Mosque_4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0" cy="24765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0"/>
            <a:ext cx="5613957" cy="26064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5334000" cy="24765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043" y="6597352"/>
            <a:ext cx="5613957" cy="260648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5174" y="3305174"/>
            <a:ext cx="6858000" cy="247652"/>
          </a:xfrm>
          <a:prstGeom prst="rect">
            <a:avLst/>
          </a:prstGeom>
          <a:noFill/>
        </p:spPr>
      </p:pic>
      <p:pic>
        <p:nvPicPr>
          <p:cNvPr id="9" name="Picture 6" descr="C:\Users\Usuario\Desktop\descargas\SEPARADORES GIF\70202435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91174" y="3305174"/>
            <a:ext cx="6858000" cy="2476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2014-03-06T17:34:49Z</dcterms:created>
  <dcterms:modified xsi:type="dcterms:W3CDTF">2014-06-24T11:04:07Z</dcterms:modified>
</cp:coreProperties>
</file>