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318" r:id="rId4"/>
    <p:sldId id="319" r:id="rId5"/>
    <p:sldId id="293" r:id="rId6"/>
    <p:sldId id="321" r:id="rId7"/>
    <p:sldId id="340" r:id="rId8"/>
    <p:sldId id="322" r:id="rId9"/>
    <p:sldId id="327" r:id="rId10"/>
    <p:sldId id="339" r:id="rId11"/>
    <p:sldId id="338" r:id="rId12"/>
    <p:sldId id="337" r:id="rId13"/>
    <p:sldId id="336" r:id="rId14"/>
    <p:sldId id="335" r:id="rId15"/>
    <p:sldId id="334" r:id="rId16"/>
    <p:sldId id="333" r:id="rId17"/>
    <p:sldId id="287" r:id="rId18"/>
    <p:sldId id="288" r:id="rId19"/>
    <p:sldId id="332" r:id="rId20"/>
    <p:sldId id="331" r:id="rId21"/>
    <p:sldId id="326" r:id="rId22"/>
    <p:sldId id="330" r:id="rId23"/>
    <p:sldId id="329" r:id="rId24"/>
    <p:sldId id="328" r:id="rId25"/>
    <p:sldId id="325" r:id="rId26"/>
    <p:sldId id="324" r:id="rId27"/>
    <p:sldId id="323" r:id="rId28"/>
    <p:sldId id="343" r:id="rId29"/>
    <p:sldId id="346" r:id="rId30"/>
    <p:sldId id="342" r:id="rId31"/>
    <p:sldId id="341" r:id="rId32"/>
    <p:sldId id="344" r:id="rId33"/>
    <p:sldId id="345" r:id="rId34"/>
    <p:sldId id="257" r:id="rId35"/>
    <p:sldId id="291" r:id="rId36"/>
    <p:sldId id="290" r:id="rId37"/>
    <p:sldId id="289" r:id="rId38"/>
    <p:sldId id="286" r:id="rId39"/>
    <p:sldId id="285" r:id="rId40"/>
    <p:sldId id="284" r:id="rId41"/>
    <p:sldId id="283" r:id="rId42"/>
    <p:sldId id="282" r:id="rId43"/>
    <p:sldId id="281" r:id="rId44"/>
    <p:sldId id="280" r:id="rId45"/>
    <p:sldId id="279" r:id="rId46"/>
    <p:sldId id="278" r:id="rId47"/>
    <p:sldId id="277" r:id="rId48"/>
    <p:sldId id="276" r:id="rId49"/>
    <p:sldId id="274" r:id="rId50"/>
    <p:sldId id="273" r:id="rId51"/>
    <p:sldId id="272" r:id="rId52"/>
    <p:sldId id="270" r:id="rId53"/>
    <p:sldId id="269" r:id="rId54"/>
    <p:sldId id="268" r:id="rId55"/>
    <p:sldId id="267" r:id="rId56"/>
    <p:sldId id="266" r:id="rId57"/>
    <p:sldId id="265" r:id="rId58"/>
    <p:sldId id="292" r:id="rId59"/>
    <p:sldId id="264" r:id="rId60"/>
    <p:sldId id="263" r:id="rId61"/>
    <p:sldId id="261" r:id="rId62"/>
    <p:sldId id="306" r:id="rId63"/>
    <p:sldId id="304" r:id="rId64"/>
    <p:sldId id="303" r:id="rId65"/>
    <p:sldId id="302" r:id="rId66"/>
    <p:sldId id="300" r:id="rId67"/>
    <p:sldId id="299" r:id="rId68"/>
    <p:sldId id="298" r:id="rId69"/>
    <p:sldId id="295" r:id="rId70"/>
    <p:sldId id="297" r:id="rId71"/>
    <p:sldId id="296" r:id="rId72"/>
    <p:sldId id="294" r:id="rId73"/>
    <p:sldId id="260" r:id="rId74"/>
    <p:sldId id="317" r:id="rId75"/>
    <p:sldId id="315" r:id="rId76"/>
    <p:sldId id="314" r:id="rId77"/>
    <p:sldId id="313" r:id="rId78"/>
    <p:sldId id="312" r:id="rId79"/>
    <p:sldId id="310" r:id="rId80"/>
    <p:sldId id="309" r:id="rId81"/>
    <p:sldId id="316" r:id="rId82"/>
    <p:sldId id="271" r:id="rId83"/>
    <p:sldId id="320" r:id="rId8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hntbIiBKrJVcrIIQ/ZDPg" hashData="3LlC5uo+W9ntuRkEZjEqXhkgPv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5B1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4671" autoAdjust="0"/>
  </p:normalViewPr>
  <p:slideViewPr>
    <p:cSldViewPr>
      <p:cViewPr>
        <p:scale>
          <a:sx n="70" d="100"/>
          <a:sy n="70" d="100"/>
        </p:scale>
        <p:origin x="-51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5F8959-1907-4D1B-8501-B94EC5BE951E}" type="datetimeFigureOut">
              <a:rPr lang="es-ES" smtClean="0"/>
              <a:pPr/>
              <a:t>15/04/2013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63F0C96-C15D-470C-B8AB-3B8195787D6B}" type="slidenum">
              <a:rPr lang="es-ES" smtClean="0"/>
              <a:pPr/>
              <a:t>‹Nº›</a:t>
            </a:fld>
            <a:endParaRPr lang="es-ES"/>
          </a:p>
        </p:txBody>
      </p:sp>
    </p:spTree>
  </p:cSld>
  <p:clrMapOvr>
    <a:masterClrMapping/>
  </p:clrMapOvr>
  <p:transition spd="slow" advTm="6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B81C3EE-6714-4758-B35D-F79AFFBC996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5F8959-1907-4D1B-8501-B94EC5BE951E}" type="datetimeFigureOut">
              <a:rPr lang="es-ES" smtClean="0"/>
              <a:pPr/>
              <a:t>15/04/2013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3F0C96-C15D-470C-B8AB-3B8195787D6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6959CAC-0D1F-4911-B5BD-59287063CB3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0.png"/><Relationship Id="rId7" Type="http://schemas.openxmlformats.org/officeDocument/2006/relationships/image" Target="../media/image9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6" name="5 Imagen" descr="sombrero.gif"/>
          <p:cNvPicPr>
            <a:picLocks noChangeAspect="1"/>
          </p:cNvPicPr>
          <p:nvPr/>
        </p:nvPicPr>
        <p:blipFill>
          <a:blip r:embed="rId3">
            <a:lum contrast="40000"/>
          </a:blip>
          <a:stretch>
            <a:fillRect/>
          </a:stretch>
        </p:blipFill>
        <p:spPr>
          <a:xfrm rot="696574">
            <a:off x="3815280" y="1013390"/>
            <a:ext cx="5016769" cy="3610258"/>
          </a:xfrm>
          <a:prstGeom prst="rect">
            <a:avLst/>
          </a:prstGeom>
        </p:spPr>
      </p:pic>
      <p:pic>
        <p:nvPicPr>
          <p:cNvPr id="8" name="7 Imagen" descr="sombrero.gif"/>
          <p:cNvPicPr>
            <a:picLocks noChangeAspect="1"/>
          </p:cNvPicPr>
          <p:nvPr/>
        </p:nvPicPr>
        <p:blipFill>
          <a:blip r:embed="rId3">
            <a:grayscl/>
            <a:lum contrast="40000"/>
          </a:blip>
          <a:stretch>
            <a:fillRect/>
          </a:stretch>
        </p:blipFill>
        <p:spPr>
          <a:xfrm rot="20634754">
            <a:off x="4605280" y="2434673"/>
            <a:ext cx="4583681" cy="2950381"/>
          </a:xfrm>
          <a:prstGeom prst="rect">
            <a:avLst/>
          </a:prstGeom>
        </p:spPr>
      </p:pic>
      <p:pic>
        <p:nvPicPr>
          <p:cNvPr id="10" name="9 Imagen" descr="MariachiPUCancioneroMalagueaMakaren.gif"/>
          <p:cNvPicPr>
            <a:picLocks noChangeAspect="1"/>
          </p:cNvPicPr>
          <p:nvPr/>
        </p:nvPicPr>
        <p:blipFill>
          <a:blip r:embed="rId4">
            <a:lum bright="10000" contrast="10000"/>
          </a:blip>
          <a:stretch>
            <a:fillRect/>
          </a:stretch>
        </p:blipFill>
        <p:spPr>
          <a:xfrm>
            <a:off x="-214346" y="0"/>
            <a:ext cx="4175551" cy="6423926"/>
          </a:xfrm>
          <a:prstGeom prst="rect">
            <a:avLst/>
          </a:prstGeom>
          <a:effectLst>
            <a:softEdge rad="31750"/>
          </a:effectLst>
        </p:spPr>
      </p:pic>
      <p:pic>
        <p:nvPicPr>
          <p:cNvPr id="63490" name="Picture 2" descr="Rendered Image"/>
          <p:cNvPicPr>
            <a:picLocks noChangeAspect="1" noChangeArrowheads="1"/>
          </p:cNvPicPr>
          <p:nvPr/>
        </p:nvPicPr>
        <p:blipFill>
          <a:blip r:embed="rId5"/>
          <a:srcRect/>
          <a:stretch>
            <a:fillRect/>
          </a:stretch>
        </p:blipFill>
        <p:spPr bwMode="auto">
          <a:xfrm>
            <a:off x="4572000" y="285728"/>
            <a:ext cx="3448050" cy="771525"/>
          </a:xfrm>
          <a:prstGeom prst="rect">
            <a:avLst/>
          </a:prstGeom>
          <a:noFill/>
        </p:spPr>
      </p:pic>
      <p:pic>
        <p:nvPicPr>
          <p:cNvPr id="63492" name="Picture 4" descr="Rendered Image"/>
          <p:cNvPicPr>
            <a:picLocks noChangeAspect="1" noChangeArrowheads="1"/>
          </p:cNvPicPr>
          <p:nvPr/>
        </p:nvPicPr>
        <p:blipFill>
          <a:blip r:embed="rId6"/>
          <a:srcRect/>
          <a:stretch>
            <a:fillRect/>
          </a:stretch>
        </p:blipFill>
        <p:spPr bwMode="auto">
          <a:xfrm>
            <a:off x="2071670" y="4357694"/>
            <a:ext cx="2619375" cy="723900"/>
          </a:xfrm>
          <a:prstGeom prst="rect">
            <a:avLst/>
          </a:prstGeom>
          <a:noFill/>
        </p:spPr>
      </p:pic>
      <p:pic>
        <p:nvPicPr>
          <p:cNvPr id="63494" name="Picture 6" descr="Rendered Image"/>
          <p:cNvPicPr>
            <a:picLocks noChangeAspect="1" noChangeArrowheads="1"/>
          </p:cNvPicPr>
          <p:nvPr/>
        </p:nvPicPr>
        <p:blipFill>
          <a:blip r:embed="rId7"/>
          <a:srcRect/>
          <a:stretch>
            <a:fillRect/>
          </a:stretch>
        </p:blipFill>
        <p:spPr bwMode="auto">
          <a:xfrm>
            <a:off x="4357686" y="5214950"/>
            <a:ext cx="685800" cy="628651"/>
          </a:xfrm>
          <a:prstGeom prst="rect">
            <a:avLst/>
          </a:prstGeom>
          <a:noFill/>
        </p:spPr>
      </p:pic>
      <p:pic>
        <p:nvPicPr>
          <p:cNvPr id="63496" name="Picture 8" descr="Rendered Image"/>
          <p:cNvPicPr>
            <a:picLocks noChangeAspect="1" noChangeArrowheads="1"/>
          </p:cNvPicPr>
          <p:nvPr/>
        </p:nvPicPr>
        <p:blipFill>
          <a:blip r:embed="rId8"/>
          <a:srcRect/>
          <a:stretch>
            <a:fillRect/>
          </a:stretch>
        </p:blipFill>
        <p:spPr bwMode="auto">
          <a:xfrm>
            <a:off x="5181600" y="5715016"/>
            <a:ext cx="3962400" cy="838201"/>
          </a:xfrm>
          <a:prstGeom prst="rect">
            <a:avLst/>
          </a:prstGeom>
          <a:noFill/>
        </p:spPr>
      </p:pic>
      <p:pic>
        <p:nvPicPr>
          <p:cNvPr id="65538" name="Picture 2" descr="Rendered Image"/>
          <p:cNvPicPr>
            <a:picLocks noChangeAspect="1" noChangeArrowheads="1"/>
          </p:cNvPicPr>
          <p:nvPr/>
        </p:nvPicPr>
        <p:blipFill>
          <a:blip r:embed="rId9">
            <a:lum bright="20000" contrast="40000"/>
          </a:blip>
          <a:srcRect/>
          <a:stretch>
            <a:fillRect/>
          </a:stretch>
        </p:blipFill>
        <p:spPr bwMode="auto">
          <a:xfrm>
            <a:off x="357158" y="6357958"/>
            <a:ext cx="2357454" cy="146858"/>
          </a:xfrm>
          <a:prstGeom prst="rect">
            <a:avLst/>
          </a:prstGeom>
          <a:noFill/>
        </p:spPr>
      </p:pic>
    </p:spTree>
  </p:cSld>
  <p:clrMapOvr>
    <a:masterClrMapping/>
  </p:clrMapOvr>
  <p:transition spd="slow" advTm="15000">
    <p:comb/>
    <p:sndAc>
      <p:stSnd loop="1">
        <p:snd r:embed="rId2" name="VICENTE FERNANDEZ BY COMO MEXICO NO HAY D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35"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3000"/>
                                        <p:tgtEl>
                                          <p:spTgt spid="6"/>
                                        </p:tgtEl>
                                      </p:cBhvr>
                                    </p:animEffect>
                                    <p:anim calcmode="lin" valueType="num">
                                      <p:cBhvr>
                                        <p:cTn id="16" dur="3000" fill="hold"/>
                                        <p:tgtEl>
                                          <p:spTgt spid="6"/>
                                        </p:tgtEl>
                                        <p:attrNameLst>
                                          <p:attrName>style.rotation</p:attrName>
                                        </p:attrNameLst>
                                      </p:cBhvr>
                                      <p:tavLst>
                                        <p:tav tm="0">
                                          <p:val>
                                            <p:fltVal val="720"/>
                                          </p:val>
                                        </p:tav>
                                        <p:tav tm="100000">
                                          <p:val>
                                            <p:fltVal val="0"/>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anim calcmode="lin" valueType="num">
                                      <p:cBhvr>
                                        <p:cTn id="22" dur="3000" fill="hold"/>
                                        <p:tgtEl>
                                          <p:spTgt spid="8"/>
                                        </p:tgtEl>
                                        <p:attrNameLst>
                                          <p:attrName>style.rotation</p:attrName>
                                        </p:attrNameLst>
                                      </p:cBhvr>
                                      <p:tavLst>
                                        <p:tav tm="0">
                                          <p:val>
                                            <p:fltVal val="720"/>
                                          </p:val>
                                        </p:tav>
                                        <p:tav tm="100000">
                                          <p:val>
                                            <p:fltVal val="0"/>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 presetClass="entr" presetSubtype="1" fill="hold" nodeType="afterEffect">
                                  <p:stCondLst>
                                    <p:cond delay="0"/>
                                  </p:stCondLst>
                                  <p:childTnLst>
                                    <p:set>
                                      <p:cBhvr>
                                        <p:cTn id="31" dur="1" fill="hold">
                                          <p:stCondLst>
                                            <p:cond delay="0"/>
                                          </p:stCondLst>
                                        </p:cTn>
                                        <p:tgtEl>
                                          <p:spTgt spid="63490"/>
                                        </p:tgtEl>
                                        <p:attrNameLst>
                                          <p:attrName>style.visibility</p:attrName>
                                        </p:attrNameLst>
                                      </p:cBhvr>
                                      <p:to>
                                        <p:strVal val="visible"/>
                                      </p:to>
                                    </p:set>
                                    <p:anim calcmode="lin" valueType="num">
                                      <p:cBhvr additive="base">
                                        <p:cTn id="32" dur="2000" fill="hold"/>
                                        <p:tgtEl>
                                          <p:spTgt spid="63490"/>
                                        </p:tgtEl>
                                        <p:attrNameLst>
                                          <p:attrName>ppt_x</p:attrName>
                                        </p:attrNameLst>
                                      </p:cBhvr>
                                      <p:tavLst>
                                        <p:tav tm="0">
                                          <p:val>
                                            <p:strVal val="#ppt_x"/>
                                          </p:val>
                                        </p:tav>
                                        <p:tav tm="100000">
                                          <p:val>
                                            <p:strVal val="#ppt_x"/>
                                          </p:val>
                                        </p:tav>
                                      </p:tavLst>
                                    </p:anim>
                                    <p:anim calcmode="lin" valueType="num">
                                      <p:cBhvr additive="base">
                                        <p:cTn id="33" dur="2000" fill="hold"/>
                                        <p:tgtEl>
                                          <p:spTgt spid="63490"/>
                                        </p:tgtEl>
                                        <p:attrNameLst>
                                          <p:attrName>ppt_y</p:attrName>
                                        </p:attrNameLst>
                                      </p:cBhvr>
                                      <p:tavLst>
                                        <p:tav tm="0">
                                          <p:val>
                                            <p:strVal val="0-#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63492"/>
                                        </p:tgtEl>
                                        <p:attrNameLst>
                                          <p:attrName>style.visibility</p:attrName>
                                        </p:attrNameLst>
                                      </p:cBhvr>
                                      <p:to>
                                        <p:strVal val="visible"/>
                                      </p:to>
                                    </p:set>
                                    <p:anim calcmode="lin" valueType="num">
                                      <p:cBhvr additive="base">
                                        <p:cTn id="36" dur="2000" fill="hold"/>
                                        <p:tgtEl>
                                          <p:spTgt spid="63492"/>
                                        </p:tgtEl>
                                        <p:attrNameLst>
                                          <p:attrName>ppt_x</p:attrName>
                                        </p:attrNameLst>
                                      </p:cBhvr>
                                      <p:tavLst>
                                        <p:tav tm="0">
                                          <p:val>
                                            <p:strVal val="#ppt_x"/>
                                          </p:val>
                                        </p:tav>
                                        <p:tav tm="100000">
                                          <p:val>
                                            <p:strVal val="#ppt_x"/>
                                          </p:val>
                                        </p:tav>
                                      </p:tavLst>
                                    </p:anim>
                                    <p:anim calcmode="lin" valueType="num">
                                      <p:cBhvr additive="base">
                                        <p:cTn id="37" dur="2000" fill="hold"/>
                                        <p:tgtEl>
                                          <p:spTgt spid="6349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63494"/>
                                        </p:tgtEl>
                                        <p:attrNameLst>
                                          <p:attrName>style.visibility</p:attrName>
                                        </p:attrNameLst>
                                      </p:cBhvr>
                                      <p:to>
                                        <p:strVal val="visible"/>
                                      </p:to>
                                    </p:set>
                                    <p:anim calcmode="lin" valueType="num">
                                      <p:cBhvr additive="base">
                                        <p:cTn id="40" dur="2000" fill="hold"/>
                                        <p:tgtEl>
                                          <p:spTgt spid="63494"/>
                                        </p:tgtEl>
                                        <p:attrNameLst>
                                          <p:attrName>ppt_x</p:attrName>
                                        </p:attrNameLst>
                                      </p:cBhvr>
                                      <p:tavLst>
                                        <p:tav tm="0">
                                          <p:val>
                                            <p:strVal val="#ppt_x"/>
                                          </p:val>
                                        </p:tav>
                                        <p:tav tm="100000">
                                          <p:val>
                                            <p:strVal val="#ppt_x"/>
                                          </p:val>
                                        </p:tav>
                                      </p:tavLst>
                                    </p:anim>
                                    <p:anim calcmode="lin" valueType="num">
                                      <p:cBhvr additive="base">
                                        <p:cTn id="41" dur="2000" fill="hold"/>
                                        <p:tgtEl>
                                          <p:spTgt spid="63494"/>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63496"/>
                                        </p:tgtEl>
                                        <p:attrNameLst>
                                          <p:attrName>style.visibility</p:attrName>
                                        </p:attrNameLst>
                                      </p:cBhvr>
                                      <p:to>
                                        <p:strVal val="visible"/>
                                      </p:to>
                                    </p:set>
                                    <p:anim calcmode="lin" valueType="num">
                                      <p:cBhvr additive="base">
                                        <p:cTn id="44" dur="2000" fill="hold"/>
                                        <p:tgtEl>
                                          <p:spTgt spid="63496"/>
                                        </p:tgtEl>
                                        <p:attrNameLst>
                                          <p:attrName>ppt_x</p:attrName>
                                        </p:attrNameLst>
                                      </p:cBhvr>
                                      <p:tavLst>
                                        <p:tav tm="0">
                                          <p:val>
                                            <p:strVal val="#ppt_x"/>
                                          </p:val>
                                        </p:tav>
                                        <p:tav tm="100000">
                                          <p:val>
                                            <p:strVal val="#ppt_x"/>
                                          </p:val>
                                        </p:tav>
                                      </p:tavLst>
                                    </p:anim>
                                    <p:anim calcmode="lin" valueType="num">
                                      <p:cBhvr additive="base">
                                        <p:cTn id="45" dur="2000" fill="hold"/>
                                        <p:tgtEl>
                                          <p:spTgt spid="63496"/>
                                        </p:tgtEl>
                                        <p:attrNameLst>
                                          <p:attrName>ppt_y</p:attrName>
                                        </p:attrNameLst>
                                      </p:cBhvr>
                                      <p:tavLst>
                                        <p:tav tm="0">
                                          <p:val>
                                            <p:strVal val="1+#ppt_h/2"/>
                                          </p:val>
                                        </p:tav>
                                        <p:tav tm="100000">
                                          <p:val>
                                            <p:strVal val="#ppt_y"/>
                                          </p:val>
                                        </p:tav>
                                      </p:tavLst>
                                    </p:anim>
                                  </p:childTnLst>
                                </p:cTn>
                              </p:par>
                              <p:par>
                                <p:cTn id="46" presetID="49" presetClass="entr" presetSubtype="0" decel="100000" fill="hold" nodeType="withEffect">
                                  <p:stCondLst>
                                    <p:cond delay="0"/>
                                  </p:stCondLst>
                                  <p:childTnLst>
                                    <p:set>
                                      <p:cBhvr>
                                        <p:cTn id="47" dur="1" fill="hold">
                                          <p:stCondLst>
                                            <p:cond delay="0"/>
                                          </p:stCondLst>
                                        </p:cTn>
                                        <p:tgtEl>
                                          <p:spTgt spid="63490"/>
                                        </p:tgtEl>
                                        <p:attrNameLst>
                                          <p:attrName>style.visibility</p:attrName>
                                        </p:attrNameLst>
                                      </p:cBhvr>
                                      <p:to>
                                        <p:strVal val="visible"/>
                                      </p:to>
                                    </p:set>
                                    <p:anim calcmode="lin" valueType="num">
                                      <p:cBhvr>
                                        <p:cTn id="48" dur="2000" fill="hold"/>
                                        <p:tgtEl>
                                          <p:spTgt spid="63490"/>
                                        </p:tgtEl>
                                        <p:attrNameLst>
                                          <p:attrName>ppt_w</p:attrName>
                                        </p:attrNameLst>
                                      </p:cBhvr>
                                      <p:tavLst>
                                        <p:tav tm="0">
                                          <p:val>
                                            <p:fltVal val="0"/>
                                          </p:val>
                                        </p:tav>
                                        <p:tav tm="100000">
                                          <p:val>
                                            <p:strVal val="#ppt_w"/>
                                          </p:val>
                                        </p:tav>
                                      </p:tavLst>
                                    </p:anim>
                                    <p:anim calcmode="lin" valueType="num">
                                      <p:cBhvr>
                                        <p:cTn id="49" dur="2000" fill="hold"/>
                                        <p:tgtEl>
                                          <p:spTgt spid="63490"/>
                                        </p:tgtEl>
                                        <p:attrNameLst>
                                          <p:attrName>ppt_h</p:attrName>
                                        </p:attrNameLst>
                                      </p:cBhvr>
                                      <p:tavLst>
                                        <p:tav tm="0">
                                          <p:val>
                                            <p:fltVal val="0"/>
                                          </p:val>
                                        </p:tav>
                                        <p:tav tm="100000">
                                          <p:val>
                                            <p:strVal val="#ppt_h"/>
                                          </p:val>
                                        </p:tav>
                                      </p:tavLst>
                                    </p:anim>
                                    <p:anim calcmode="lin" valueType="num">
                                      <p:cBhvr>
                                        <p:cTn id="50" dur="2000" fill="hold"/>
                                        <p:tgtEl>
                                          <p:spTgt spid="63490"/>
                                        </p:tgtEl>
                                        <p:attrNameLst>
                                          <p:attrName>style.rotation</p:attrName>
                                        </p:attrNameLst>
                                      </p:cBhvr>
                                      <p:tavLst>
                                        <p:tav tm="0">
                                          <p:val>
                                            <p:fltVal val="360"/>
                                          </p:val>
                                        </p:tav>
                                        <p:tav tm="100000">
                                          <p:val>
                                            <p:fltVal val="0"/>
                                          </p:val>
                                        </p:tav>
                                      </p:tavLst>
                                    </p:anim>
                                    <p:animEffect transition="in" filter="fade">
                                      <p:cBhvr>
                                        <p:cTn id="51" dur="2000"/>
                                        <p:tgtEl>
                                          <p:spTgt spid="63490"/>
                                        </p:tgtEl>
                                      </p:cBhvr>
                                    </p:animEffect>
                                  </p:childTnLst>
                                </p:cTn>
                              </p:par>
                              <p:par>
                                <p:cTn id="52" presetID="49" presetClass="entr" presetSubtype="0" decel="100000" fill="hold" nodeType="withEffect">
                                  <p:stCondLst>
                                    <p:cond delay="0"/>
                                  </p:stCondLst>
                                  <p:childTnLst>
                                    <p:set>
                                      <p:cBhvr>
                                        <p:cTn id="53" dur="1" fill="hold">
                                          <p:stCondLst>
                                            <p:cond delay="0"/>
                                          </p:stCondLst>
                                        </p:cTn>
                                        <p:tgtEl>
                                          <p:spTgt spid="63492"/>
                                        </p:tgtEl>
                                        <p:attrNameLst>
                                          <p:attrName>style.visibility</p:attrName>
                                        </p:attrNameLst>
                                      </p:cBhvr>
                                      <p:to>
                                        <p:strVal val="visible"/>
                                      </p:to>
                                    </p:set>
                                    <p:anim calcmode="lin" valueType="num">
                                      <p:cBhvr>
                                        <p:cTn id="54" dur="2000" fill="hold"/>
                                        <p:tgtEl>
                                          <p:spTgt spid="63492"/>
                                        </p:tgtEl>
                                        <p:attrNameLst>
                                          <p:attrName>ppt_w</p:attrName>
                                        </p:attrNameLst>
                                      </p:cBhvr>
                                      <p:tavLst>
                                        <p:tav tm="0">
                                          <p:val>
                                            <p:fltVal val="0"/>
                                          </p:val>
                                        </p:tav>
                                        <p:tav tm="100000">
                                          <p:val>
                                            <p:strVal val="#ppt_w"/>
                                          </p:val>
                                        </p:tav>
                                      </p:tavLst>
                                    </p:anim>
                                    <p:anim calcmode="lin" valueType="num">
                                      <p:cBhvr>
                                        <p:cTn id="55" dur="2000" fill="hold"/>
                                        <p:tgtEl>
                                          <p:spTgt spid="63492"/>
                                        </p:tgtEl>
                                        <p:attrNameLst>
                                          <p:attrName>ppt_h</p:attrName>
                                        </p:attrNameLst>
                                      </p:cBhvr>
                                      <p:tavLst>
                                        <p:tav tm="0">
                                          <p:val>
                                            <p:fltVal val="0"/>
                                          </p:val>
                                        </p:tav>
                                        <p:tav tm="100000">
                                          <p:val>
                                            <p:strVal val="#ppt_h"/>
                                          </p:val>
                                        </p:tav>
                                      </p:tavLst>
                                    </p:anim>
                                    <p:anim calcmode="lin" valueType="num">
                                      <p:cBhvr>
                                        <p:cTn id="56" dur="2000" fill="hold"/>
                                        <p:tgtEl>
                                          <p:spTgt spid="63492"/>
                                        </p:tgtEl>
                                        <p:attrNameLst>
                                          <p:attrName>style.rotation</p:attrName>
                                        </p:attrNameLst>
                                      </p:cBhvr>
                                      <p:tavLst>
                                        <p:tav tm="0">
                                          <p:val>
                                            <p:fltVal val="360"/>
                                          </p:val>
                                        </p:tav>
                                        <p:tav tm="100000">
                                          <p:val>
                                            <p:fltVal val="0"/>
                                          </p:val>
                                        </p:tav>
                                      </p:tavLst>
                                    </p:anim>
                                    <p:animEffect transition="in" filter="fade">
                                      <p:cBhvr>
                                        <p:cTn id="57" dur="2000"/>
                                        <p:tgtEl>
                                          <p:spTgt spid="63492"/>
                                        </p:tgtEl>
                                      </p:cBhvr>
                                    </p:animEffect>
                                  </p:childTnLst>
                                </p:cTn>
                              </p:par>
                              <p:par>
                                <p:cTn id="58" presetID="49" presetClass="entr" presetSubtype="0" decel="100000" fill="hold" nodeType="withEffect">
                                  <p:stCondLst>
                                    <p:cond delay="0"/>
                                  </p:stCondLst>
                                  <p:childTnLst>
                                    <p:set>
                                      <p:cBhvr>
                                        <p:cTn id="59" dur="1" fill="hold">
                                          <p:stCondLst>
                                            <p:cond delay="0"/>
                                          </p:stCondLst>
                                        </p:cTn>
                                        <p:tgtEl>
                                          <p:spTgt spid="63494"/>
                                        </p:tgtEl>
                                        <p:attrNameLst>
                                          <p:attrName>style.visibility</p:attrName>
                                        </p:attrNameLst>
                                      </p:cBhvr>
                                      <p:to>
                                        <p:strVal val="visible"/>
                                      </p:to>
                                    </p:set>
                                    <p:anim calcmode="lin" valueType="num">
                                      <p:cBhvr>
                                        <p:cTn id="60" dur="2000" fill="hold"/>
                                        <p:tgtEl>
                                          <p:spTgt spid="63494"/>
                                        </p:tgtEl>
                                        <p:attrNameLst>
                                          <p:attrName>ppt_w</p:attrName>
                                        </p:attrNameLst>
                                      </p:cBhvr>
                                      <p:tavLst>
                                        <p:tav tm="0">
                                          <p:val>
                                            <p:fltVal val="0"/>
                                          </p:val>
                                        </p:tav>
                                        <p:tav tm="100000">
                                          <p:val>
                                            <p:strVal val="#ppt_w"/>
                                          </p:val>
                                        </p:tav>
                                      </p:tavLst>
                                    </p:anim>
                                    <p:anim calcmode="lin" valueType="num">
                                      <p:cBhvr>
                                        <p:cTn id="61" dur="2000" fill="hold"/>
                                        <p:tgtEl>
                                          <p:spTgt spid="63494"/>
                                        </p:tgtEl>
                                        <p:attrNameLst>
                                          <p:attrName>ppt_h</p:attrName>
                                        </p:attrNameLst>
                                      </p:cBhvr>
                                      <p:tavLst>
                                        <p:tav tm="0">
                                          <p:val>
                                            <p:fltVal val="0"/>
                                          </p:val>
                                        </p:tav>
                                        <p:tav tm="100000">
                                          <p:val>
                                            <p:strVal val="#ppt_h"/>
                                          </p:val>
                                        </p:tav>
                                      </p:tavLst>
                                    </p:anim>
                                    <p:anim calcmode="lin" valueType="num">
                                      <p:cBhvr>
                                        <p:cTn id="62" dur="2000" fill="hold"/>
                                        <p:tgtEl>
                                          <p:spTgt spid="63494"/>
                                        </p:tgtEl>
                                        <p:attrNameLst>
                                          <p:attrName>style.rotation</p:attrName>
                                        </p:attrNameLst>
                                      </p:cBhvr>
                                      <p:tavLst>
                                        <p:tav tm="0">
                                          <p:val>
                                            <p:fltVal val="360"/>
                                          </p:val>
                                        </p:tav>
                                        <p:tav tm="100000">
                                          <p:val>
                                            <p:fltVal val="0"/>
                                          </p:val>
                                        </p:tav>
                                      </p:tavLst>
                                    </p:anim>
                                    <p:animEffect transition="in" filter="fade">
                                      <p:cBhvr>
                                        <p:cTn id="63" dur="2000"/>
                                        <p:tgtEl>
                                          <p:spTgt spid="63494"/>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63496"/>
                                        </p:tgtEl>
                                        <p:attrNameLst>
                                          <p:attrName>style.visibility</p:attrName>
                                        </p:attrNameLst>
                                      </p:cBhvr>
                                      <p:to>
                                        <p:strVal val="visible"/>
                                      </p:to>
                                    </p:set>
                                    <p:anim calcmode="lin" valueType="num">
                                      <p:cBhvr>
                                        <p:cTn id="66" dur="2000" fill="hold"/>
                                        <p:tgtEl>
                                          <p:spTgt spid="63496"/>
                                        </p:tgtEl>
                                        <p:attrNameLst>
                                          <p:attrName>ppt_w</p:attrName>
                                        </p:attrNameLst>
                                      </p:cBhvr>
                                      <p:tavLst>
                                        <p:tav tm="0">
                                          <p:val>
                                            <p:fltVal val="0"/>
                                          </p:val>
                                        </p:tav>
                                        <p:tav tm="100000">
                                          <p:val>
                                            <p:strVal val="#ppt_w"/>
                                          </p:val>
                                        </p:tav>
                                      </p:tavLst>
                                    </p:anim>
                                    <p:anim calcmode="lin" valueType="num">
                                      <p:cBhvr>
                                        <p:cTn id="67" dur="2000" fill="hold"/>
                                        <p:tgtEl>
                                          <p:spTgt spid="63496"/>
                                        </p:tgtEl>
                                        <p:attrNameLst>
                                          <p:attrName>ppt_h</p:attrName>
                                        </p:attrNameLst>
                                      </p:cBhvr>
                                      <p:tavLst>
                                        <p:tav tm="0">
                                          <p:val>
                                            <p:fltVal val="0"/>
                                          </p:val>
                                        </p:tav>
                                        <p:tav tm="100000">
                                          <p:val>
                                            <p:strVal val="#ppt_h"/>
                                          </p:val>
                                        </p:tav>
                                      </p:tavLst>
                                    </p:anim>
                                    <p:anim calcmode="lin" valueType="num">
                                      <p:cBhvr>
                                        <p:cTn id="68" dur="2000" fill="hold"/>
                                        <p:tgtEl>
                                          <p:spTgt spid="63496"/>
                                        </p:tgtEl>
                                        <p:attrNameLst>
                                          <p:attrName>style.rotation</p:attrName>
                                        </p:attrNameLst>
                                      </p:cBhvr>
                                      <p:tavLst>
                                        <p:tav tm="0">
                                          <p:val>
                                            <p:fltVal val="360"/>
                                          </p:val>
                                        </p:tav>
                                        <p:tav tm="100000">
                                          <p:val>
                                            <p:fltVal val="0"/>
                                          </p:val>
                                        </p:tav>
                                      </p:tavLst>
                                    </p:anim>
                                    <p:animEffect transition="in" filter="fade">
                                      <p:cBhvr>
                                        <p:cTn id="69" dur="2000"/>
                                        <p:tgtEl>
                                          <p:spTgt spid="63496"/>
                                        </p:tgtEl>
                                      </p:cBhvr>
                                    </p:animEffect>
                                  </p:childTnLst>
                                </p:cTn>
                              </p:par>
                            </p:childTnLst>
                          </p:cTn>
                        </p:par>
                        <p:par>
                          <p:cTn id="70" fill="hold">
                            <p:stCondLst>
                              <p:cond delay="5000"/>
                            </p:stCondLst>
                            <p:childTnLst>
                              <p:par>
                                <p:cTn id="71" presetID="23" presetClass="entr" presetSubtype="16" fill="hold" nodeType="afterEffect">
                                  <p:stCondLst>
                                    <p:cond delay="0"/>
                                  </p:stCondLst>
                                  <p:childTnLst>
                                    <p:set>
                                      <p:cBhvr>
                                        <p:cTn id="72" dur="1" fill="hold">
                                          <p:stCondLst>
                                            <p:cond delay="0"/>
                                          </p:stCondLst>
                                        </p:cTn>
                                        <p:tgtEl>
                                          <p:spTgt spid="65538"/>
                                        </p:tgtEl>
                                        <p:attrNameLst>
                                          <p:attrName>style.visibility</p:attrName>
                                        </p:attrNameLst>
                                      </p:cBhvr>
                                      <p:to>
                                        <p:strVal val="visible"/>
                                      </p:to>
                                    </p:set>
                                    <p:anim calcmode="lin" valueType="num">
                                      <p:cBhvr>
                                        <p:cTn id="73" dur="2000" fill="hold"/>
                                        <p:tgtEl>
                                          <p:spTgt spid="65538"/>
                                        </p:tgtEl>
                                        <p:attrNameLst>
                                          <p:attrName>ppt_w</p:attrName>
                                        </p:attrNameLst>
                                      </p:cBhvr>
                                      <p:tavLst>
                                        <p:tav tm="0">
                                          <p:val>
                                            <p:fltVal val="0"/>
                                          </p:val>
                                        </p:tav>
                                        <p:tav tm="100000">
                                          <p:val>
                                            <p:strVal val="#ppt_w"/>
                                          </p:val>
                                        </p:tav>
                                      </p:tavLst>
                                    </p:anim>
                                    <p:anim calcmode="lin" valueType="num">
                                      <p:cBhvr>
                                        <p:cTn id="74" dur="2000" fill="hold"/>
                                        <p:tgtEl>
                                          <p:spTgt spid="6553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10000"/>
            </a:blip>
            <a:srcRect/>
            <a:stretch>
              <a:fillRect/>
            </a:stretch>
          </a:blipFill>
          <a:scene3d>
            <a:camera prst="orthographicFront"/>
            <a:lightRig rig="threePt" dir="t"/>
          </a:scene3d>
          <a:sp3d>
            <a:bevelT prst="angle"/>
          </a:sp3d>
        </p:spPr>
        <p:txBody>
          <a:bodyPr/>
          <a:lstStyle/>
          <a:p>
            <a:endParaRPr lang="es-ES" dirty="0"/>
          </a:p>
        </p:txBody>
      </p:sp>
      <p:sp>
        <p:nvSpPr>
          <p:cNvPr id="7" name="6 CuadroTexto"/>
          <p:cNvSpPr txBox="1"/>
          <p:nvPr/>
        </p:nvSpPr>
        <p:spPr>
          <a:xfrm>
            <a:off x="642910" y="714356"/>
            <a:ext cx="7929618" cy="5570756"/>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effectLst>
                  <a:outerShdw blurRad="38100" dist="38100" dir="2700000" algn="tl">
                    <a:srgbClr val="000000">
                      <a:alpha val="43137"/>
                    </a:srgbClr>
                  </a:outerShdw>
                </a:effectLst>
                <a:ea typeface="Arial Unicode MS" pitchFamily="34" charset="-128"/>
                <a:cs typeface="Arial" pitchFamily="34" charset="0"/>
              </a:rPr>
              <a:t>México (náhuatl: </a:t>
            </a:r>
            <a:r>
              <a:rPr lang="es-ES" b="1" i="1" dirty="0" err="1" smtClean="0">
                <a:ln w="50800"/>
                <a:effectLst>
                  <a:outerShdw blurRad="38100" dist="38100" dir="2700000" algn="tl">
                    <a:srgbClr val="000000">
                      <a:alpha val="43137"/>
                    </a:srgbClr>
                  </a:outerShdw>
                </a:effectLst>
                <a:ea typeface="Arial Unicode MS" pitchFamily="34" charset="-128"/>
                <a:cs typeface="Arial" pitchFamily="34" charset="0"/>
              </a:rPr>
              <a:t>Mēxihco</a:t>
            </a:r>
            <a:r>
              <a:rPr lang="es-ES" b="1" dirty="0" smtClean="0">
                <a:ln w="50800"/>
                <a:effectLst>
                  <a:outerShdw blurRad="38100" dist="38100" dir="2700000" algn="tl">
                    <a:srgbClr val="000000">
                      <a:alpha val="43137"/>
                    </a:srgbClr>
                  </a:outerShdw>
                </a:effectLst>
                <a:ea typeface="Arial Unicode MS" pitchFamily="34" charset="-128"/>
                <a:cs typeface="Arial" pitchFamily="34" charset="0"/>
              </a:rPr>
              <a:t> </a:t>
            </a:r>
            <a:r>
              <a:rPr lang="es-ES" b="1" i="1" dirty="0" smtClean="0">
                <a:ln w="50800"/>
                <a:effectLst>
                  <a:outerShdw blurRad="38100" dist="38100" dir="2700000" algn="tl">
                    <a:srgbClr val="000000">
                      <a:alpha val="43137"/>
                    </a:srgbClr>
                  </a:outerShdw>
                </a:effectLst>
                <a:ea typeface="Arial Unicode MS" pitchFamily="34" charset="-128"/>
                <a:cs typeface="Arial" pitchFamily="34" charset="0"/>
              </a:rPr>
              <a:t>'el ombligo de la luna'</a:t>
            </a:r>
            <a:r>
              <a:rPr lang="es-ES" b="1" dirty="0" smtClean="0">
                <a:ln w="50800"/>
                <a:effectLst>
                  <a:outerShdw blurRad="38100" dist="38100" dir="2700000" algn="tl">
                    <a:srgbClr val="000000">
                      <a:alpha val="43137"/>
                    </a:srgbClr>
                  </a:outerShdw>
                </a:effectLst>
                <a:ea typeface="Arial Unicode MS" pitchFamily="34" charset="-128"/>
                <a:cs typeface="Arial" pitchFamily="34" charset="0"/>
              </a:rPr>
              <a:t> )</a:t>
            </a:r>
            <a:r>
              <a:rPr lang="es-ES" b="1" baseline="30000" dirty="0" smtClean="0">
                <a:ln w="50800"/>
                <a:effectLst>
                  <a:outerShdw blurRad="38100" dist="38100" dir="2700000" algn="tl">
                    <a:srgbClr val="000000">
                      <a:alpha val="43137"/>
                    </a:srgbClr>
                  </a:outerShdw>
                </a:effectLst>
                <a:ea typeface="Arial Unicode MS" pitchFamily="34" charset="-128"/>
                <a:cs typeface="Arial" pitchFamily="34" charset="0"/>
              </a:rPr>
              <a:t>?</a:t>
            </a:r>
            <a:r>
              <a:rPr lang="es-ES" b="1" dirty="0" smtClean="0">
                <a:ln w="50800"/>
                <a:effectLst>
                  <a:outerShdw blurRad="38100" dist="38100" dir="2700000" algn="tl">
                    <a:srgbClr val="000000">
                      <a:alpha val="43137"/>
                    </a:srgbClr>
                  </a:outerShdw>
                </a:effectLst>
                <a:ea typeface="Arial Unicode MS" pitchFamily="34" charset="-128"/>
                <a:cs typeface="Arial" pitchFamily="34" charset="0"/>
              </a:rPr>
              <a:t>, oficialmente llamado Estados Unidos Mexicanos, es un país situado en la parte meridional de América del Norte. Limita al norte con los Estados Unidos de América, al sureste con Belice y Guatemala, al oriente con el golfo de México y el mar Caribe y al poniente con el océano Pacífico. Es el décimo cuarto país más extenso del mundo, con una superficie cercana a los 2 millones de km². Es el undécimo país más poblado del mundo, con una población que ronda los 117 millones de personas en 2012, la mayoría de las cuales tienen como lengua materna el español, al que el Estado reconoce como lengua nacional junto a 67 lenguas </a:t>
            </a:r>
            <a:r>
              <a:rPr lang="es-ES" b="1" dirty="0" err="1" smtClean="0">
                <a:ln w="50800"/>
                <a:effectLst>
                  <a:outerShdw blurRad="38100" dist="38100" dir="2700000" algn="tl">
                    <a:srgbClr val="000000">
                      <a:alpha val="43137"/>
                    </a:srgbClr>
                  </a:outerShdw>
                </a:effectLst>
                <a:ea typeface="Arial Unicode MS" pitchFamily="34" charset="-128"/>
                <a:cs typeface="Arial" pitchFamily="34" charset="0"/>
              </a:rPr>
              <a:t>indígenas.La</a:t>
            </a:r>
            <a:r>
              <a:rPr lang="es-ES" b="1" dirty="0" smtClean="0">
                <a:ln w="50800"/>
                <a:effectLst>
                  <a:outerShdw blurRad="38100" dist="38100" dir="2700000" algn="tl">
                    <a:srgbClr val="000000">
                      <a:alpha val="43137"/>
                    </a:srgbClr>
                  </a:outerShdw>
                </a:effectLst>
                <a:ea typeface="Arial Unicode MS" pitchFamily="34" charset="-128"/>
                <a:cs typeface="Arial" pitchFamily="34" charset="0"/>
              </a:rPr>
              <a:t> presencia humana en México se remonta a 30 mil años antes del presente. Después de miles de años de desarrollo cultural, surgieron en el territorio mexicano las culturas meso americanas, árido americanas y oasis americanas. Tras casi 300 años de dominación española, México inició la lucha por su independencia política en 1810. Posteriormente, durante cerca de un siglo el país se vio envuelto en una serie de guerras internas e invasiones extranjeras que tuvieron repercusiones en todos los ámbitos de la vida de los mexicanos. Durante buena parte del siglo XX (principalmente la primera mitad) tuvo lugar un período de gran crecimiento económico en el marco de una política dominada por un solo partido político.</a:t>
            </a:r>
          </a:p>
          <a:p>
            <a:endParaRPr lang="es-ES" sz="1400" b="1" dirty="0">
              <a:ln w="50800"/>
              <a:effectLst>
                <a:outerShdw blurRad="38100" dist="38100" dir="2700000" algn="tl">
                  <a:srgbClr val="000000">
                    <a:alpha val="43137"/>
                  </a:srgbClr>
                </a:outerShdw>
              </a:effectLst>
              <a:ea typeface="Arial Unicode MS" pitchFamily="34" charset="-128"/>
              <a:cs typeface="Arial" pitchFamily="34" charset="0"/>
            </a:endParaRPr>
          </a:p>
        </p:txBody>
      </p:sp>
      <p:sp>
        <p:nvSpPr>
          <p:cNvPr id="4" name="3 Marco"/>
          <p:cNvSpPr/>
          <p:nvPr/>
        </p:nvSpPr>
        <p:spPr>
          <a:xfrm>
            <a:off x="0" y="0"/>
            <a:ext cx="9144000" cy="6858000"/>
          </a:xfrm>
          <a:prstGeom prst="frame">
            <a:avLst>
              <a:gd name="adj1" fmla="val 6184"/>
            </a:avLst>
          </a:prstGeom>
          <a:blipFill dpi="0" rotWithShape="1">
            <a:blip r:embed="rId3">
              <a:lum bright="10000"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6" name="5 Imagen" descr="imagenes-de-los-simbolos-patrios-de-mexico-16-de-septiembre-dia-de-la-independencia--1-mapa-de-mexico-.jpg"/>
          <p:cNvPicPr>
            <a:picLocks noChangeAspect="1"/>
          </p:cNvPicPr>
          <p:nvPr/>
        </p:nvPicPr>
        <p:blipFill>
          <a:blip r:embed="rId2"/>
          <a:stretch>
            <a:fillRect/>
          </a:stretch>
        </p:blipFill>
        <p:spPr>
          <a:xfrm>
            <a:off x="0" y="0"/>
            <a:ext cx="9144000" cy="6715147"/>
          </a:xfrm>
          <a:prstGeom prst="rect">
            <a:avLst/>
          </a:prstGeom>
        </p:spPr>
      </p:pic>
    </p:spTree>
  </p:cSld>
  <p:clrMapOvr>
    <a:masterClrMapping/>
  </p:clrMapOvr>
  <p:transition spd="slow"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hia_de_acapulco.jpeg"/>
          <p:cNvPicPr>
            <a:picLocks noGrp="1" noChangeAspect="1"/>
          </p:cNvPicPr>
          <p:nvPr>
            <p:ph idx="1"/>
          </p:nvPr>
        </p:nvPicPr>
        <p:blipFill>
          <a:blip r:embed="rId2"/>
          <a:stretch>
            <a:fillRect/>
          </a:stretch>
        </p:blipFill>
        <p:spPr>
          <a:xfrm>
            <a:off x="0" y="16662"/>
            <a:ext cx="9144000" cy="6824676"/>
          </a:xfrm>
        </p:spPr>
      </p:pic>
      <p:sp>
        <p:nvSpPr>
          <p:cNvPr id="5" name="4 CuadroTexto"/>
          <p:cNvSpPr txBox="1"/>
          <p:nvPr/>
        </p:nvSpPr>
        <p:spPr>
          <a:xfrm>
            <a:off x="500034" y="5500702"/>
            <a:ext cx="206729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Bahía De Acapulco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966px-Palacio_de_Bellas_Artes.jpg me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500430" y="6488668"/>
            <a:ext cx="24760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Palacio de Bellas Artes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288748-frederika.jpg PALACIO DE BELLAS ARTES.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710_I_H_mexico_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228031-svetik.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857224" y="6143644"/>
            <a:ext cx="282186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Plaza de la Independencia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648422.jpg correos.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786182" y="6488668"/>
            <a:ext cx="86818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Correo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703370.jpg vendiendo tacos en la playa.jpg"/>
          <p:cNvPicPr>
            <a:picLocks noGrp="1" noChangeAspect="1"/>
          </p:cNvPicPr>
          <p:nvPr>
            <p:ph idx="1"/>
          </p:nvPr>
        </p:nvPicPr>
        <p:blipFill>
          <a:blip r:embed="rId2"/>
          <a:stretch>
            <a:fillRect/>
          </a:stretch>
        </p:blipFill>
        <p:spPr>
          <a:xfrm>
            <a:off x="0" y="6684"/>
            <a:ext cx="9144000" cy="6844632"/>
          </a:xfrm>
        </p:spPr>
      </p:pic>
      <p:sp>
        <p:nvSpPr>
          <p:cNvPr id="5" name="4 CuadroTexto"/>
          <p:cNvSpPr txBox="1"/>
          <p:nvPr/>
        </p:nvSpPr>
        <p:spPr>
          <a:xfrm>
            <a:off x="6070338" y="6143644"/>
            <a:ext cx="307366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Vendiendo Tacos En La Playa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765328.jpg diego rivera y frida khad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215074" y="6215082"/>
            <a:ext cx="285385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Diego Rivera Y Frida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Khalo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853263.jpg pancho villa-zacatecas.jpg"/>
          <p:cNvPicPr>
            <a:picLocks noGrp="1" noChangeAspect="1"/>
          </p:cNvPicPr>
          <p:nvPr>
            <p:ph idx="1"/>
          </p:nvPr>
        </p:nvPicPr>
        <p:blipFill>
          <a:blip r:embed="rId2"/>
          <a:stretch>
            <a:fillRect/>
          </a:stretch>
        </p:blipFill>
        <p:spPr>
          <a:xfrm>
            <a:off x="0" y="26685"/>
            <a:ext cx="9144000" cy="6831315"/>
          </a:xfrm>
        </p:spPr>
      </p:pic>
      <p:sp>
        <p:nvSpPr>
          <p:cNvPr id="5" name="4 CuadroTexto"/>
          <p:cNvSpPr txBox="1"/>
          <p:nvPr/>
        </p:nvSpPr>
        <p:spPr>
          <a:xfrm>
            <a:off x="7358082" y="5357826"/>
            <a:ext cx="143212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Pancho Villa</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Zacatecas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1033848.jpg bahia de acapulco.jpg"/>
          <p:cNvPicPr>
            <a:picLocks noGrp="1" noChangeAspect="1"/>
          </p:cNvPicPr>
          <p:nvPr>
            <p:ph idx="1"/>
          </p:nvPr>
        </p:nvPicPr>
        <p:blipFill>
          <a:blip r:embed="rId2"/>
          <a:stretch>
            <a:fillRect/>
          </a:stretch>
        </p:blipFill>
        <p:spPr>
          <a:xfrm>
            <a:off x="0" y="10016"/>
            <a:ext cx="9144000" cy="6837967"/>
          </a:xfrm>
        </p:spPr>
      </p:pic>
      <p:sp>
        <p:nvSpPr>
          <p:cNvPr id="5" name="4 CuadroTexto"/>
          <p:cNvSpPr txBox="1"/>
          <p:nvPr/>
        </p:nvSpPr>
        <p:spPr>
          <a:xfrm>
            <a:off x="500034" y="6215082"/>
            <a:ext cx="206729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Bahía De Acapulco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acapulco_95243-1024x768.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28596" y="6143644"/>
            <a:ext cx="206729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Bahía De Acapulco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acapulco-over-the-evening-mist_95245-1024x768.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71472" y="6000768"/>
            <a:ext cx="206729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Bahía De Acapulco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ncun-v.jpg"/>
          <p:cNvPicPr>
            <a:picLocks noGrp="1" noChangeAspect="1"/>
          </p:cNvPicPr>
          <p:nvPr>
            <p:ph idx="1"/>
          </p:nvPr>
        </p:nvPicPr>
        <p:blipFill>
          <a:blip r:embed="rId2"/>
          <a:stretch>
            <a:fillRect/>
          </a:stretch>
        </p:blipFill>
        <p:spPr>
          <a:xfrm>
            <a:off x="17859" y="0"/>
            <a:ext cx="9108281" cy="6858000"/>
          </a:xfrm>
        </p:spPr>
      </p:pic>
      <p:sp>
        <p:nvSpPr>
          <p:cNvPr id="5" name="4 CuadroTexto"/>
          <p:cNvSpPr txBox="1"/>
          <p:nvPr/>
        </p:nvSpPr>
        <p:spPr>
          <a:xfrm>
            <a:off x="3428992" y="6488668"/>
            <a:ext cx="92525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Cancún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ncun.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286644" y="6215082"/>
            <a:ext cx="92525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Cancún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Cancún 68, Cementerio mexican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143108" y="5214950"/>
            <a:ext cx="245105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Cancún</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Cementerio mexicano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cementerio mexicano.JPG"/>
          <p:cNvPicPr>
            <a:picLocks noGrp="1" noChangeAspect="1"/>
          </p:cNvPicPr>
          <p:nvPr>
            <p:ph idx="1"/>
          </p:nvPr>
        </p:nvPicPr>
        <p:blipFill>
          <a:blip r:embed="rId2"/>
          <a:stretch>
            <a:fillRect/>
          </a:stretch>
        </p:blipFill>
        <p:spPr>
          <a:xfrm>
            <a:off x="0" y="23281"/>
            <a:ext cx="9144000" cy="6811437"/>
          </a:xfrm>
        </p:spPr>
      </p:pic>
    </p:spTree>
  </p:cSld>
  <p:clrMapOvr>
    <a:masterClrMapping/>
  </p:clrMapOvr>
  <p:transition spd="slow" advTm="600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dia20de20muertos20017as5[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71472" y="357166"/>
            <a:ext cx="271612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Día de todos los muertos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panteon.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chichen-itza_95607-1024x768.jpgmexico.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chichen-itza_95615-1024x768.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El_Castillo_Chichen_Itza-Mayan-Toltec-Mexico.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Pyramid_of_Kukulkan_Chichen_Itza_Yucatan_Peninsula_ Mexico.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Ik-Kil Cenote, Chichen Itza, Mexico (1).jpg"/>
          <p:cNvPicPr>
            <a:picLocks noGrp="1" noChangeAspect="1"/>
          </p:cNvPicPr>
          <p:nvPr>
            <p:ph idx="1"/>
          </p:nvPr>
        </p:nvPicPr>
        <p:blipFill>
          <a:blip r:embed="rId2"/>
          <a:stretch>
            <a:fillRect/>
          </a:stretch>
        </p:blipFill>
        <p:spPr>
          <a:xfrm>
            <a:off x="0" y="28852"/>
            <a:ext cx="9144000" cy="6800295"/>
          </a:xfrm>
        </p:spPr>
      </p:pic>
      <p:sp>
        <p:nvSpPr>
          <p:cNvPr id="5" name="4 CuadroTexto"/>
          <p:cNvSpPr txBox="1"/>
          <p:nvPr/>
        </p:nvSpPr>
        <p:spPr>
          <a:xfrm>
            <a:off x="0" y="5929330"/>
            <a:ext cx="152836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Ik-kil</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Cenote,</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Chichen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Itza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mexico -Fotos de Xochimilco 3.JPG"/>
          <p:cNvPicPr>
            <a:picLocks noGrp="1" noChangeAspect="1"/>
          </p:cNvPicPr>
          <p:nvPr>
            <p:ph idx="1"/>
          </p:nvPr>
        </p:nvPicPr>
        <p:blipFill>
          <a:blip r:embed="rId2"/>
          <a:stretch>
            <a:fillRect/>
          </a:stretch>
        </p:blipFill>
        <p:spPr>
          <a:xfrm>
            <a:off x="0" y="0"/>
            <a:ext cx="9099351" cy="6858000"/>
          </a:xfrm>
        </p:spPr>
      </p:pic>
      <p:sp>
        <p:nvSpPr>
          <p:cNvPr id="6" name="5 CuadroTexto"/>
          <p:cNvSpPr txBox="1"/>
          <p:nvPr/>
        </p:nvSpPr>
        <p:spPr>
          <a:xfrm>
            <a:off x="285720" y="6286520"/>
            <a:ext cx="134767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Xochimilco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www.BancodeImagenesGratuitas.com -Fotos de Xochimilco 1.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6000">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mexico_city_independence_decorations.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786050" y="6500834"/>
            <a:ext cx="381726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Decoración Día de la independencia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plaza de la independencia-mexico.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2928926" y="6215082"/>
            <a:ext cx="367793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Plaza De La Independencia México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teotihuacan_95597-1024x768.jpg me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928662" y="6286520"/>
            <a:ext cx="141692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Teotihuacan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pic>
        <p:nvPicPr>
          <p:cNvPr id="4" name="3 Marcador de contenido" descr="tipico mexicana.jpg"/>
          <p:cNvPicPr>
            <a:picLocks noGrp="1" noChangeAspect="1"/>
          </p:cNvPicPr>
          <p:nvPr>
            <p:ph idx="1"/>
          </p:nvPr>
        </p:nvPicPr>
        <p:blipFill>
          <a:blip r:embed="rId2"/>
          <a:stretch>
            <a:fillRect/>
          </a:stretch>
        </p:blipFill>
        <p:spPr>
          <a:xfrm>
            <a:off x="5938" y="0"/>
            <a:ext cx="9138062" cy="6858000"/>
          </a:xfrm>
        </p:spPr>
      </p:pic>
      <p:sp>
        <p:nvSpPr>
          <p:cNvPr id="5" name="4 CuadroTexto"/>
          <p:cNvSpPr txBox="1"/>
          <p:nvPr/>
        </p:nvSpPr>
        <p:spPr>
          <a:xfrm>
            <a:off x="3428992" y="6143644"/>
            <a:ext cx="239142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Traje Típico Mexicano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venida Madero,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14282" y="6143644"/>
            <a:ext cx="185724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Avenida Madero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sílica de Guadalupe desde el Tepeyac, Ciudad de México.jpg"/>
          <p:cNvPicPr>
            <a:picLocks noGrp="1" noChangeAspect="1"/>
          </p:cNvPicPr>
          <p:nvPr>
            <p:ph idx="1"/>
          </p:nvPr>
        </p:nvPicPr>
        <p:blipFill>
          <a:blip r:embed="rId2"/>
          <a:stretch>
            <a:fillRect/>
          </a:stretch>
        </p:blipFill>
        <p:spPr>
          <a:xfrm>
            <a:off x="0" y="0"/>
            <a:ext cx="9144000" cy="6858000"/>
          </a:xfrm>
        </p:spPr>
      </p:pic>
      <p:sp>
        <p:nvSpPr>
          <p:cNvPr id="7" name="6 CuadroTexto"/>
          <p:cNvSpPr txBox="1"/>
          <p:nvPr/>
        </p:nvSpPr>
        <p:spPr>
          <a:xfrm>
            <a:off x="0" y="6072206"/>
            <a:ext cx="247561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Basílica de Guadalupe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desde 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Tepeyac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lsa Mexicana de Valores,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14348" y="6286520"/>
            <a:ext cx="288149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Bolsa Mexicana de Valores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SQUE DE CHAPULTEPECo.jpg"/>
          <p:cNvPicPr>
            <a:picLocks noGrp="1" noChangeAspect="1"/>
          </p:cNvPicPr>
          <p:nvPr>
            <p:ph idx="1"/>
          </p:nvPr>
        </p:nvPicPr>
        <p:blipFill>
          <a:blip r:embed="rId2"/>
          <a:stretch>
            <a:fillRect/>
          </a:stretch>
        </p:blipFill>
        <p:spPr>
          <a:xfrm>
            <a:off x="0" y="679561"/>
            <a:ext cx="9144000" cy="5498877"/>
          </a:xfrm>
        </p:spPr>
      </p:pic>
      <p:sp>
        <p:nvSpPr>
          <p:cNvPr id="5" name="4 CuadroTexto"/>
          <p:cNvSpPr txBox="1"/>
          <p:nvPr/>
        </p:nvSpPr>
        <p:spPr>
          <a:xfrm>
            <a:off x="3357554" y="6143644"/>
            <a:ext cx="258314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Bosque De Chapultepec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SA DE LOS AZULEJOS.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572264" y="6286520"/>
            <a:ext cx="228504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Casa De Los Azulejos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HAPULTEPEC.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215206" y="6072206"/>
            <a:ext cx="144501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Chapultepec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HETUMAL QUINTANA ROO.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2143108" y="6286520"/>
            <a:ext cx="260641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Chetumal Quintana Roo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iudad-de-mexico.jpg"/>
          <p:cNvPicPr>
            <a:picLocks noGrp="1" noChangeAspect="1"/>
          </p:cNvPicPr>
          <p:nvPr>
            <p:ph idx="1"/>
          </p:nvPr>
        </p:nvPicPr>
        <p:blipFill>
          <a:blip r:embed="rId2"/>
          <a:stretch>
            <a:fillRect/>
          </a:stretch>
        </p:blipFill>
        <p:spPr>
          <a:xfrm>
            <a:off x="0" y="13342"/>
            <a:ext cx="9144000" cy="6831315"/>
          </a:xfrm>
        </p:spPr>
      </p:pic>
      <p:sp>
        <p:nvSpPr>
          <p:cNvPr id="5" name="4 CuadroTexto"/>
          <p:cNvSpPr txBox="1"/>
          <p:nvPr/>
        </p:nvSpPr>
        <p:spPr>
          <a:xfrm>
            <a:off x="5786446" y="6215082"/>
            <a:ext cx="201055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Ciudad De México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URANGO.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7143768" y="6286520"/>
            <a:ext cx="104297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Durango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l-Arco-Cabo-San-Lucas-Me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85720" y="6143644"/>
            <a:ext cx="3214710"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Arco Cabo San Lucas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scenario, Teatro &amp; Laguna, Bosque de Chapultepec,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57158" y="5857892"/>
            <a:ext cx="305141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Escenario, Teatro &amp; Laguna,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Bosque de Chapultepec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UADALAJARA.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0" y="6215082"/>
            <a:ext cx="141070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Guadalajara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UADALAJAR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14282" y="6357958"/>
            <a:ext cx="141070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Guadalajara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UANAJUATO.jpg"/>
          <p:cNvPicPr>
            <a:picLocks noGrp="1" noChangeAspect="1"/>
          </p:cNvPicPr>
          <p:nvPr>
            <p:ph idx="1"/>
          </p:nvPr>
        </p:nvPicPr>
        <p:blipFill>
          <a:blip r:embed="rId2"/>
          <a:stretch>
            <a:fillRect/>
          </a:stretch>
        </p:blipFill>
        <p:spPr>
          <a:xfrm>
            <a:off x="2969" y="0"/>
            <a:ext cx="9138062" cy="6858000"/>
          </a:xfrm>
        </p:spPr>
      </p:pic>
      <p:pic>
        <p:nvPicPr>
          <p:cNvPr id="5" name="4 Imagen" descr="GUANAJUATO.jpg"/>
          <p:cNvPicPr>
            <a:picLocks noChangeAspect="1"/>
          </p:cNvPicPr>
          <p:nvPr/>
        </p:nvPicPr>
        <p:blipFill>
          <a:blip r:embed="rId2"/>
          <a:stretch>
            <a:fillRect/>
          </a:stretch>
        </p:blipFill>
        <p:spPr>
          <a:xfrm>
            <a:off x="2969" y="0"/>
            <a:ext cx="9138062" cy="6858000"/>
          </a:xfrm>
          <a:prstGeom prst="rect">
            <a:avLst/>
          </a:prstGeom>
        </p:spPr>
      </p:pic>
      <p:sp>
        <p:nvSpPr>
          <p:cNvPr id="6" name="5 CuadroTexto"/>
          <p:cNvSpPr txBox="1"/>
          <p:nvPr/>
        </p:nvSpPr>
        <p:spPr>
          <a:xfrm>
            <a:off x="571472" y="6286520"/>
            <a:ext cx="1571636"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Guanajuato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ERMOSILLO.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6643702" y="6286520"/>
            <a:ext cx="128592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Hermosillo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otel Imperial, Reforma,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57158" y="6211669"/>
            <a:ext cx="1640577"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Hotel Imperial</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Reforma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zamal, Yucatán.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715140" y="6000768"/>
            <a:ext cx="176772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Izamal</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Yucatán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Jardín-Garden,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071538" y="6286520"/>
            <a:ext cx="79579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Jardín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NZANILLO.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6643702" y="6286520"/>
            <a:ext cx="130542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Manzanillo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queta de Tenochtitlán &amp; Palacio Nacional,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0" y="6143644"/>
            <a:ext cx="468435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Maqueta de Tenochtitlán &amp; Palacio Nacional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ZATLAN.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214282" y="6072206"/>
            <a:ext cx="112537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Mazatlan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RIDA YUCATAN.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6500826" y="6215082"/>
            <a:ext cx="177388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Merida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Yucatan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X..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902891" y="5715016"/>
            <a:ext cx="124110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México DF</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xicas &amp; Palacio Nacional,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929322" y="6215082"/>
            <a:ext cx="296126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Mexicas y Palacio Nacional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ILE AZTECA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500298" y="6215082"/>
            <a:ext cx="141801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Baile Azteca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xico02.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357950" y="6286520"/>
            <a:ext cx="229376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Baile Y Trajes Típicos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xico03.jpg"/>
          <p:cNvPicPr>
            <a:picLocks noGrp="1" noChangeAspect="1"/>
          </p:cNvPicPr>
          <p:nvPr>
            <p:ph idx="1"/>
          </p:nvPr>
        </p:nvPicPr>
        <p:blipFill>
          <a:blip r:embed="rId2"/>
          <a:stretch>
            <a:fillRect/>
          </a:stretch>
        </p:blipFill>
        <p:spPr>
          <a:xfrm>
            <a:off x="0" y="10016"/>
            <a:ext cx="9144000" cy="6837967"/>
          </a:xfrm>
        </p:spPr>
      </p:pic>
    </p:spTree>
  </p:cSld>
  <p:clrMapOvr>
    <a:masterClrMapping/>
  </p:clrMapOvr>
  <p:transition spd="slow" advTm="6000">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XICO DF.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ICHOACAN.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5929322" y="6215082"/>
            <a:ext cx="128939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Michoacán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AXACA.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6858016" y="6286520"/>
            <a:ext cx="91499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Oaxaca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CHUCA  HIDALGO.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1785918" y="5715016"/>
            <a:ext cx="190302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Pachuca  Hidalgo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seo de La Reforma,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14282" y="6215082"/>
            <a:ext cx="242066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Paseo de La Reforma, </a:t>
            </a:r>
          </a:p>
        </p:txBody>
      </p:sp>
    </p:spTree>
  </p:cSld>
  <p:clrMapOvr>
    <a:masterClrMapping/>
  </p:clrMapOvr>
  <p:transition spd="slow" advTm="6000">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UEBLA.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1428728" y="6215082"/>
            <a:ext cx="87876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Puebla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UERTO PEÑASCO.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428596" y="6143644"/>
            <a:ext cx="175490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Puerto Peñasco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agrado Recinto del Tepeyac, Guadalupe,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0" y="5715016"/>
            <a:ext cx="227350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Sagrado Recinto de</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Tepeyac</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Guadalupe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antuario de Guadalupe,.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14282" y="6215082"/>
            <a:ext cx="269926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Santuario de Guadalupe,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kyline Veracruz.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572264" y="6215082"/>
            <a:ext cx="105900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Veracruz</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kylineDFReforma.jpg"/>
          <p:cNvPicPr>
            <a:picLocks noGrp="1" noChangeAspect="1"/>
          </p:cNvPicPr>
          <p:nvPr>
            <p:ph idx="1"/>
          </p:nvPr>
        </p:nvPicPr>
        <p:blipFill>
          <a:blip r:embed="rId2"/>
          <a:stretch>
            <a:fillRect/>
          </a:stretch>
        </p:blipFill>
        <p:spPr>
          <a:xfrm>
            <a:off x="0" y="19975"/>
            <a:ext cx="9144000" cy="6818050"/>
          </a:xfrm>
        </p:spPr>
      </p:pic>
      <p:sp>
        <p:nvSpPr>
          <p:cNvPr id="5" name="4 CuadroTexto"/>
          <p:cNvSpPr txBox="1"/>
          <p:nvPr/>
        </p:nvSpPr>
        <p:spPr>
          <a:xfrm>
            <a:off x="5929322" y="6357958"/>
            <a:ext cx="104656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Reforma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kylinePuebl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928926" y="6286520"/>
            <a:ext cx="87876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Puebla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OMBREROS MEXICANOS.jpg"/>
          <p:cNvPicPr>
            <a:picLocks noGrp="1" noChangeAspect="1"/>
          </p:cNvPicPr>
          <p:nvPr>
            <p:ph idx="1"/>
          </p:nvPr>
        </p:nvPicPr>
        <p:blipFill>
          <a:blip r:embed="rId2"/>
          <a:stretch>
            <a:fillRect/>
          </a:stretch>
        </p:blipFill>
        <p:spPr>
          <a:xfrm>
            <a:off x="0" y="13342"/>
            <a:ext cx="9144000" cy="6831315"/>
          </a:xfrm>
        </p:spPr>
      </p:pic>
      <p:sp>
        <p:nvSpPr>
          <p:cNvPr id="5" name="4 CuadroTexto"/>
          <p:cNvSpPr txBox="1"/>
          <p:nvPr/>
        </p:nvSpPr>
        <p:spPr>
          <a:xfrm>
            <a:off x="1071538" y="6072206"/>
            <a:ext cx="241373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Sombreros Mexicanos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IJUANA.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7429520" y="6357958"/>
            <a:ext cx="93326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Tijuana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RAFICO MEXICO.jpg"/>
          <p:cNvPicPr>
            <a:picLocks noGrp="1" noChangeAspect="1"/>
          </p:cNvPicPr>
          <p:nvPr>
            <p:ph idx="1"/>
          </p:nvPr>
        </p:nvPicPr>
        <p:blipFill>
          <a:blip r:embed="rId2"/>
          <a:stretch>
            <a:fillRect/>
          </a:stretch>
        </p:blipFill>
        <p:spPr>
          <a:xfrm>
            <a:off x="0" y="19975"/>
            <a:ext cx="9144000" cy="6818050"/>
          </a:xfrm>
        </p:spPr>
      </p:pic>
      <p:sp>
        <p:nvSpPr>
          <p:cNvPr id="5" name="4 CuadroTexto"/>
          <p:cNvSpPr txBox="1"/>
          <p:nvPr/>
        </p:nvSpPr>
        <p:spPr>
          <a:xfrm>
            <a:off x="5000628" y="6215082"/>
            <a:ext cx="199445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Trafico De México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ERACRUZ.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214282" y="6429396"/>
            <a:ext cx="105900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Veracruz</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eracruz 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357290" y="214290"/>
            <a:ext cx="1571636"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Veracruz</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CTORIA -TAMAULIPAS.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428596" y="5857892"/>
            <a:ext cx="132459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Tamaulipas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ona Rosa,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0" y="6488668"/>
            <a:ext cx="121802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Zona Rosa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ona Rosa, Ciudad de Méxi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48612" y="6286520"/>
            <a:ext cx="3309008"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Zona Rosa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6000">
    <p:comb/>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OLUCA.jpg"/>
          <p:cNvPicPr>
            <a:picLocks noGrp="1" noChangeAspect="1"/>
          </p:cNvPicPr>
          <p:nvPr>
            <p:ph idx="1"/>
          </p:nvPr>
        </p:nvPicPr>
        <p:blipFill>
          <a:blip r:embed="rId2"/>
          <a:stretch>
            <a:fillRect/>
          </a:stretch>
        </p:blipFill>
        <p:spPr>
          <a:xfrm>
            <a:off x="2969" y="0"/>
            <a:ext cx="9138062" cy="6858000"/>
          </a:xfrm>
        </p:spPr>
      </p:pic>
      <p:sp>
        <p:nvSpPr>
          <p:cNvPr id="5" name="4 CuadroTexto"/>
          <p:cNvSpPr txBox="1"/>
          <p:nvPr/>
        </p:nvSpPr>
        <p:spPr>
          <a:xfrm>
            <a:off x="8001024" y="5786454"/>
            <a:ext cx="82862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Toluca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4000">
    <p:comb/>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guna, Bosque de Chapultepec.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786578" y="6072206"/>
            <a:ext cx="2357422"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Laguna, Bosque de Chapultepec</a:t>
            </a: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9938" name="Picture 2" descr="Rendered Image"/>
          <p:cNvPicPr>
            <a:picLocks noChangeAspect="1" noChangeArrowheads="1"/>
          </p:cNvPicPr>
          <p:nvPr/>
        </p:nvPicPr>
        <p:blipFill>
          <a:blip r:embed="rId3">
            <a:lum bright="20000" contrast="40000"/>
          </a:blip>
          <a:srcRect/>
          <a:stretch>
            <a:fillRect/>
          </a:stretch>
        </p:blipFill>
        <p:spPr bwMode="auto">
          <a:xfrm>
            <a:off x="1285852" y="6143644"/>
            <a:ext cx="3943350" cy="371475"/>
          </a:xfrm>
          <a:prstGeom prst="rect">
            <a:avLst/>
          </a:prstGeom>
          <a:noFill/>
        </p:spPr>
      </p:pic>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p:cTn id="7" dur="2000" fill="hold"/>
                                        <p:tgtEl>
                                          <p:spTgt spid="39938"/>
                                        </p:tgtEl>
                                        <p:attrNameLst>
                                          <p:attrName>ppt_w</p:attrName>
                                        </p:attrNameLst>
                                      </p:cBhvr>
                                      <p:tavLst>
                                        <p:tav tm="0">
                                          <p:val>
                                            <p:fltVal val="0"/>
                                          </p:val>
                                        </p:tav>
                                        <p:tav tm="100000">
                                          <p:val>
                                            <p:strVal val="#ppt_w"/>
                                          </p:val>
                                        </p:tav>
                                      </p:tavLst>
                                    </p:anim>
                                    <p:anim calcmode="lin" valueType="num">
                                      <p:cBhvr>
                                        <p:cTn id="8" dur="2000" fill="hold"/>
                                        <p:tgtEl>
                                          <p:spTgt spid="3993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487</Words>
  <Application>Microsoft Office PowerPoint</Application>
  <PresentationFormat>Presentación en pantalla (4:3)</PresentationFormat>
  <Paragraphs>91</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2013-04-15T20:56:46Z</dcterms:created>
  <dcterms:modified xsi:type="dcterms:W3CDTF">2013-04-15T21:00:50Z</dcterms:modified>
</cp:coreProperties>
</file>