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335" r:id="rId4"/>
    <p:sldId id="260" r:id="rId5"/>
    <p:sldId id="336" r:id="rId6"/>
    <p:sldId id="261" r:id="rId7"/>
    <p:sldId id="262" r:id="rId8"/>
    <p:sldId id="263" r:id="rId9"/>
    <p:sldId id="265" r:id="rId10"/>
    <p:sldId id="264" r:id="rId11"/>
    <p:sldId id="266" r:id="rId12"/>
    <p:sldId id="268" r:id="rId13"/>
    <p:sldId id="269" r:id="rId14"/>
    <p:sldId id="270" r:id="rId15"/>
    <p:sldId id="272" r:id="rId16"/>
    <p:sldId id="271" r:id="rId17"/>
    <p:sldId id="273" r:id="rId18"/>
    <p:sldId id="276" r:id="rId19"/>
    <p:sldId id="274" r:id="rId20"/>
    <p:sldId id="277" r:id="rId21"/>
    <p:sldId id="279" r:id="rId22"/>
    <p:sldId id="282" r:id="rId23"/>
    <p:sldId id="285" r:id="rId24"/>
    <p:sldId id="286" r:id="rId25"/>
    <p:sldId id="289" r:id="rId26"/>
    <p:sldId id="288" r:id="rId27"/>
    <p:sldId id="290" r:id="rId28"/>
    <p:sldId id="291" r:id="rId29"/>
    <p:sldId id="292" r:id="rId30"/>
    <p:sldId id="293" r:id="rId31"/>
    <p:sldId id="296" r:id="rId32"/>
    <p:sldId id="299" r:id="rId33"/>
    <p:sldId id="295" r:id="rId34"/>
    <p:sldId id="326" r:id="rId35"/>
    <p:sldId id="297" r:id="rId36"/>
    <p:sldId id="298" r:id="rId37"/>
    <p:sldId id="302" r:id="rId38"/>
    <p:sldId id="311" r:id="rId39"/>
    <p:sldId id="307" r:id="rId40"/>
    <p:sldId id="304" r:id="rId41"/>
    <p:sldId id="324" r:id="rId42"/>
    <p:sldId id="317" r:id="rId43"/>
    <p:sldId id="309" r:id="rId44"/>
    <p:sldId id="312" r:id="rId45"/>
    <p:sldId id="315" r:id="rId46"/>
    <p:sldId id="313" r:id="rId47"/>
    <p:sldId id="318" r:id="rId48"/>
    <p:sldId id="316" r:id="rId49"/>
    <p:sldId id="319" r:id="rId50"/>
    <p:sldId id="325" r:id="rId51"/>
    <p:sldId id="323" r:id="rId52"/>
    <p:sldId id="327" r:id="rId53"/>
    <p:sldId id="328" r:id="rId54"/>
    <p:sldId id="330" r:id="rId55"/>
    <p:sldId id="329" r:id="rId56"/>
    <p:sldId id="331" r:id="rId57"/>
    <p:sldId id="320" r:id="rId58"/>
    <p:sldId id="310" r:id="rId59"/>
    <p:sldId id="334" r:id="rId60"/>
  </p:sldIdLst>
  <p:sldSz cx="9144000" cy="6858000" type="screen4x3"/>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M+INDFv/qZ9M8fsN8UlcQ" hashData="rFnNK56EROKGyV8bpA1Mv6uvwj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FFCCFF"/>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02" autoAdjust="0"/>
    <p:restoredTop sz="94660"/>
  </p:normalViewPr>
  <p:slideViewPr>
    <p:cSldViewPr>
      <p:cViewPr>
        <p:scale>
          <a:sx n="90" d="100"/>
          <a:sy n="90" d="100"/>
        </p:scale>
        <p:origin x="-2232" y="-4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139D3A5-43F2-4C0D-BA81-9FCFDCBFCE37}" type="slidenum">
              <a:rPr lang="es-PE" smtClean="0"/>
              <a:pPr/>
              <a:t>‹Nº›</a:t>
            </a:fld>
            <a:endParaRPr lang="es-PE"/>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3FFC38-108F-45F1-8173-320F7040CC17}" type="datetimeFigureOut">
              <a:rPr lang="es-PE" smtClean="0"/>
              <a:pPr/>
              <a:t>15/06/2016</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39D3A5-43F2-4C0D-BA81-9FCFDCBFCE37}"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63.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1.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95.png"/></Relationships>
</file>

<file path=ppt/slides/_rels/slide58.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1.png"/><Relationship Id="rId18" Type="http://schemas.openxmlformats.org/officeDocument/2006/relationships/image" Target="../media/image10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7.png"/><Relationship Id="rId11" Type="http://schemas.openxmlformats.org/officeDocument/2006/relationships/image" Target="../media/image100.png"/><Relationship Id="rId5" Type="http://schemas.openxmlformats.org/officeDocument/2006/relationships/hyperlink" Target="http://www.mispps.com/" TargetMode="External"/><Relationship Id="rId15" Type="http://schemas.openxmlformats.org/officeDocument/2006/relationships/image" Target="../media/image102.png"/><Relationship Id="rId10" Type="http://schemas.openxmlformats.org/officeDocument/2006/relationships/hyperlink" Target="https://www.facebook.com/mispps" TargetMode="External"/><Relationship Id="rId4" Type="http://schemas.openxmlformats.org/officeDocument/2006/relationships/image" Target="../media/image96.png"/><Relationship Id="rId9" Type="http://schemas.openxmlformats.org/officeDocument/2006/relationships/image" Target="../media/image9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3">
            <a:lum contrast="20000"/>
          </a:blip>
          <a:stretch>
            <a:fillRect/>
          </a:stretch>
        </p:blipFill>
        <p:spPr>
          <a:xfrm>
            <a:off x="0" y="0"/>
            <a:ext cx="9144000" cy="685800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4">
              <a:duotone>
                <a:prstClr val="black"/>
                <a:srgbClr val="FF6600">
                  <a:tint val="45000"/>
                  <a:satMod val="400000"/>
                </a:srgbClr>
              </a:duotone>
              <a:lum contrast="40000"/>
            </a:blip>
            <a:stretch>
              <a:fillRect/>
            </a:stretch>
          </a:blipFill>
          <a:ln>
            <a:solidFill>
              <a:srgbClr val="FF6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8370" name="Picture 2" descr="Rendered Image"/>
          <p:cNvPicPr>
            <a:picLocks noChangeAspect="1" noChangeArrowheads="1"/>
          </p:cNvPicPr>
          <p:nvPr/>
        </p:nvPicPr>
        <p:blipFill>
          <a:blip r:embed="rId5">
            <a:lum contrast="40000"/>
          </a:blip>
          <a:srcRect/>
          <a:stretch>
            <a:fillRect/>
          </a:stretch>
        </p:blipFill>
        <p:spPr bwMode="auto">
          <a:xfrm>
            <a:off x="1571604" y="285728"/>
            <a:ext cx="3124200" cy="914401"/>
          </a:xfrm>
          <a:prstGeom prst="rect">
            <a:avLst/>
          </a:prstGeom>
          <a:noFill/>
        </p:spPr>
      </p:pic>
      <p:pic>
        <p:nvPicPr>
          <p:cNvPr id="58372" name="Picture 4" descr="Rendered Image"/>
          <p:cNvPicPr>
            <a:picLocks noChangeAspect="1" noChangeArrowheads="1"/>
          </p:cNvPicPr>
          <p:nvPr/>
        </p:nvPicPr>
        <p:blipFill>
          <a:blip r:embed="rId6">
            <a:lum contrast="40000"/>
          </a:blip>
          <a:srcRect/>
          <a:stretch>
            <a:fillRect/>
          </a:stretch>
        </p:blipFill>
        <p:spPr bwMode="auto">
          <a:xfrm>
            <a:off x="1714480" y="1428736"/>
            <a:ext cx="990600" cy="819151"/>
          </a:xfrm>
          <a:prstGeom prst="rect">
            <a:avLst/>
          </a:prstGeom>
          <a:noFill/>
        </p:spPr>
      </p:pic>
      <p:pic>
        <p:nvPicPr>
          <p:cNvPr id="58374" name="Picture 6" descr="Rendered Image"/>
          <p:cNvPicPr>
            <a:picLocks noChangeAspect="1" noChangeArrowheads="1"/>
          </p:cNvPicPr>
          <p:nvPr/>
        </p:nvPicPr>
        <p:blipFill>
          <a:blip r:embed="rId7"/>
          <a:srcRect/>
          <a:stretch>
            <a:fillRect/>
          </a:stretch>
        </p:blipFill>
        <p:spPr bwMode="auto">
          <a:xfrm>
            <a:off x="2857488" y="1428736"/>
            <a:ext cx="1857375" cy="828676"/>
          </a:xfrm>
          <a:prstGeom prst="rect">
            <a:avLst/>
          </a:prstGeom>
          <a:noFill/>
        </p:spPr>
      </p:pic>
      <p:pic>
        <p:nvPicPr>
          <p:cNvPr id="58376" name="Picture 8" descr="Rendered Image"/>
          <p:cNvPicPr>
            <a:picLocks noChangeAspect="1" noChangeArrowheads="1"/>
          </p:cNvPicPr>
          <p:nvPr/>
        </p:nvPicPr>
        <p:blipFill>
          <a:blip r:embed="rId8">
            <a:lum contrast="40000"/>
          </a:blip>
          <a:srcRect/>
          <a:stretch>
            <a:fillRect/>
          </a:stretch>
        </p:blipFill>
        <p:spPr bwMode="auto">
          <a:xfrm>
            <a:off x="2000232" y="2500306"/>
            <a:ext cx="933450" cy="800100"/>
          </a:xfrm>
          <a:prstGeom prst="rect">
            <a:avLst/>
          </a:prstGeom>
          <a:noFill/>
        </p:spPr>
      </p:pic>
      <p:pic>
        <p:nvPicPr>
          <p:cNvPr id="58378" name="Picture 10" descr="Rendered Image"/>
          <p:cNvPicPr>
            <a:picLocks noChangeAspect="1" noChangeArrowheads="1"/>
          </p:cNvPicPr>
          <p:nvPr/>
        </p:nvPicPr>
        <p:blipFill>
          <a:blip r:embed="rId9">
            <a:lum contrast="40000"/>
          </a:blip>
          <a:srcRect/>
          <a:stretch>
            <a:fillRect/>
          </a:stretch>
        </p:blipFill>
        <p:spPr bwMode="auto">
          <a:xfrm>
            <a:off x="3143240" y="2500306"/>
            <a:ext cx="1295400" cy="819151"/>
          </a:xfrm>
          <a:prstGeom prst="rect">
            <a:avLst/>
          </a:prstGeom>
          <a:noFill/>
        </p:spPr>
      </p:pic>
      <p:pic>
        <p:nvPicPr>
          <p:cNvPr id="58380" name="Picture 12" descr="Rendered Image"/>
          <p:cNvPicPr>
            <a:picLocks noChangeAspect="1" noChangeArrowheads="1"/>
          </p:cNvPicPr>
          <p:nvPr/>
        </p:nvPicPr>
        <p:blipFill>
          <a:blip r:embed="rId10">
            <a:lum contrast="40000"/>
          </a:blip>
          <a:srcRect/>
          <a:stretch>
            <a:fillRect/>
          </a:stretch>
        </p:blipFill>
        <p:spPr bwMode="auto">
          <a:xfrm>
            <a:off x="2143108" y="3643314"/>
            <a:ext cx="2286000" cy="800100"/>
          </a:xfrm>
          <a:prstGeom prst="rect">
            <a:avLst/>
          </a:prstGeom>
          <a:noFill/>
        </p:spPr>
      </p:pic>
      <p:pic>
        <p:nvPicPr>
          <p:cNvPr id="58384" name="Picture 16" descr="Rendered Image"/>
          <p:cNvPicPr>
            <a:picLocks noChangeAspect="1" noChangeArrowheads="1"/>
          </p:cNvPicPr>
          <p:nvPr/>
        </p:nvPicPr>
        <p:blipFill>
          <a:blip r:embed="rId11">
            <a:lum bright="-40000" contrast="40000"/>
          </a:blip>
          <a:srcRect/>
          <a:stretch>
            <a:fillRect/>
          </a:stretch>
        </p:blipFill>
        <p:spPr bwMode="auto">
          <a:xfrm>
            <a:off x="500034" y="5500702"/>
            <a:ext cx="3071834" cy="422581"/>
          </a:xfrm>
          <a:prstGeom prst="rect">
            <a:avLst/>
          </a:prstGeom>
          <a:noFill/>
        </p:spPr>
      </p:pic>
      <p:pic>
        <p:nvPicPr>
          <p:cNvPr id="20" name="19 Imagen" descr="1(1).jpg"/>
          <p:cNvPicPr>
            <a:picLocks noGrp="1" noChangeAspect="1"/>
          </p:cNvPicPr>
          <p:nvPr isPhoto="1"/>
        </p:nvPicPr>
        <p:blipFill>
          <a:blip r:embed="rId3">
            <a:lum contrast="20000"/>
          </a:blip>
          <a:stretch>
            <a:fillRect/>
          </a:stretch>
        </p:blipFill>
        <p:spPr>
          <a:xfrm>
            <a:off x="0" y="-285776"/>
            <a:ext cx="9144000" cy="7143776"/>
          </a:xfrm>
          <a:prstGeom prst="rect">
            <a:avLst/>
          </a:prstGeom>
          <a:noFill/>
          <a:ln>
            <a:noFill/>
          </a:ln>
        </p:spPr>
      </p:pic>
    </p:spTree>
  </p:cSld>
  <p:clrMapOvr>
    <a:masterClrMapping/>
  </p:clrMapOvr>
  <p:transition spd="slow" advTm="24000">
    <p:zoom/>
    <p:sndAc>
      <p:stSnd loop="1">
        <p:snd r:embed="rId2" name="Rosinha_-_Quem_p_e_a_minhoca_sou_eu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3000" fill="hold"/>
                                        <p:tgtEl>
                                          <p:spTgt spid="4"/>
                                        </p:tgtEl>
                                        <p:attrNameLst>
                                          <p:attrName>ppt_x</p:attrName>
                                        </p:attrNameLst>
                                      </p:cBhvr>
                                      <p:tavLst>
                                        <p:tav tm="0">
                                          <p:val>
                                            <p:strVal val="1+#ppt_w/2"/>
                                          </p:val>
                                        </p:tav>
                                        <p:tav tm="100000">
                                          <p:val>
                                            <p:strVal val="#ppt_x"/>
                                          </p:val>
                                        </p:tav>
                                      </p:tavLst>
                                    </p:anim>
                                    <p:anim calcmode="lin" valueType="num">
                                      <p:cBhvr additive="base">
                                        <p:cTn id="31" dur="3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4"/>
                                        </p:tgtEl>
                                        <p:attrNameLst>
                                          <p:attrName>ppt_x</p:attrName>
                                        </p:attrNameLst>
                                      </p:cBhvr>
                                      <p:tavLst>
                                        <p:tav tm="0">
                                          <p:val>
                                            <p:strVal val="ppt_x"/>
                                          </p:val>
                                        </p:tav>
                                        <p:tav tm="100000">
                                          <p:val>
                                            <p:strVal val="1+ppt_w/2"/>
                                          </p:val>
                                        </p:tav>
                                      </p:tavLst>
                                    </p:anim>
                                    <p:anim calcmode="lin" valueType="num">
                                      <p:cBhvr additive="base">
                                        <p:cTn id="91" dur="3000"/>
                                        <p:tgtEl>
                                          <p:spTgt spid="4"/>
                                        </p:tgtEl>
                                        <p:attrNameLst>
                                          <p:attrName>ppt_y</p:attrName>
                                        </p:attrNameLst>
                                      </p:cBhvr>
                                      <p:tavLst>
                                        <p:tav tm="0">
                                          <p:val>
                                            <p:strVal val="ppt_y"/>
                                          </p:val>
                                        </p:tav>
                                        <p:tav tm="100000">
                                          <p:val>
                                            <p:strVal val="1+ppt_h/2"/>
                                          </p:val>
                                        </p:tav>
                                      </p:tavLst>
                                    </p:anim>
                                    <p:set>
                                      <p:cBhvr>
                                        <p:cTn id="92" dur="1" fill="hold">
                                          <p:stCondLst>
                                            <p:cond delay="2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1+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17" presetClass="entr" presetSubtype="1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3000" fill="hold"/>
                                        <p:tgtEl>
                                          <p:spTgt spid="2"/>
                                        </p:tgtEl>
                                        <p:attrNameLst>
                                          <p:attrName>ppt_w</p:attrName>
                                        </p:attrNameLst>
                                      </p:cBhvr>
                                      <p:tavLst>
                                        <p:tav tm="0">
                                          <p:val>
                                            <p:fltVal val="0"/>
                                          </p:val>
                                        </p:tav>
                                        <p:tav tm="100000">
                                          <p:val>
                                            <p:strVal val="#ppt_w"/>
                                          </p:val>
                                        </p:tav>
                                      </p:tavLst>
                                    </p:anim>
                                    <p:anim calcmode="lin" valueType="num">
                                      <p:cBhvr>
                                        <p:cTn id="112" dur="3000" fill="hold"/>
                                        <p:tgtEl>
                                          <p:spTgt spid="2"/>
                                        </p:tgtEl>
                                        <p:attrNameLst>
                                          <p:attrName>ppt_h</p:attrName>
                                        </p:attrNameLst>
                                      </p:cBhvr>
                                      <p:tavLst>
                                        <p:tav tm="0">
                                          <p:val>
                                            <p:strVal val="#ppt_h"/>
                                          </p:val>
                                        </p:tav>
                                        <p:tav tm="100000">
                                          <p:val>
                                            <p:strVal val="#ppt_h"/>
                                          </p:val>
                                        </p:tav>
                                      </p:tavLst>
                                    </p:anim>
                                  </p:childTnLst>
                                </p:cTn>
                              </p:par>
                            </p:childTnLst>
                          </p:cTn>
                        </p:par>
                        <p:par>
                          <p:cTn id="113" fill="hold">
                            <p:stCondLst>
                              <p:cond delay="6000"/>
                            </p:stCondLst>
                            <p:childTnLst>
                              <p:par>
                                <p:cTn id="114" presetID="52" presetClass="entr" presetSubtype="0" fill="hold" nodeType="afterEffect">
                                  <p:stCondLst>
                                    <p:cond delay="0"/>
                                  </p:stCondLst>
                                  <p:childTnLst>
                                    <p:set>
                                      <p:cBhvr>
                                        <p:cTn id="115" dur="1" fill="hold">
                                          <p:stCondLst>
                                            <p:cond delay="0"/>
                                          </p:stCondLst>
                                        </p:cTn>
                                        <p:tgtEl>
                                          <p:spTgt spid="58370"/>
                                        </p:tgtEl>
                                        <p:attrNameLst>
                                          <p:attrName>style.visibility</p:attrName>
                                        </p:attrNameLst>
                                      </p:cBhvr>
                                      <p:to>
                                        <p:strVal val="visible"/>
                                      </p:to>
                                    </p:set>
                                    <p:animScale>
                                      <p:cBhvr>
                                        <p:cTn id="116" dur="2000" decel="50000" fill="hold">
                                          <p:stCondLst>
                                            <p:cond delay="0"/>
                                          </p:stCondLst>
                                        </p:cTn>
                                        <p:tgtEl>
                                          <p:spTgt spid="583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7" dur="2000" decel="50000" fill="hold">
                                          <p:stCondLst>
                                            <p:cond delay="0"/>
                                          </p:stCondLst>
                                        </p:cTn>
                                        <p:tgtEl>
                                          <p:spTgt spid="58370"/>
                                        </p:tgtEl>
                                        <p:attrNameLst>
                                          <p:attrName>ppt_x</p:attrName>
                                          <p:attrName>ppt_y</p:attrName>
                                        </p:attrNameLst>
                                      </p:cBhvr>
                                    </p:animMotion>
                                    <p:animEffect transition="in" filter="fade">
                                      <p:cBhvr>
                                        <p:cTn id="118" dur="2000"/>
                                        <p:tgtEl>
                                          <p:spTgt spid="58370"/>
                                        </p:tgtEl>
                                      </p:cBhvr>
                                    </p:animEffect>
                                  </p:childTnLst>
                                </p:cTn>
                              </p:par>
                            </p:childTnLst>
                          </p:cTn>
                        </p:par>
                        <p:par>
                          <p:cTn id="119" fill="hold">
                            <p:stCondLst>
                              <p:cond delay="8000"/>
                            </p:stCondLst>
                            <p:childTnLst>
                              <p:par>
                                <p:cTn id="120" presetID="52" presetClass="entr" presetSubtype="0" fill="hold" nodeType="afterEffect">
                                  <p:stCondLst>
                                    <p:cond delay="0"/>
                                  </p:stCondLst>
                                  <p:childTnLst>
                                    <p:set>
                                      <p:cBhvr>
                                        <p:cTn id="121" dur="1" fill="hold">
                                          <p:stCondLst>
                                            <p:cond delay="0"/>
                                          </p:stCondLst>
                                        </p:cTn>
                                        <p:tgtEl>
                                          <p:spTgt spid="58372"/>
                                        </p:tgtEl>
                                        <p:attrNameLst>
                                          <p:attrName>style.visibility</p:attrName>
                                        </p:attrNameLst>
                                      </p:cBhvr>
                                      <p:to>
                                        <p:strVal val="visible"/>
                                      </p:to>
                                    </p:set>
                                    <p:animScale>
                                      <p:cBhvr>
                                        <p:cTn id="122" dur="2000" decel="50000" fill="hold">
                                          <p:stCondLst>
                                            <p:cond delay="0"/>
                                          </p:stCondLst>
                                        </p:cTn>
                                        <p:tgtEl>
                                          <p:spTgt spid="583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2000" decel="50000" fill="hold">
                                          <p:stCondLst>
                                            <p:cond delay="0"/>
                                          </p:stCondLst>
                                        </p:cTn>
                                        <p:tgtEl>
                                          <p:spTgt spid="58372"/>
                                        </p:tgtEl>
                                        <p:attrNameLst>
                                          <p:attrName>ppt_x</p:attrName>
                                          <p:attrName>ppt_y</p:attrName>
                                        </p:attrNameLst>
                                      </p:cBhvr>
                                    </p:animMotion>
                                    <p:animEffect transition="in" filter="fade">
                                      <p:cBhvr>
                                        <p:cTn id="124" dur="2000"/>
                                        <p:tgtEl>
                                          <p:spTgt spid="58372"/>
                                        </p:tgtEl>
                                      </p:cBhvr>
                                    </p:animEffect>
                                  </p:childTnLst>
                                </p:cTn>
                              </p:par>
                            </p:childTnLst>
                          </p:cTn>
                        </p:par>
                        <p:par>
                          <p:cTn id="125" fill="hold">
                            <p:stCondLst>
                              <p:cond delay="10000"/>
                            </p:stCondLst>
                            <p:childTnLst>
                              <p:par>
                                <p:cTn id="126" presetID="52" presetClass="entr" presetSubtype="0" fill="hold" nodeType="afterEffect">
                                  <p:stCondLst>
                                    <p:cond delay="0"/>
                                  </p:stCondLst>
                                  <p:childTnLst>
                                    <p:set>
                                      <p:cBhvr>
                                        <p:cTn id="127" dur="1" fill="hold">
                                          <p:stCondLst>
                                            <p:cond delay="0"/>
                                          </p:stCondLst>
                                        </p:cTn>
                                        <p:tgtEl>
                                          <p:spTgt spid="58374"/>
                                        </p:tgtEl>
                                        <p:attrNameLst>
                                          <p:attrName>style.visibility</p:attrName>
                                        </p:attrNameLst>
                                      </p:cBhvr>
                                      <p:to>
                                        <p:strVal val="visible"/>
                                      </p:to>
                                    </p:set>
                                    <p:animScale>
                                      <p:cBhvr>
                                        <p:cTn id="128" dur="2000" decel="50000" fill="hold">
                                          <p:stCondLst>
                                            <p:cond delay="0"/>
                                          </p:stCondLst>
                                        </p:cTn>
                                        <p:tgtEl>
                                          <p:spTgt spid="583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2000" decel="50000" fill="hold">
                                          <p:stCondLst>
                                            <p:cond delay="0"/>
                                          </p:stCondLst>
                                        </p:cTn>
                                        <p:tgtEl>
                                          <p:spTgt spid="58374"/>
                                        </p:tgtEl>
                                        <p:attrNameLst>
                                          <p:attrName>ppt_x</p:attrName>
                                          <p:attrName>ppt_y</p:attrName>
                                        </p:attrNameLst>
                                      </p:cBhvr>
                                    </p:animMotion>
                                    <p:animEffect transition="in" filter="fade">
                                      <p:cBhvr>
                                        <p:cTn id="130" dur="2000"/>
                                        <p:tgtEl>
                                          <p:spTgt spid="58374"/>
                                        </p:tgtEl>
                                      </p:cBhvr>
                                    </p:animEffect>
                                  </p:childTnLst>
                                </p:cTn>
                              </p:par>
                            </p:childTnLst>
                          </p:cTn>
                        </p:par>
                        <p:par>
                          <p:cTn id="131" fill="hold">
                            <p:stCondLst>
                              <p:cond delay="12000"/>
                            </p:stCondLst>
                            <p:childTnLst>
                              <p:par>
                                <p:cTn id="132" presetID="52" presetClass="entr" presetSubtype="0" fill="hold" nodeType="afterEffect">
                                  <p:stCondLst>
                                    <p:cond delay="0"/>
                                  </p:stCondLst>
                                  <p:childTnLst>
                                    <p:set>
                                      <p:cBhvr>
                                        <p:cTn id="133" dur="1" fill="hold">
                                          <p:stCondLst>
                                            <p:cond delay="0"/>
                                          </p:stCondLst>
                                        </p:cTn>
                                        <p:tgtEl>
                                          <p:spTgt spid="58376"/>
                                        </p:tgtEl>
                                        <p:attrNameLst>
                                          <p:attrName>style.visibility</p:attrName>
                                        </p:attrNameLst>
                                      </p:cBhvr>
                                      <p:to>
                                        <p:strVal val="visible"/>
                                      </p:to>
                                    </p:set>
                                    <p:animScale>
                                      <p:cBhvr>
                                        <p:cTn id="134" dur="2000" decel="50000" fill="hold">
                                          <p:stCondLst>
                                            <p:cond delay="0"/>
                                          </p:stCondLst>
                                        </p:cTn>
                                        <p:tgtEl>
                                          <p:spTgt spid="583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5" dur="2000" decel="50000" fill="hold">
                                          <p:stCondLst>
                                            <p:cond delay="0"/>
                                          </p:stCondLst>
                                        </p:cTn>
                                        <p:tgtEl>
                                          <p:spTgt spid="58376"/>
                                        </p:tgtEl>
                                        <p:attrNameLst>
                                          <p:attrName>ppt_x</p:attrName>
                                          <p:attrName>ppt_y</p:attrName>
                                        </p:attrNameLst>
                                      </p:cBhvr>
                                    </p:animMotion>
                                    <p:animEffect transition="in" filter="fade">
                                      <p:cBhvr>
                                        <p:cTn id="136" dur="2000"/>
                                        <p:tgtEl>
                                          <p:spTgt spid="58376"/>
                                        </p:tgtEl>
                                      </p:cBhvr>
                                    </p:animEffect>
                                  </p:childTnLst>
                                </p:cTn>
                              </p:par>
                            </p:childTnLst>
                          </p:cTn>
                        </p:par>
                        <p:par>
                          <p:cTn id="137" fill="hold">
                            <p:stCondLst>
                              <p:cond delay="14000"/>
                            </p:stCondLst>
                            <p:childTnLst>
                              <p:par>
                                <p:cTn id="138" presetID="52" presetClass="entr" presetSubtype="0" fill="hold" nodeType="afterEffect">
                                  <p:stCondLst>
                                    <p:cond delay="0"/>
                                  </p:stCondLst>
                                  <p:childTnLst>
                                    <p:set>
                                      <p:cBhvr>
                                        <p:cTn id="139" dur="1" fill="hold">
                                          <p:stCondLst>
                                            <p:cond delay="0"/>
                                          </p:stCondLst>
                                        </p:cTn>
                                        <p:tgtEl>
                                          <p:spTgt spid="58378"/>
                                        </p:tgtEl>
                                        <p:attrNameLst>
                                          <p:attrName>style.visibility</p:attrName>
                                        </p:attrNameLst>
                                      </p:cBhvr>
                                      <p:to>
                                        <p:strVal val="visible"/>
                                      </p:to>
                                    </p:set>
                                    <p:animScale>
                                      <p:cBhvr>
                                        <p:cTn id="140" dur="2000" decel="50000" fill="hold">
                                          <p:stCondLst>
                                            <p:cond delay="0"/>
                                          </p:stCondLst>
                                        </p:cTn>
                                        <p:tgtEl>
                                          <p:spTgt spid="583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1" dur="2000" decel="50000" fill="hold">
                                          <p:stCondLst>
                                            <p:cond delay="0"/>
                                          </p:stCondLst>
                                        </p:cTn>
                                        <p:tgtEl>
                                          <p:spTgt spid="58378"/>
                                        </p:tgtEl>
                                        <p:attrNameLst>
                                          <p:attrName>ppt_x</p:attrName>
                                          <p:attrName>ppt_y</p:attrName>
                                        </p:attrNameLst>
                                      </p:cBhvr>
                                    </p:animMotion>
                                    <p:animEffect transition="in" filter="fade">
                                      <p:cBhvr>
                                        <p:cTn id="142" dur="2000"/>
                                        <p:tgtEl>
                                          <p:spTgt spid="58378"/>
                                        </p:tgtEl>
                                      </p:cBhvr>
                                    </p:animEffect>
                                  </p:childTnLst>
                                </p:cTn>
                              </p:par>
                            </p:childTnLst>
                          </p:cTn>
                        </p:par>
                        <p:par>
                          <p:cTn id="143" fill="hold">
                            <p:stCondLst>
                              <p:cond delay="16000"/>
                            </p:stCondLst>
                            <p:childTnLst>
                              <p:par>
                                <p:cTn id="144" presetID="52" presetClass="entr" presetSubtype="0" fill="hold" nodeType="afterEffect">
                                  <p:stCondLst>
                                    <p:cond delay="0"/>
                                  </p:stCondLst>
                                  <p:childTnLst>
                                    <p:set>
                                      <p:cBhvr>
                                        <p:cTn id="145" dur="1" fill="hold">
                                          <p:stCondLst>
                                            <p:cond delay="0"/>
                                          </p:stCondLst>
                                        </p:cTn>
                                        <p:tgtEl>
                                          <p:spTgt spid="58380"/>
                                        </p:tgtEl>
                                        <p:attrNameLst>
                                          <p:attrName>style.visibility</p:attrName>
                                        </p:attrNameLst>
                                      </p:cBhvr>
                                      <p:to>
                                        <p:strVal val="visible"/>
                                      </p:to>
                                    </p:set>
                                    <p:animScale>
                                      <p:cBhvr>
                                        <p:cTn id="146" dur="2000" decel="50000" fill="hold">
                                          <p:stCondLst>
                                            <p:cond delay="0"/>
                                          </p:stCondLst>
                                        </p:cTn>
                                        <p:tgtEl>
                                          <p:spTgt spid="583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7" dur="2000" decel="50000" fill="hold">
                                          <p:stCondLst>
                                            <p:cond delay="0"/>
                                          </p:stCondLst>
                                        </p:cTn>
                                        <p:tgtEl>
                                          <p:spTgt spid="58380"/>
                                        </p:tgtEl>
                                        <p:attrNameLst>
                                          <p:attrName>ppt_x</p:attrName>
                                          <p:attrName>ppt_y</p:attrName>
                                        </p:attrNameLst>
                                      </p:cBhvr>
                                    </p:animMotion>
                                    <p:animEffect transition="in" filter="fade">
                                      <p:cBhvr>
                                        <p:cTn id="148" dur="2000"/>
                                        <p:tgtEl>
                                          <p:spTgt spid="58380"/>
                                        </p:tgtEl>
                                      </p:cBhvr>
                                    </p:animEffect>
                                  </p:childTnLst>
                                </p:cTn>
                              </p:par>
                            </p:childTnLst>
                          </p:cTn>
                        </p:par>
                        <p:par>
                          <p:cTn id="149" fill="hold">
                            <p:stCondLst>
                              <p:cond delay="18000"/>
                            </p:stCondLst>
                            <p:childTnLst>
                              <p:par>
                                <p:cTn id="150" presetID="17" presetClass="entr" presetSubtype="10" fill="hold" nodeType="afterEffect">
                                  <p:stCondLst>
                                    <p:cond delay="0"/>
                                  </p:stCondLst>
                                  <p:childTnLst>
                                    <p:set>
                                      <p:cBhvr>
                                        <p:cTn id="151" dur="1" fill="hold">
                                          <p:stCondLst>
                                            <p:cond delay="0"/>
                                          </p:stCondLst>
                                        </p:cTn>
                                        <p:tgtEl>
                                          <p:spTgt spid="58384"/>
                                        </p:tgtEl>
                                        <p:attrNameLst>
                                          <p:attrName>style.visibility</p:attrName>
                                        </p:attrNameLst>
                                      </p:cBhvr>
                                      <p:to>
                                        <p:strVal val="visible"/>
                                      </p:to>
                                    </p:set>
                                    <p:anim calcmode="lin" valueType="num">
                                      <p:cBhvr>
                                        <p:cTn id="152" dur="2000" fill="hold"/>
                                        <p:tgtEl>
                                          <p:spTgt spid="58384"/>
                                        </p:tgtEl>
                                        <p:attrNameLst>
                                          <p:attrName>ppt_w</p:attrName>
                                        </p:attrNameLst>
                                      </p:cBhvr>
                                      <p:tavLst>
                                        <p:tav tm="0">
                                          <p:val>
                                            <p:fltVal val="0"/>
                                          </p:val>
                                        </p:tav>
                                        <p:tav tm="100000">
                                          <p:val>
                                            <p:strVal val="#ppt_w"/>
                                          </p:val>
                                        </p:tav>
                                      </p:tavLst>
                                    </p:anim>
                                    <p:anim calcmode="lin" valueType="num">
                                      <p:cBhvr>
                                        <p:cTn id="153" dur="2000" fill="hold"/>
                                        <p:tgtEl>
                                          <p:spTgt spid="5838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accent3">
                  <a:lumMod val="5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34" name="Picture 10" descr="http://pre03.deviantart.net/4887/th/pre/i/2014/106/2/1/flores_png_by_loe123-d7eqx8b.png"/>
          <p:cNvPicPr>
            <a:picLocks noChangeAspect="1" noChangeArrowheads="1"/>
          </p:cNvPicPr>
          <p:nvPr/>
        </p:nvPicPr>
        <p:blipFill>
          <a:blip r:embed="rId2"/>
          <a:srcRect/>
          <a:stretch>
            <a:fillRect/>
          </a:stretch>
        </p:blipFill>
        <p:spPr bwMode="auto">
          <a:xfrm flipH="1">
            <a:off x="0" y="37519"/>
            <a:ext cx="5572132" cy="6820482"/>
          </a:xfrm>
          <a:prstGeom prst="rect">
            <a:avLst/>
          </a:prstGeom>
          <a:noFill/>
        </p:spPr>
      </p:pic>
      <p:sp>
        <p:nvSpPr>
          <p:cNvPr id="8" name="7 CuadroTexto"/>
          <p:cNvSpPr txBox="1"/>
          <p:nvPr/>
        </p:nvSpPr>
        <p:spPr>
          <a:xfrm>
            <a:off x="3214678" y="500042"/>
            <a:ext cx="5429288" cy="4832092"/>
          </a:xfrm>
          <a:prstGeom prst="rect">
            <a:avLst/>
          </a:prstGeom>
          <a:noFill/>
        </p:spPr>
        <p:txBody>
          <a:bodyPr wrap="square" rtlCol="0">
            <a:spAutoFit/>
          </a:bodyPr>
          <a:lstStyle/>
          <a:p>
            <a:pPr algn="ctr"/>
            <a:r>
              <a:rPr lang="es-PE" dirty="0" smtClean="0">
                <a:solidFill>
                  <a:schemeClr val="bg1"/>
                </a:solidFill>
              </a:rPr>
              <a:t>Portugal da la bienvenida a la primavera con el festival de la flor en Madeira. Durante la segunda semana de mayo, el mes de las flores, Madeira se engalana y rinde homenaje a la primavera con el Festival de las Flores. La isla se llena de color y aromas embriagadores del 9 al 15 de mayo en la celebración del renacimiento, la fertilidad y la abundancia de las flores</a:t>
            </a:r>
          </a:p>
          <a:p>
            <a:pPr algn="ctr"/>
            <a:r>
              <a:rPr lang="es-PE" dirty="0" smtClean="0">
                <a:solidFill>
                  <a:schemeClr val="bg1"/>
                </a:solidFill>
              </a:rPr>
              <a:t>El tema elegido para esta edición es “Madeira, la ruta de las flores”. Bajo este lema, la ciudad de Funchal se engalanará para celebrar una de las fiestas más importantes de Madeira. El festival, que viene conmemorándose durante más de tres décadas, está organizado por Turismo de Madeira y tiene como objetivo deleitar a turistas y residentes dando al evento un toque innovador y ampliando la duración de las celebraciones.</a:t>
            </a:r>
          </a:p>
          <a:p>
            <a:pPr algn="ctr"/>
            <a:endParaRPr lang="es-PE" sz="2000" dirty="0">
              <a:solidFill>
                <a:schemeClr val="bg1"/>
              </a:solidFill>
            </a:endParaRPr>
          </a:p>
        </p:txBody>
      </p:sp>
      <p:pic>
        <p:nvPicPr>
          <p:cNvPr id="58370" name="Picture 2" descr="Rendered Image"/>
          <p:cNvPicPr>
            <a:picLocks noChangeAspect="1" noChangeArrowheads="1"/>
          </p:cNvPicPr>
          <p:nvPr/>
        </p:nvPicPr>
        <p:blipFill>
          <a:blip r:embed="rId3">
            <a:lum bright="-40000" contrast="40000"/>
          </a:blip>
          <a:srcRect/>
          <a:stretch>
            <a:fillRect/>
          </a:stretch>
        </p:blipFill>
        <p:spPr bwMode="auto">
          <a:xfrm>
            <a:off x="2143108" y="5135108"/>
            <a:ext cx="1185864" cy="441794"/>
          </a:xfrm>
          <a:prstGeom prst="rect">
            <a:avLst/>
          </a:prstGeom>
          <a:noFill/>
        </p:spPr>
      </p:pic>
      <p:sp>
        <p:nvSpPr>
          <p:cNvPr id="7" name="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a:off x="1714480" y="2214554"/>
            <a:ext cx="3071834" cy="2500330"/>
          </a:xfrm>
          <a:prstGeom prst="rect">
            <a:avLst/>
          </a:prstGeom>
        </p:spPr>
      </p:pic>
      <p:pic>
        <p:nvPicPr>
          <p:cNvPr id="4" name="3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4779428">
            <a:off x="2970054" y="770974"/>
            <a:ext cx="3071834" cy="2500330"/>
          </a:xfrm>
          <a:prstGeom prst="rect">
            <a:avLst/>
          </a:prstGeom>
        </p:spPr>
      </p:pic>
      <p:pic>
        <p:nvPicPr>
          <p:cNvPr id="5" name="4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8379450">
            <a:off x="4373099" y="1982840"/>
            <a:ext cx="3071834" cy="2500330"/>
          </a:xfrm>
          <a:prstGeom prst="rect">
            <a:avLst/>
          </a:prstGeom>
        </p:spPr>
      </p:pic>
      <p:pic>
        <p:nvPicPr>
          <p:cNvPr id="6" name="5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15121960">
            <a:off x="3127436" y="3596865"/>
            <a:ext cx="3071834" cy="2500330"/>
          </a:xfrm>
          <a:prstGeom prst="rect">
            <a:avLst/>
          </a:prstGeom>
        </p:spPr>
      </p:pic>
      <p:pic>
        <p:nvPicPr>
          <p:cNvPr id="7" name="6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742041">
            <a:off x="1875158" y="1300057"/>
            <a:ext cx="3071834" cy="2500330"/>
          </a:xfrm>
          <a:prstGeom prst="rect">
            <a:avLst/>
          </a:prstGeom>
        </p:spPr>
      </p:pic>
      <p:pic>
        <p:nvPicPr>
          <p:cNvPr id="8" name="7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6524849">
            <a:off x="3927742" y="1106105"/>
            <a:ext cx="3071834" cy="2500330"/>
          </a:xfrm>
          <a:prstGeom prst="rect">
            <a:avLst/>
          </a:prstGeom>
        </p:spPr>
      </p:pic>
      <p:pic>
        <p:nvPicPr>
          <p:cNvPr id="9" name="8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13247200">
            <a:off x="4015530" y="3128591"/>
            <a:ext cx="3071834" cy="2500330"/>
          </a:xfrm>
          <a:prstGeom prst="rect">
            <a:avLst/>
          </a:prstGeom>
        </p:spPr>
      </p:pic>
      <p:pic>
        <p:nvPicPr>
          <p:cNvPr id="10" name="9 Imagen" descr="circle-447982_640.png"/>
          <p:cNvPicPr>
            <a:picLocks noChangeAspect="1"/>
          </p:cNvPicPr>
          <p:nvPr/>
        </p:nvPicPr>
        <p:blipFill>
          <a:blip r:embed="rId3">
            <a:duotone>
              <a:schemeClr val="accent5">
                <a:shade val="45000"/>
                <a:satMod val="135000"/>
              </a:schemeClr>
              <a:prstClr val="white"/>
            </a:duotone>
            <a:lum contrast="40000"/>
          </a:blip>
          <a:stretch>
            <a:fillRect/>
          </a:stretch>
        </p:blipFill>
        <p:spPr>
          <a:xfrm rot="17487117">
            <a:off x="2046715" y="3136868"/>
            <a:ext cx="3071834" cy="2500330"/>
          </a:xfrm>
          <a:prstGeom prst="rect">
            <a:avLst/>
          </a:prstGeom>
        </p:spPr>
      </p:pic>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accent3">
                  <a:lumMod val="5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34" name="Picture 10" descr="http://pre03.deviantart.net/4887/th/pre/i/2014/106/2/1/flores_png_by_loe123-d7eqx8b.png"/>
          <p:cNvPicPr>
            <a:picLocks noChangeAspect="1" noChangeArrowheads="1"/>
          </p:cNvPicPr>
          <p:nvPr/>
        </p:nvPicPr>
        <p:blipFill>
          <a:blip r:embed="rId2"/>
          <a:srcRect/>
          <a:stretch>
            <a:fillRect/>
          </a:stretch>
        </p:blipFill>
        <p:spPr bwMode="auto">
          <a:xfrm flipH="1">
            <a:off x="0" y="37519"/>
            <a:ext cx="5572132" cy="6820482"/>
          </a:xfrm>
          <a:prstGeom prst="rect">
            <a:avLst/>
          </a:prstGeom>
          <a:noFill/>
        </p:spPr>
      </p:pic>
      <p:sp>
        <p:nvSpPr>
          <p:cNvPr id="4" name="3 CuadroTexto"/>
          <p:cNvSpPr txBox="1"/>
          <p:nvPr/>
        </p:nvSpPr>
        <p:spPr>
          <a:xfrm>
            <a:off x="3786182" y="1214422"/>
            <a:ext cx="5143536" cy="3970318"/>
          </a:xfrm>
          <a:prstGeom prst="rect">
            <a:avLst/>
          </a:prstGeom>
          <a:noFill/>
        </p:spPr>
        <p:txBody>
          <a:bodyPr wrap="square" rtlCol="0">
            <a:spAutoFit/>
          </a:bodyPr>
          <a:lstStyle/>
          <a:p>
            <a:r>
              <a:rPr lang="es-PE" dirty="0" smtClean="0">
                <a:solidFill>
                  <a:schemeClr val="bg1"/>
                </a:solidFill>
              </a:rPr>
              <a:t>Más de un millar de niños, cada uno con una flor, desfila desde la avenida </a:t>
            </a:r>
            <a:r>
              <a:rPr lang="es-PE" dirty="0" err="1" smtClean="0">
                <a:solidFill>
                  <a:schemeClr val="bg1"/>
                </a:solidFill>
              </a:rPr>
              <a:t>Arriaga</a:t>
            </a:r>
            <a:r>
              <a:rPr lang="es-PE" dirty="0" smtClean="0">
                <a:solidFill>
                  <a:schemeClr val="bg1"/>
                </a:solidFill>
              </a:rPr>
              <a:t> A La </a:t>
            </a:r>
            <a:r>
              <a:rPr lang="es-PE" dirty="0" err="1" smtClean="0">
                <a:solidFill>
                  <a:schemeClr val="bg1"/>
                </a:solidFill>
              </a:rPr>
              <a:t>Praça</a:t>
            </a:r>
            <a:r>
              <a:rPr lang="es-PE" dirty="0" smtClean="0">
                <a:solidFill>
                  <a:schemeClr val="bg1"/>
                </a:solidFill>
              </a:rPr>
              <a:t> Do </a:t>
            </a:r>
            <a:r>
              <a:rPr lang="es-PE" dirty="0" err="1" smtClean="0">
                <a:solidFill>
                  <a:schemeClr val="bg1"/>
                </a:solidFill>
              </a:rPr>
              <a:t>Município</a:t>
            </a:r>
            <a:r>
              <a:rPr lang="es-PE" dirty="0" smtClean="0">
                <a:solidFill>
                  <a:schemeClr val="bg1"/>
                </a:solidFill>
              </a:rPr>
              <a:t> De Funchal para colocar una flor en una pared en un acto cargado de simbolismo, el "muro de la esperanza". La ceremonia se celebrará el 11 de mayo y finalizará como siempre, con la suelta de palomas y un espectáculo para niños.</a:t>
            </a:r>
          </a:p>
          <a:p>
            <a:endParaRPr lang="es-PE" dirty="0" smtClean="0">
              <a:solidFill>
                <a:schemeClr val="bg1"/>
              </a:solidFill>
            </a:endParaRPr>
          </a:p>
          <a:p>
            <a:r>
              <a:rPr lang="es-PE" dirty="0" smtClean="0">
                <a:solidFill>
                  <a:schemeClr val="bg1"/>
                </a:solidFill>
              </a:rPr>
              <a:t>Carrozas, grandes y pequeños participan en este desfile de color en el que llegan a tomar parte más de 1.200 personas. Vestidos con las variadas y magníficas especies florales desfilan bajo coreografías sencillas y a veces complicadas. </a:t>
            </a:r>
          </a:p>
          <a:p>
            <a:endParaRPr lang="es-PE" dirty="0">
              <a:solidFill>
                <a:schemeClr val="bg1"/>
              </a:solidFill>
            </a:endParaRPr>
          </a:p>
        </p:txBody>
      </p:sp>
      <p:pic>
        <p:nvPicPr>
          <p:cNvPr id="5" name="Picture 2" descr="Rendered Image"/>
          <p:cNvPicPr>
            <a:picLocks noChangeAspect="1" noChangeArrowheads="1"/>
          </p:cNvPicPr>
          <p:nvPr/>
        </p:nvPicPr>
        <p:blipFill>
          <a:blip r:embed="rId3">
            <a:lum bright="-40000" contrast="40000"/>
          </a:blip>
          <a:srcRect/>
          <a:stretch>
            <a:fillRect/>
          </a:stretch>
        </p:blipFill>
        <p:spPr bwMode="auto">
          <a:xfrm>
            <a:off x="2143108" y="5135108"/>
            <a:ext cx="1185864" cy="441794"/>
          </a:xfrm>
          <a:prstGeom prst="rect">
            <a:avLst/>
          </a:prstGeom>
          <a:noFill/>
        </p:spPr>
      </p:pic>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9525"/>
            <a:ext cx="9144000" cy="6848475"/>
          </a:xfrm>
          <a:prstGeom prst="rect">
            <a:avLst/>
          </a:prstGeom>
          <a:noFill/>
          <a:ln>
            <a:noFill/>
          </a:ln>
        </p:spPr>
      </p:pic>
      <p:sp>
        <p:nvSpPr>
          <p:cNvPr id="3" name="2 Extracto"/>
          <p:cNvSpPr/>
          <p:nvPr/>
        </p:nvSpPr>
        <p:spPr>
          <a:xfrm>
            <a:off x="0" y="2000240"/>
            <a:ext cx="1571604"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xtracto"/>
          <p:cNvSpPr/>
          <p:nvPr/>
        </p:nvSpPr>
        <p:spPr>
          <a:xfrm>
            <a:off x="1571604" y="2000240"/>
            <a:ext cx="1571604"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3143272" y="2000240"/>
            <a:ext cx="1571604"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4714876" y="2000240"/>
            <a:ext cx="1571604"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6286544" y="2000240"/>
            <a:ext cx="1571604"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858148" y="2000240"/>
            <a:ext cx="1285852" cy="1428760"/>
          </a:xfrm>
          <a:prstGeom prst="flowChartExtract">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0" y="3500438"/>
            <a:ext cx="1571604"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1571604" y="3500438"/>
            <a:ext cx="1500166"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3143240" y="3500438"/>
            <a:ext cx="1571636"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3500438"/>
            <a:ext cx="1571604"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6286512" y="3500438"/>
            <a:ext cx="1571636"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7858116" y="3500438"/>
            <a:ext cx="1285884" cy="1428760"/>
          </a:xfrm>
          <a:prstGeom prst="flowChartMerge">
            <a:avLst/>
          </a:prstGeom>
          <a:blipFill dpi="0" rotWithShape="1">
            <a:blip r:embed="rId3">
              <a:duotone>
                <a:schemeClr val="accent6">
                  <a:shade val="45000"/>
                  <a:satMod val="135000"/>
                </a:schemeClr>
                <a:prstClr val="white"/>
              </a:duotone>
              <a:lum contrast="40000"/>
            </a:blip>
            <a:srcRect/>
            <a:tile tx="0" ty="0" sx="100000" sy="100000" flip="none" algn="tl"/>
          </a:blipFill>
          <a:ln w="3175">
            <a:solidFill>
              <a:srgbClr val="FFFF00"/>
            </a:solidFill>
          </a:ln>
          <a:effectLst/>
          <a:scene3d>
            <a:camera prst="orthographicFront"/>
            <a:lightRig rig="threePt" dir="t"/>
          </a:scene3d>
          <a:sp3d z="177800" extrusionH="1206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48" presetClass="entr" presetSubtype="0" accel="5000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60" dur="2000" fill="hold"/>
                                        <p:tgtEl>
                                          <p:spTgt spid="3"/>
                                        </p:tgtEl>
                                        <p:attrNameLst>
                                          <p:attrName>ppt_y</p:attrName>
                                        </p:attrNameLst>
                                      </p:cBhvr>
                                      <p:tavLst>
                                        <p:tav tm="0">
                                          <p:val>
                                            <p:strVal val="#ppt_y"/>
                                          </p:val>
                                        </p:tav>
                                        <p:tav tm="100000">
                                          <p:val>
                                            <p:strVal val="#ppt_y"/>
                                          </p:val>
                                        </p:tav>
                                      </p:tavLst>
                                    </p:anim>
                                    <p:animEffect transition="in" filter="fade">
                                      <p:cBhvr>
                                        <p:cTn id="61" dur="2000"/>
                                        <p:tgtEl>
                                          <p:spTgt spid="3"/>
                                        </p:tgtEl>
                                      </p:cBhvr>
                                    </p:animEffect>
                                  </p:childTnLst>
                                </p:cTn>
                              </p:par>
                              <p:par>
                                <p:cTn id="62" presetID="48" presetClass="entr" presetSubtype="0" accel="50000"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66" dur="2000" fill="hold"/>
                                        <p:tgtEl>
                                          <p:spTgt spid="4"/>
                                        </p:tgtEl>
                                        <p:attrNameLst>
                                          <p:attrName>ppt_y</p:attrName>
                                        </p:attrNameLst>
                                      </p:cBhvr>
                                      <p:tavLst>
                                        <p:tav tm="0">
                                          <p:val>
                                            <p:strVal val="#ppt_y"/>
                                          </p:val>
                                        </p:tav>
                                        <p:tav tm="100000">
                                          <p:val>
                                            <p:strVal val="#ppt_y"/>
                                          </p:val>
                                        </p:tav>
                                      </p:tavLst>
                                    </p:anim>
                                    <p:animEffect transition="in" filter="fade">
                                      <p:cBhvr>
                                        <p:cTn id="67" dur="2000"/>
                                        <p:tgtEl>
                                          <p:spTgt spid="4"/>
                                        </p:tgtEl>
                                      </p:cBhvr>
                                    </p:animEffect>
                                  </p:childTnLst>
                                </p:cTn>
                              </p:par>
                              <p:par>
                                <p:cTn id="68" presetID="48" presetClass="entr" presetSubtype="0" accel="50000"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72" dur="2000" fill="hold"/>
                                        <p:tgtEl>
                                          <p:spTgt spid="5"/>
                                        </p:tgtEl>
                                        <p:attrNameLst>
                                          <p:attrName>ppt_y</p:attrName>
                                        </p:attrNameLst>
                                      </p:cBhvr>
                                      <p:tavLst>
                                        <p:tav tm="0">
                                          <p:val>
                                            <p:strVal val="#ppt_y"/>
                                          </p:val>
                                        </p:tav>
                                        <p:tav tm="100000">
                                          <p:val>
                                            <p:strVal val="#ppt_y"/>
                                          </p:val>
                                        </p:tav>
                                      </p:tavLst>
                                    </p:anim>
                                    <p:animEffect transition="in" filter="fade">
                                      <p:cBhvr>
                                        <p:cTn id="73" dur="2000"/>
                                        <p:tgtEl>
                                          <p:spTgt spid="5"/>
                                        </p:tgtEl>
                                      </p:cBhvr>
                                    </p:animEffect>
                                  </p:childTnLst>
                                </p:cTn>
                              </p:par>
                              <p:par>
                                <p:cTn id="74" presetID="48" presetClass="entr" presetSubtype="0" accel="50000"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78" dur="2000" fill="hold"/>
                                        <p:tgtEl>
                                          <p:spTgt spid="6"/>
                                        </p:tgtEl>
                                        <p:attrNameLst>
                                          <p:attrName>ppt_y</p:attrName>
                                        </p:attrNameLst>
                                      </p:cBhvr>
                                      <p:tavLst>
                                        <p:tav tm="0">
                                          <p:val>
                                            <p:strVal val="#ppt_y"/>
                                          </p:val>
                                        </p:tav>
                                        <p:tav tm="100000">
                                          <p:val>
                                            <p:strVal val="#ppt_y"/>
                                          </p:val>
                                        </p:tav>
                                      </p:tavLst>
                                    </p:anim>
                                    <p:animEffect transition="in" filter="fade">
                                      <p:cBhvr>
                                        <p:cTn id="79" dur="2000"/>
                                        <p:tgtEl>
                                          <p:spTgt spid="6"/>
                                        </p:tgtEl>
                                      </p:cBhvr>
                                    </p:animEffect>
                                  </p:childTnLst>
                                </p:cTn>
                              </p:par>
                              <p:par>
                                <p:cTn id="80" presetID="48" presetClass="entr" presetSubtype="0" accel="5000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84" dur="2000" fill="hold"/>
                                        <p:tgtEl>
                                          <p:spTgt spid="7"/>
                                        </p:tgtEl>
                                        <p:attrNameLst>
                                          <p:attrName>ppt_y</p:attrName>
                                        </p:attrNameLst>
                                      </p:cBhvr>
                                      <p:tavLst>
                                        <p:tav tm="0">
                                          <p:val>
                                            <p:strVal val="#ppt_y"/>
                                          </p:val>
                                        </p:tav>
                                        <p:tav tm="100000">
                                          <p:val>
                                            <p:strVal val="#ppt_y"/>
                                          </p:val>
                                        </p:tav>
                                      </p:tavLst>
                                    </p:anim>
                                    <p:animEffect transition="in" filter="fade">
                                      <p:cBhvr>
                                        <p:cTn id="85" dur="2000"/>
                                        <p:tgtEl>
                                          <p:spTgt spid="7"/>
                                        </p:tgtEl>
                                      </p:cBhvr>
                                    </p:animEffect>
                                  </p:childTnLst>
                                </p:cTn>
                              </p:par>
                              <p:par>
                                <p:cTn id="86" presetID="48" presetClass="entr" presetSubtype="0" accel="50000"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 calcmode="lin" valueType="num">
                                      <p:cBhvr>
                                        <p:cTn id="88"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0" dur="2000" fill="hold"/>
                                        <p:tgtEl>
                                          <p:spTgt spid="8"/>
                                        </p:tgtEl>
                                        <p:attrNameLst>
                                          <p:attrName>ppt_y</p:attrName>
                                        </p:attrNameLst>
                                      </p:cBhvr>
                                      <p:tavLst>
                                        <p:tav tm="0">
                                          <p:val>
                                            <p:strVal val="#ppt_y"/>
                                          </p:val>
                                        </p:tav>
                                        <p:tav tm="100000">
                                          <p:val>
                                            <p:strVal val="#ppt_y"/>
                                          </p:val>
                                        </p:tav>
                                      </p:tavLst>
                                    </p:anim>
                                    <p:animEffect transition="in" filter="fade">
                                      <p:cBhvr>
                                        <p:cTn id="91" dur="2000"/>
                                        <p:tgtEl>
                                          <p:spTgt spid="8"/>
                                        </p:tgtEl>
                                      </p:cBhvr>
                                    </p:animEffect>
                                  </p:childTnLst>
                                </p:cTn>
                              </p:par>
                              <p:par>
                                <p:cTn id="92" presetID="48" presetClass="entr" presetSubtype="0" accel="50000"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6" dur="2000" fill="hold"/>
                                        <p:tgtEl>
                                          <p:spTgt spid="9"/>
                                        </p:tgtEl>
                                        <p:attrNameLst>
                                          <p:attrName>ppt_y</p:attrName>
                                        </p:attrNameLst>
                                      </p:cBhvr>
                                      <p:tavLst>
                                        <p:tav tm="0">
                                          <p:val>
                                            <p:strVal val="#ppt_y"/>
                                          </p:val>
                                        </p:tav>
                                        <p:tav tm="100000">
                                          <p:val>
                                            <p:strVal val="#ppt_y"/>
                                          </p:val>
                                        </p:tav>
                                      </p:tavLst>
                                    </p:anim>
                                    <p:animEffect transition="in" filter="fade">
                                      <p:cBhvr>
                                        <p:cTn id="97" dur="2000"/>
                                        <p:tgtEl>
                                          <p:spTgt spid="9"/>
                                        </p:tgtEl>
                                      </p:cBhvr>
                                    </p:animEffect>
                                  </p:childTnLst>
                                </p:cTn>
                              </p:par>
                              <p:par>
                                <p:cTn id="98" presetID="48" presetClass="entr" presetSubtype="0" accel="50000"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 calcmode="lin" valueType="num">
                                      <p:cBhvr>
                                        <p:cTn id="100"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02" dur="2000" fill="hold"/>
                                        <p:tgtEl>
                                          <p:spTgt spid="10"/>
                                        </p:tgtEl>
                                        <p:attrNameLst>
                                          <p:attrName>ppt_y</p:attrName>
                                        </p:attrNameLst>
                                      </p:cBhvr>
                                      <p:tavLst>
                                        <p:tav tm="0">
                                          <p:val>
                                            <p:strVal val="#ppt_y"/>
                                          </p:val>
                                        </p:tav>
                                        <p:tav tm="100000">
                                          <p:val>
                                            <p:strVal val="#ppt_y"/>
                                          </p:val>
                                        </p:tav>
                                      </p:tavLst>
                                    </p:anim>
                                    <p:animEffect transition="in" filter="fade">
                                      <p:cBhvr>
                                        <p:cTn id="103" dur="2000"/>
                                        <p:tgtEl>
                                          <p:spTgt spid="10"/>
                                        </p:tgtEl>
                                      </p:cBhvr>
                                    </p:animEffect>
                                  </p:childTnLst>
                                </p:cTn>
                              </p:par>
                              <p:par>
                                <p:cTn id="104" presetID="48" presetClass="entr" presetSubtype="0" accel="5000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08" dur="2000" fill="hold"/>
                                        <p:tgtEl>
                                          <p:spTgt spid="11"/>
                                        </p:tgtEl>
                                        <p:attrNameLst>
                                          <p:attrName>ppt_y</p:attrName>
                                        </p:attrNameLst>
                                      </p:cBhvr>
                                      <p:tavLst>
                                        <p:tav tm="0">
                                          <p:val>
                                            <p:strVal val="#ppt_y"/>
                                          </p:val>
                                        </p:tav>
                                        <p:tav tm="100000">
                                          <p:val>
                                            <p:strVal val="#ppt_y"/>
                                          </p:val>
                                        </p:tav>
                                      </p:tavLst>
                                    </p:anim>
                                    <p:animEffect transition="in" filter="fade">
                                      <p:cBhvr>
                                        <p:cTn id="109" dur="2000"/>
                                        <p:tgtEl>
                                          <p:spTgt spid="11"/>
                                        </p:tgtEl>
                                      </p:cBhvr>
                                    </p:animEffect>
                                  </p:childTnLst>
                                </p:cTn>
                              </p:par>
                              <p:par>
                                <p:cTn id="110" presetID="48" presetClass="entr" presetSubtype="0" accel="50000" fill="hold" grpId="1"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14" dur="2000" fill="hold"/>
                                        <p:tgtEl>
                                          <p:spTgt spid="12"/>
                                        </p:tgtEl>
                                        <p:attrNameLst>
                                          <p:attrName>ppt_y</p:attrName>
                                        </p:attrNameLst>
                                      </p:cBhvr>
                                      <p:tavLst>
                                        <p:tav tm="0">
                                          <p:val>
                                            <p:strVal val="#ppt_y"/>
                                          </p:val>
                                        </p:tav>
                                        <p:tav tm="100000">
                                          <p:val>
                                            <p:strVal val="#ppt_y"/>
                                          </p:val>
                                        </p:tav>
                                      </p:tavLst>
                                    </p:anim>
                                    <p:animEffect transition="in" filter="fade">
                                      <p:cBhvr>
                                        <p:cTn id="115" dur="2000"/>
                                        <p:tgtEl>
                                          <p:spTgt spid="12"/>
                                        </p:tgtEl>
                                      </p:cBhvr>
                                    </p:animEffect>
                                  </p:childTnLst>
                                </p:cTn>
                              </p:par>
                              <p:par>
                                <p:cTn id="116" presetID="48" presetClass="entr" presetSubtype="0" accel="50000"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p:cTn id="118"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20" dur="2000" fill="hold"/>
                                        <p:tgtEl>
                                          <p:spTgt spid="13"/>
                                        </p:tgtEl>
                                        <p:attrNameLst>
                                          <p:attrName>ppt_y</p:attrName>
                                        </p:attrNameLst>
                                      </p:cBhvr>
                                      <p:tavLst>
                                        <p:tav tm="0">
                                          <p:val>
                                            <p:strVal val="#ppt_y"/>
                                          </p:val>
                                        </p:tav>
                                        <p:tav tm="100000">
                                          <p:val>
                                            <p:strVal val="#ppt_y"/>
                                          </p:val>
                                        </p:tav>
                                      </p:tavLst>
                                    </p:anim>
                                    <p:animEffect transition="in" filter="fade">
                                      <p:cBhvr>
                                        <p:cTn id="121" dur="2000"/>
                                        <p:tgtEl>
                                          <p:spTgt spid="13"/>
                                        </p:tgtEl>
                                      </p:cBhvr>
                                    </p:animEffect>
                                  </p:childTnLst>
                                </p:cTn>
                              </p:par>
                              <p:par>
                                <p:cTn id="122" presetID="48" presetClass="entr" presetSubtype="0" accel="50000"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p:cTn id="124"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26" dur="2000" fill="hold"/>
                                        <p:tgtEl>
                                          <p:spTgt spid="14"/>
                                        </p:tgtEl>
                                        <p:attrNameLst>
                                          <p:attrName>ppt_y</p:attrName>
                                        </p:attrNameLst>
                                      </p:cBhvr>
                                      <p:tavLst>
                                        <p:tav tm="0">
                                          <p:val>
                                            <p:strVal val="#ppt_y"/>
                                          </p:val>
                                        </p:tav>
                                        <p:tav tm="100000">
                                          <p:val>
                                            <p:strVal val="#ppt_y"/>
                                          </p:val>
                                        </p:tav>
                                      </p:tavLst>
                                    </p:anim>
                                    <p:animEffect transition="in" filter="fade">
                                      <p:cBhvr>
                                        <p:cTn id="127" dur="2000"/>
                                        <p:tgtEl>
                                          <p:spTgt spid="14"/>
                                        </p:tgtEl>
                                      </p:cBhvr>
                                    </p:animEffect>
                                  </p:childTnLst>
                                </p:cTn>
                              </p:par>
                            </p:childTnLst>
                          </p:cTn>
                        </p:par>
                        <p:par>
                          <p:cTn id="128" fill="hold">
                            <p:stCondLst>
                              <p:cond delay="2000"/>
                            </p:stCondLst>
                            <p:childTnLst>
                              <p:par>
                                <p:cTn id="129" presetID="8" presetClass="emph" presetSubtype="0" fill="hold" grpId="2" nodeType="afterEffect">
                                  <p:stCondLst>
                                    <p:cond delay="0"/>
                                  </p:stCondLst>
                                  <p:childTnLst>
                                    <p:animRot by="10800000">
                                      <p:cBhvr>
                                        <p:cTn id="130" dur="2000" fill="hold"/>
                                        <p:tgtEl>
                                          <p:spTgt spid="3"/>
                                        </p:tgtEl>
                                        <p:attrNameLst>
                                          <p:attrName>r</p:attrName>
                                        </p:attrNameLst>
                                      </p:cBhvr>
                                    </p:animRot>
                                  </p:childTnLst>
                                </p:cTn>
                              </p:par>
                              <p:par>
                                <p:cTn id="131" presetID="8" presetClass="emph" presetSubtype="0" fill="hold" grpId="2" nodeType="withEffect">
                                  <p:stCondLst>
                                    <p:cond delay="0"/>
                                  </p:stCondLst>
                                  <p:childTnLst>
                                    <p:animRot by="10800000">
                                      <p:cBhvr>
                                        <p:cTn id="132" dur="2000" fill="hold"/>
                                        <p:tgtEl>
                                          <p:spTgt spid="4"/>
                                        </p:tgtEl>
                                        <p:attrNameLst>
                                          <p:attrName>r</p:attrName>
                                        </p:attrNameLst>
                                      </p:cBhvr>
                                    </p:animRot>
                                  </p:childTnLst>
                                </p:cTn>
                              </p:par>
                              <p:par>
                                <p:cTn id="133" presetID="8" presetClass="emph" presetSubtype="0" fill="hold" grpId="2" nodeType="withEffect">
                                  <p:stCondLst>
                                    <p:cond delay="0"/>
                                  </p:stCondLst>
                                  <p:childTnLst>
                                    <p:animRot by="10800000">
                                      <p:cBhvr>
                                        <p:cTn id="134" dur="2000" fill="hold"/>
                                        <p:tgtEl>
                                          <p:spTgt spid="5"/>
                                        </p:tgtEl>
                                        <p:attrNameLst>
                                          <p:attrName>r</p:attrName>
                                        </p:attrNameLst>
                                      </p:cBhvr>
                                    </p:animRot>
                                  </p:childTnLst>
                                </p:cTn>
                              </p:par>
                              <p:par>
                                <p:cTn id="135" presetID="8" presetClass="emph" presetSubtype="0" fill="hold" grpId="2" nodeType="withEffect">
                                  <p:stCondLst>
                                    <p:cond delay="0"/>
                                  </p:stCondLst>
                                  <p:childTnLst>
                                    <p:animRot by="10800000">
                                      <p:cBhvr>
                                        <p:cTn id="136" dur="2000" fill="hold"/>
                                        <p:tgtEl>
                                          <p:spTgt spid="6"/>
                                        </p:tgtEl>
                                        <p:attrNameLst>
                                          <p:attrName>r</p:attrName>
                                        </p:attrNameLst>
                                      </p:cBhvr>
                                    </p:animRot>
                                  </p:childTnLst>
                                </p:cTn>
                              </p:par>
                              <p:par>
                                <p:cTn id="137" presetID="8" presetClass="emph" presetSubtype="0" fill="hold" grpId="2" nodeType="withEffect">
                                  <p:stCondLst>
                                    <p:cond delay="0"/>
                                  </p:stCondLst>
                                  <p:childTnLst>
                                    <p:animRot by="10800000">
                                      <p:cBhvr>
                                        <p:cTn id="138" dur="2000" fill="hold"/>
                                        <p:tgtEl>
                                          <p:spTgt spid="7"/>
                                        </p:tgtEl>
                                        <p:attrNameLst>
                                          <p:attrName>r</p:attrName>
                                        </p:attrNameLst>
                                      </p:cBhvr>
                                    </p:animRot>
                                  </p:childTnLst>
                                </p:cTn>
                              </p:par>
                              <p:par>
                                <p:cTn id="139" presetID="8" presetClass="emph" presetSubtype="0" fill="hold" grpId="2" nodeType="withEffect">
                                  <p:stCondLst>
                                    <p:cond delay="0"/>
                                  </p:stCondLst>
                                  <p:childTnLst>
                                    <p:animRot by="10800000">
                                      <p:cBhvr>
                                        <p:cTn id="140" dur="2000" fill="hold"/>
                                        <p:tgtEl>
                                          <p:spTgt spid="8"/>
                                        </p:tgtEl>
                                        <p:attrNameLst>
                                          <p:attrName>r</p:attrName>
                                        </p:attrNameLst>
                                      </p:cBhvr>
                                    </p:animRot>
                                  </p:childTnLst>
                                </p:cTn>
                              </p:par>
                              <p:par>
                                <p:cTn id="141" presetID="8" presetClass="emph" presetSubtype="0" fill="hold" grpId="2" nodeType="withEffect">
                                  <p:stCondLst>
                                    <p:cond delay="0"/>
                                  </p:stCondLst>
                                  <p:childTnLst>
                                    <p:animRot by="-10800000">
                                      <p:cBhvr>
                                        <p:cTn id="142" dur="2000" fill="hold"/>
                                        <p:tgtEl>
                                          <p:spTgt spid="9"/>
                                        </p:tgtEl>
                                        <p:attrNameLst>
                                          <p:attrName>r</p:attrName>
                                        </p:attrNameLst>
                                      </p:cBhvr>
                                    </p:animRot>
                                  </p:childTnLst>
                                </p:cTn>
                              </p:par>
                              <p:par>
                                <p:cTn id="143" presetID="8" presetClass="emph" presetSubtype="0" fill="hold" grpId="2" nodeType="withEffect">
                                  <p:stCondLst>
                                    <p:cond delay="0"/>
                                  </p:stCondLst>
                                  <p:childTnLst>
                                    <p:animRot by="-10800000">
                                      <p:cBhvr>
                                        <p:cTn id="144" dur="2000" fill="hold"/>
                                        <p:tgtEl>
                                          <p:spTgt spid="10"/>
                                        </p:tgtEl>
                                        <p:attrNameLst>
                                          <p:attrName>r</p:attrName>
                                        </p:attrNameLst>
                                      </p:cBhvr>
                                    </p:animRot>
                                  </p:childTnLst>
                                </p:cTn>
                              </p:par>
                              <p:par>
                                <p:cTn id="145" presetID="8" presetClass="emph" presetSubtype="0" fill="hold" grpId="2" nodeType="withEffect">
                                  <p:stCondLst>
                                    <p:cond delay="0"/>
                                  </p:stCondLst>
                                  <p:childTnLst>
                                    <p:animRot by="-10800000">
                                      <p:cBhvr>
                                        <p:cTn id="146" dur="2000" fill="hold"/>
                                        <p:tgtEl>
                                          <p:spTgt spid="11"/>
                                        </p:tgtEl>
                                        <p:attrNameLst>
                                          <p:attrName>r</p:attrName>
                                        </p:attrNameLst>
                                      </p:cBhvr>
                                    </p:animRot>
                                  </p:childTnLst>
                                </p:cTn>
                              </p:par>
                              <p:par>
                                <p:cTn id="147" presetID="8" presetClass="emph" presetSubtype="0" fill="hold" grpId="2" nodeType="withEffect">
                                  <p:stCondLst>
                                    <p:cond delay="0"/>
                                  </p:stCondLst>
                                  <p:childTnLst>
                                    <p:animRot by="-10800000">
                                      <p:cBhvr>
                                        <p:cTn id="148" dur="2000" fill="hold"/>
                                        <p:tgtEl>
                                          <p:spTgt spid="12"/>
                                        </p:tgtEl>
                                        <p:attrNameLst>
                                          <p:attrName>r</p:attrName>
                                        </p:attrNameLst>
                                      </p:cBhvr>
                                    </p:animRot>
                                  </p:childTnLst>
                                </p:cTn>
                              </p:par>
                              <p:par>
                                <p:cTn id="149" presetID="8" presetClass="emph" presetSubtype="0" fill="hold" grpId="2" nodeType="withEffect">
                                  <p:stCondLst>
                                    <p:cond delay="0"/>
                                  </p:stCondLst>
                                  <p:childTnLst>
                                    <p:animRot by="-10800000">
                                      <p:cBhvr>
                                        <p:cTn id="150" dur="2000" fill="hold"/>
                                        <p:tgtEl>
                                          <p:spTgt spid="13"/>
                                        </p:tgtEl>
                                        <p:attrNameLst>
                                          <p:attrName>r</p:attrName>
                                        </p:attrNameLst>
                                      </p:cBhvr>
                                    </p:animRot>
                                  </p:childTnLst>
                                </p:cTn>
                              </p:par>
                              <p:par>
                                <p:cTn id="151" presetID="8" presetClass="emph" presetSubtype="0" fill="hold" grpId="2" nodeType="withEffect">
                                  <p:stCondLst>
                                    <p:cond delay="0"/>
                                  </p:stCondLst>
                                  <p:childTnLst>
                                    <p:animRot by="-10800000">
                                      <p:cBhvr>
                                        <p:cTn id="152" dur="2000" fill="hold"/>
                                        <p:tgtEl>
                                          <p:spTgt spid="14"/>
                                        </p:tgtEl>
                                        <p:attrNameLst>
                                          <p:attrName>r</p:attrName>
                                        </p:attrNameLst>
                                      </p:cBhvr>
                                    </p:animRot>
                                  </p:childTnLst>
                                </p:cTn>
                              </p:par>
                            </p:childTnLst>
                          </p:cTn>
                        </p:par>
                        <p:par>
                          <p:cTn id="153" fill="hold">
                            <p:stCondLst>
                              <p:cond delay="4000"/>
                            </p:stCondLst>
                            <p:childTnLst>
                              <p:par>
                                <p:cTn id="154" presetID="2" presetClass="exit" presetSubtype="4" fill="hold" grpId="3" nodeType="afterEffect">
                                  <p:stCondLst>
                                    <p:cond delay="0"/>
                                  </p:stCondLst>
                                  <p:childTnLst>
                                    <p:anim calcmode="lin" valueType="num">
                                      <p:cBhvr additive="base">
                                        <p:cTn id="155" dur="2000"/>
                                        <p:tgtEl>
                                          <p:spTgt spid="3"/>
                                        </p:tgtEl>
                                        <p:attrNameLst>
                                          <p:attrName>ppt_x</p:attrName>
                                        </p:attrNameLst>
                                      </p:cBhvr>
                                      <p:tavLst>
                                        <p:tav tm="0">
                                          <p:val>
                                            <p:strVal val="ppt_x"/>
                                          </p:val>
                                        </p:tav>
                                        <p:tav tm="100000">
                                          <p:val>
                                            <p:strVal val="ppt_x"/>
                                          </p:val>
                                        </p:tav>
                                      </p:tavLst>
                                    </p:anim>
                                    <p:anim calcmode="lin" valueType="num">
                                      <p:cBhvr additive="base">
                                        <p:cTn id="156" dur="2000"/>
                                        <p:tgtEl>
                                          <p:spTgt spid="3"/>
                                        </p:tgtEl>
                                        <p:attrNameLst>
                                          <p:attrName>ppt_y</p:attrName>
                                        </p:attrNameLst>
                                      </p:cBhvr>
                                      <p:tavLst>
                                        <p:tav tm="0">
                                          <p:val>
                                            <p:strVal val="ppt_y"/>
                                          </p:val>
                                        </p:tav>
                                        <p:tav tm="100000">
                                          <p:val>
                                            <p:strVal val="1+ppt_h/2"/>
                                          </p:val>
                                        </p:tav>
                                      </p:tavLst>
                                    </p:anim>
                                    <p:set>
                                      <p:cBhvr>
                                        <p:cTn id="157" dur="1" fill="hold">
                                          <p:stCondLst>
                                            <p:cond delay="1999"/>
                                          </p:stCondLst>
                                        </p:cTn>
                                        <p:tgtEl>
                                          <p:spTgt spid="3"/>
                                        </p:tgtEl>
                                        <p:attrNameLst>
                                          <p:attrName>style.visibility</p:attrName>
                                        </p:attrNameLst>
                                      </p:cBhvr>
                                      <p:to>
                                        <p:strVal val="hidden"/>
                                      </p:to>
                                    </p:set>
                                  </p:childTnLst>
                                </p:cTn>
                              </p:par>
                              <p:par>
                                <p:cTn id="158" presetID="2" presetClass="exit" presetSubtype="4" fill="hold" grpId="3" nodeType="with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ppt_x"/>
                                          </p:val>
                                        </p:tav>
                                      </p:tavLst>
                                    </p:anim>
                                    <p:anim calcmode="lin" valueType="num">
                                      <p:cBhvr additive="base">
                                        <p:cTn id="160" dur="2000"/>
                                        <p:tgtEl>
                                          <p:spTgt spid="4"/>
                                        </p:tgtEl>
                                        <p:attrNameLst>
                                          <p:attrName>ppt_y</p:attrName>
                                        </p:attrNameLst>
                                      </p:cBhvr>
                                      <p:tavLst>
                                        <p:tav tm="0">
                                          <p:val>
                                            <p:strVal val="ppt_y"/>
                                          </p:val>
                                        </p:tav>
                                        <p:tav tm="100000">
                                          <p:val>
                                            <p:strVal val="1+ppt_h/2"/>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4" fill="hold" grpId="3" nodeType="withEffect">
                                  <p:stCondLst>
                                    <p:cond delay="0"/>
                                  </p:stCondLst>
                                  <p:childTnLst>
                                    <p:anim calcmode="lin" valueType="num">
                                      <p:cBhvr additive="base">
                                        <p:cTn id="163" dur="2000"/>
                                        <p:tgtEl>
                                          <p:spTgt spid="5"/>
                                        </p:tgtEl>
                                        <p:attrNameLst>
                                          <p:attrName>ppt_x</p:attrName>
                                        </p:attrNameLst>
                                      </p:cBhvr>
                                      <p:tavLst>
                                        <p:tav tm="0">
                                          <p:val>
                                            <p:strVal val="ppt_x"/>
                                          </p:val>
                                        </p:tav>
                                        <p:tav tm="100000">
                                          <p:val>
                                            <p:strVal val="ppt_x"/>
                                          </p:val>
                                        </p:tav>
                                      </p:tavLst>
                                    </p:anim>
                                    <p:anim calcmode="lin" valueType="num">
                                      <p:cBhvr additive="base">
                                        <p:cTn id="164" dur="2000"/>
                                        <p:tgtEl>
                                          <p:spTgt spid="5"/>
                                        </p:tgtEl>
                                        <p:attrNameLst>
                                          <p:attrName>ppt_y</p:attrName>
                                        </p:attrNameLst>
                                      </p:cBhvr>
                                      <p:tavLst>
                                        <p:tav tm="0">
                                          <p:val>
                                            <p:strVal val="ppt_y"/>
                                          </p:val>
                                        </p:tav>
                                        <p:tav tm="100000">
                                          <p:val>
                                            <p:strVal val="1+ppt_h/2"/>
                                          </p:val>
                                        </p:tav>
                                      </p:tavLst>
                                    </p:anim>
                                    <p:set>
                                      <p:cBhvr>
                                        <p:cTn id="165" dur="1" fill="hold">
                                          <p:stCondLst>
                                            <p:cond delay="1999"/>
                                          </p:stCondLst>
                                        </p:cTn>
                                        <p:tgtEl>
                                          <p:spTgt spid="5"/>
                                        </p:tgtEl>
                                        <p:attrNameLst>
                                          <p:attrName>style.visibility</p:attrName>
                                        </p:attrNameLst>
                                      </p:cBhvr>
                                      <p:to>
                                        <p:strVal val="hidden"/>
                                      </p:to>
                                    </p:set>
                                  </p:childTnLst>
                                </p:cTn>
                              </p:par>
                              <p:par>
                                <p:cTn id="166" presetID="2" presetClass="exit" presetSubtype="4" fill="hold" grpId="3" nodeType="withEffect">
                                  <p:stCondLst>
                                    <p:cond delay="0"/>
                                  </p:stCondLst>
                                  <p:childTnLst>
                                    <p:anim calcmode="lin" valueType="num">
                                      <p:cBhvr additive="base">
                                        <p:cTn id="167" dur="2000"/>
                                        <p:tgtEl>
                                          <p:spTgt spid="6"/>
                                        </p:tgtEl>
                                        <p:attrNameLst>
                                          <p:attrName>ppt_x</p:attrName>
                                        </p:attrNameLst>
                                      </p:cBhvr>
                                      <p:tavLst>
                                        <p:tav tm="0">
                                          <p:val>
                                            <p:strVal val="ppt_x"/>
                                          </p:val>
                                        </p:tav>
                                        <p:tav tm="100000">
                                          <p:val>
                                            <p:strVal val="ppt_x"/>
                                          </p:val>
                                        </p:tav>
                                      </p:tavLst>
                                    </p:anim>
                                    <p:anim calcmode="lin" valueType="num">
                                      <p:cBhvr additive="base">
                                        <p:cTn id="168" dur="2000"/>
                                        <p:tgtEl>
                                          <p:spTgt spid="6"/>
                                        </p:tgtEl>
                                        <p:attrNameLst>
                                          <p:attrName>ppt_y</p:attrName>
                                        </p:attrNameLst>
                                      </p:cBhvr>
                                      <p:tavLst>
                                        <p:tav tm="0">
                                          <p:val>
                                            <p:strVal val="ppt_y"/>
                                          </p:val>
                                        </p:tav>
                                        <p:tav tm="100000">
                                          <p:val>
                                            <p:strVal val="1+ppt_h/2"/>
                                          </p:val>
                                        </p:tav>
                                      </p:tavLst>
                                    </p:anim>
                                    <p:set>
                                      <p:cBhvr>
                                        <p:cTn id="169" dur="1" fill="hold">
                                          <p:stCondLst>
                                            <p:cond delay="1999"/>
                                          </p:stCondLst>
                                        </p:cTn>
                                        <p:tgtEl>
                                          <p:spTgt spid="6"/>
                                        </p:tgtEl>
                                        <p:attrNameLst>
                                          <p:attrName>style.visibility</p:attrName>
                                        </p:attrNameLst>
                                      </p:cBhvr>
                                      <p:to>
                                        <p:strVal val="hidden"/>
                                      </p:to>
                                    </p:set>
                                  </p:childTnLst>
                                </p:cTn>
                              </p:par>
                              <p:par>
                                <p:cTn id="170" presetID="2" presetClass="exit" presetSubtype="4" fill="hold" grpId="3" nodeType="withEffect">
                                  <p:stCondLst>
                                    <p:cond delay="0"/>
                                  </p:stCondLst>
                                  <p:childTnLst>
                                    <p:anim calcmode="lin" valueType="num">
                                      <p:cBhvr additive="base">
                                        <p:cTn id="171" dur="2000"/>
                                        <p:tgtEl>
                                          <p:spTgt spid="7"/>
                                        </p:tgtEl>
                                        <p:attrNameLst>
                                          <p:attrName>ppt_x</p:attrName>
                                        </p:attrNameLst>
                                      </p:cBhvr>
                                      <p:tavLst>
                                        <p:tav tm="0">
                                          <p:val>
                                            <p:strVal val="ppt_x"/>
                                          </p:val>
                                        </p:tav>
                                        <p:tav tm="100000">
                                          <p:val>
                                            <p:strVal val="ppt_x"/>
                                          </p:val>
                                        </p:tav>
                                      </p:tavLst>
                                    </p:anim>
                                    <p:anim calcmode="lin" valueType="num">
                                      <p:cBhvr additive="base">
                                        <p:cTn id="172" dur="2000"/>
                                        <p:tgtEl>
                                          <p:spTgt spid="7"/>
                                        </p:tgtEl>
                                        <p:attrNameLst>
                                          <p:attrName>ppt_y</p:attrName>
                                        </p:attrNameLst>
                                      </p:cBhvr>
                                      <p:tavLst>
                                        <p:tav tm="0">
                                          <p:val>
                                            <p:strVal val="ppt_y"/>
                                          </p:val>
                                        </p:tav>
                                        <p:tav tm="100000">
                                          <p:val>
                                            <p:strVal val="1+ppt_h/2"/>
                                          </p:val>
                                        </p:tav>
                                      </p:tavLst>
                                    </p:anim>
                                    <p:set>
                                      <p:cBhvr>
                                        <p:cTn id="173" dur="1" fill="hold">
                                          <p:stCondLst>
                                            <p:cond delay="1999"/>
                                          </p:stCondLst>
                                        </p:cTn>
                                        <p:tgtEl>
                                          <p:spTgt spid="7"/>
                                        </p:tgtEl>
                                        <p:attrNameLst>
                                          <p:attrName>style.visibility</p:attrName>
                                        </p:attrNameLst>
                                      </p:cBhvr>
                                      <p:to>
                                        <p:strVal val="hidden"/>
                                      </p:to>
                                    </p:set>
                                  </p:childTnLst>
                                </p:cTn>
                              </p:par>
                              <p:par>
                                <p:cTn id="174" presetID="2" presetClass="exit" presetSubtype="4" fill="hold" grpId="3" nodeType="withEffect">
                                  <p:stCondLst>
                                    <p:cond delay="0"/>
                                  </p:stCondLst>
                                  <p:childTnLst>
                                    <p:anim calcmode="lin" valueType="num">
                                      <p:cBhvr additive="base">
                                        <p:cTn id="175" dur="2000"/>
                                        <p:tgtEl>
                                          <p:spTgt spid="8"/>
                                        </p:tgtEl>
                                        <p:attrNameLst>
                                          <p:attrName>ppt_x</p:attrName>
                                        </p:attrNameLst>
                                      </p:cBhvr>
                                      <p:tavLst>
                                        <p:tav tm="0">
                                          <p:val>
                                            <p:strVal val="ppt_x"/>
                                          </p:val>
                                        </p:tav>
                                        <p:tav tm="100000">
                                          <p:val>
                                            <p:strVal val="ppt_x"/>
                                          </p:val>
                                        </p:tav>
                                      </p:tavLst>
                                    </p:anim>
                                    <p:anim calcmode="lin" valueType="num">
                                      <p:cBhvr additive="base">
                                        <p:cTn id="176" dur="2000"/>
                                        <p:tgtEl>
                                          <p:spTgt spid="8"/>
                                        </p:tgtEl>
                                        <p:attrNameLst>
                                          <p:attrName>ppt_y</p:attrName>
                                        </p:attrNameLst>
                                      </p:cBhvr>
                                      <p:tavLst>
                                        <p:tav tm="0">
                                          <p:val>
                                            <p:strVal val="ppt_y"/>
                                          </p:val>
                                        </p:tav>
                                        <p:tav tm="100000">
                                          <p:val>
                                            <p:strVal val="1+ppt_h/2"/>
                                          </p:val>
                                        </p:tav>
                                      </p:tavLst>
                                    </p:anim>
                                    <p:set>
                                      <p:cBhvr>
                                        <p:cTn id="177" dur="1" fill="hold">
                                          <p:stCondLst>
                                            <p:cond delay="1999"/>
                                          </p:stCondLst>
                                        </p:cTn>
                                        <p:tgtEl>
                                          <p:spTgt spid="8"/>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ppt_x"/>
                                          </p:val>
                                        </p:tav>
                                      </p:tavLst>
                                    </p:anim>
                                    <p:anim calcmode="lin" valueType="num">
                                      <p:cBhvr additive="base">
                                        <p:cTn id="180" dur="2000"/>
                                        <p:tgtEl>
                                          <p:spTgt spid="9"/>
                                        </p:tgtEl>
                                        <p:attrNameLst>
                                          <p:attrName>ppt_y</p:attrName>
                                        </p:attrNameLst>
                                      </p:cBhvr>
                                      <p:tavLst>
                                        <p:tav tm="0">
                                          <p:val>
                                            <p:strVal val="ppt_y"/>
                                          </p:val>
                                        </p:tav>
                                        <p:tav tm="100000">
                                          <p:val>
                                            <p:strVal val="0-ppt_h/2"/>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ppt_x"/>
                                          </p:val>
                                        </p:tav>
                                      </p:tavLst>
                                    </p:anim>
                                    <p:anim calcmode="lin" valueType="num">
                                      <p:cBhvr additive="base">
                                        <p:cTn id="184" dur="2000"/>
                                        <p:tgtEl>
                                          <p:spTgt spid="10"/>
                                        </p:tgtEl>
                                        <p:attrNameLst>
                                          <p:attrName>ppt_y</p:attrName>
                                        </p:attrNameLst>
                                      </p:cBhvr>
                                      <p:tavLst>
                                        <p:tav tm="0">
                                          <p:val>
                                            <p:strVal val="ppt_y"/>
                                          </p:val>
                                        </p:tav>
                                        <p:tav tm="100000">
                                          <p:val>
                                            <p:strVal val="0-ppt_h/2"/>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ppt_x"/>
                                          </p:val>
                                        </p:tav>
                                      </p:tavLst>
                                    </p:anim>
                                    <p:anim calcmode="lin" valueType="num">
                                      <p:cBhvr additive="base">
                                        <p:cTn id="188" dur="2000"/>
                                        <p:tgtEl>
                                          <p:spTgt spid="11"/>
                                        </p:tgtEl>
                                        <p:attrNameLst>
                                          <p:attrName>ppt_y</p:attrName>
                                        </p:attrNameLst>
                                      </p:cBhvr>
                                      <p:tavLst>
                                        <p:tav tm="0">
                                          <p:val>
                                            <p:strVal val="ppt_y"/>
                                          </p:val>
                                        </p:tav>
                                        <p:tav tm="100000">
                                          <p:val>
                                            <p:strVal val="0-ppt_h/2"/>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2000"/>
                                        <p:tgtEl>
                                          <p:spTgt spid="12"/>
                                        </p:tgtEl>
                                        <p:attrNameLst>
                                          <p:attrName>ppt_x</p:attrName>
                                        </p:attrNameLst>
                                      </p:cBhvr>
                                      <p:tavLst>
                                        <p:tav tm="0">
                                          <p:val>
                                            <p:strVal val="ppt_x"/>
                                          </p:val>
                                        </p:tav>
                                        <p:tav tm="100000">
                                          <p:val>
                                            <p:strVal val="ppt_x"/>
                                          </p:val>
                                        </p:tav>
                                      </p:tavLst>
                                    </p:anim>
                                    <p:anim calcmode="lin" valueType="num">
                                      <p:cBhvr additive="base">
                                        <p:cTn id="192" dur="2000"/>
                                        <p:tgtEl>
                                          <p:spTgt spid="12"/>
                                        </p:tgtEl>
                                        <p:attrNameLst>
                                          <p:attrName>ppt_y</p:attrName>
                                        </p:attrNameLst>
                                      </p:cBhvr>
                                      <p:tavLst>
                                        <p:tav tm="0">
                                          <p:val>
                                            <p:strVal val="ppt_y"/>
                                          </p:val>
                                        </p:tav>
                                        <p:tav tm="100000">
                                          <p:val>
                                            <p:strVal val="0-ppt_h/2"/>
                                          </p:val>
                                        </p:tav>
                                      </p:tavLst>
                                    </p:anim>
                                    <p:set>
                                      <p:cBhvr>
                                        <p:cTn id="193" dur="1" fill="hold">
                                          <p:stCondLst>
                                            <p:cond delay="1999"/>
                                          </p:stCondLst>
                                        </p:cTn>
                                        <p:tgtEl>
                                          <p:spTgt spid="12"/>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2000"/>
                                        <p:tgtEl>
                                          <p:spTgt spid="13"/>
                                        </p:tgtEl>
                                        <p:attrNameLst>
                                          <p:attrName>ppt_x</p:attrName>
                                        </p:attrNameLst>
                                      </p:cBhvr>
                                      <p:tavLst>
                                        <p:tav tm="0">
                                          <p:val>
                                            <p:strVal val="ppt_x"/>
                                          </p:val>
                                        </p:tav>
                                        <p:tav tm="100000">
                                          <p:val>
                                            <p:strVal val="ppt_x"/>
                                          </p:val>
                                        </p:tav>
                                      </p:tavLst>
                                    </p:anim>
                                    <p:anim calcmode="lin" valueType="num">
                                      <p:cBhvr additive="base">
                                        <p:cTn id="196" dur="2000"/>
                                        <p:tgtEl>
                                          <p:spTgt spid="13"/>
                                        </p:tgtEl>
                                        <p:attrNameLst>
                                          <p:attrName>ppt_y</p:attrName>
                                        </p:attrNameLst>
                                      </p:cBhvr>
                                      <p:tavLst>
                                        <p:tav tm="0">
                                          <p:val>
                                            <p:strVal val="ppt_y"/>
                                          </p:val>
                                        </p:tav>
                                        <p:tav tm="100000">
                                          <p:val>
                                            <p:strVal val="0-ppt_h/2"/>
                                          </p:val>
                                        </p:tav>
                                      </p:tavLst>
                                    </p:anim>
                                    <p:set>
                                      <p:cBhvr>
                                        <p:cTn id="197" dur="1" fill="hold">
                                          <p:stCondLst>
                                            <p:cond delay="1999"/>
                                          </p:stCondLst>
                                        </p:cTn>
                                        <p:tgtEl>
                                          <p:spTgt spid="13"/>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2000"/>
                                        <p:tgtEl>
                                          <p:spTgt spid="14"/>
                                        </p:tgtEl>
                                        <p:attrNameLst>
                                          <p:attrName>ppt_x</p:attrName>
                                        </p:attrNameLst>
                                      </p:cBhvr>
                                      <p:tavLst>
                                        <p:tav tm="0">
                                          <p:val>
                                            <p:strVal val="ppt_x"/>
                                          </p:val>
                                        </p:tav>
                                        <p:tav tm="100000">
                                          <p:val>
                                            <p:strVal val="ppt_x"/>
                                          </p:val>
                                        </p:tav>
                                      </p:tavLst>
                                    </p:anim>
                                    <p:anim calcmode="lin" valueType="num">
                                      <p:cBhvr additive="base">
                                        <p:cTn id="200" dur="2000"/>
                                        <p:tgtEl>
                                          <p:spTgt spid="14"/>
                                        </p:tgtEl>
                                        <p:attrNameLst>
                                          <p:attrName>ppt_y</p:attrName>
                                        </p:attrNameLst>
                                      </p:cBhvr>
                                      <p:tavLst>
                                        <p:tav tm="0">
                                          <p:val>
                                            <p:strVal val="ppt_y"/>
                                          </p:val>
                                        </p:tav>
                                        <p:tav tm="100000">
                                          <p:val>
                                            <p:strVal val="0-ppt_h/2"/>
                                          </p:val>
                                        </p:tav>
                                      </p:tavLst>
                                    </p:anim>
                                    <p:set>
                                      <p:cBhvr>
                                        <p:cTn id="201" dur="1" fill="hold">
                                          <p:stCondLst>
                                            <p:cond delay="1999"/>
                                          </p:stCondLst>
                                        </p:cTn>
                                        <p:tgtEl>
                                          <p:spTgt spid="14"/>
                                        </p:tgtEl>
                                        <p:attrNameLst>
                                          <p:attrName>style.visibility</p:attrName>
                                        </p:attrNameLst>
                                      </p:cBhvr>
                                      <p:to>
                                        <p:strVal val="hidden"/>
                                      </p:to>
                                    </p:set>
                                  </p:childTnLst>
                                </p:cTn>
                              </p:par>
                              <p:par>
                                <p:cTn id="202" presetID="23" presetClass="entr" presetSubtype="288" fill="hold" nodeType="withEffect">
                                  <p:stCondLst>
                                    <p:cond delay="0"/>
                                  </p:stCondLst>
                                  <p:childTnLst>
                                    <p:set>
                                      <p:cBhvr>
                                        <p:cTn id="203" dur="1" fill="hold">
                                          <p:stCondLst>
                                            <p:cond delay="0"/>
                                          </p:stCondLst>
                                        </p:cTn>
                                        <p:tgtEl>
                                          <p:spTgt spid="2"/>
                                        </p:tgtEl>
                                        <p:attrNameLst>
                                          <p:attrName>style.visibility</p:attrName>
                                        </p:attrNameLst>
                                      </p:cBhvr>
                                      <p:to>
                                        <p:strVal val="visible"/>
                                      </p:to>
                                    </p:set>
                                    <p:anim calcmode="lin" valueType="num">
                                      <p:cBhvr>
                                        <p:cTn id="204" dur="2000" fill="hold"/>
                                        <p:tgtEl>
                                          <p:spTgt spid="2"/>
                                        </p:tgtEl>
                                        <p:attrNameLst>
                                          <p:attrName>ppt_w</p:attrName>
                                        </p:attrNameLst>
                                      </p:cBhvr>
                                      <p:tavLst>
                                        <p:tav tm="0">
                                          <p:val>
                                            <p:strVal val="4/3*#ppt_w"/>
                                          </p:val>
                                        </p:tav>
                                        <p:tav tm="100000">
                                          <p:val>
                                            <p:strVal val="#ppt_w"/>
                                          </p:val>
                                        </p:tav>
                                      </p:tavLst>
                                    </p:anim>
                                    <p:anim calcmode="lin" valueType="num">
                                      <p:cBhvr>
                                        <p:cTn id="205" dur="2000" fill="hold"/>
                                        <p:tgtEl>
                                          <p:spTgt spid="2"/>
                                        </p:tgtEl>
                                        <p:attrNameLst>
                                          <p:attrName>ppt_h</p:attrName>
                                        </p:attrNameLst>
                                      </p:cBhvr>
                                      <p:tavLst>
                                        <p:tav tm="0">
                                          <p:val>
                                            <p:strVal val="4/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Onda"/>
          <p:cNvSpPr/>
          <p:nvPr/>
        </p:nvSpPr>
        <p:spPr>
          <a:xfrm>
            <a:off x="1571604" y="0"/>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857232"/>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857232"/>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714512"/>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714512"/>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2571744"/>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2571744"/>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3429024"/>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3429024"/>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4286256"/>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4286256"/>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5143536"/>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5143536"/>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6000768"/>
            <a:ext cx="278605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6000768"/>
            <a:ext cx="2776590" cy="1285884"/>
          </a:xfrm>
          <a:prstGeom prst="wave">
            <a:avLst>
              <a:gd name="adj1" fmla="val 20000"/>
              <a:gd name="adj2" fmla="val 0"/>
            </a:avLst>
          </a:prstGeom>
          <a:blipFill dpi="0" rotWithShape="1">
            <a:blip r:embed="rId3">
              <a:duotone>
                <a:prstClr val="black"/>
                <a:srgbClr val="FFFF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8643974"/>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1+#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1+#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0-#ppt_w/2"/>
                                          </p:val>
                                        </p:tav>
                                        <p:tav tm="100000">
                                          <p:val>
                                            <p:strVal val="#ppt_x"/>
                                          </p:val>
                                        </p:tav>
                                      </p:tavLst>
                                    </p:anim>
                                    <p:anim calcmode="lin" valueType="num">
                                      <p:cBhvr additive="base">
                                        <p:cTn id="43" dur="2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0-#ppt_w/2"/>
                                          </p:val>
                                        </p:tav>
                                        <p:tav tm="100000">
                                          <p:val>
                                            <p:strVal val="#ppt_x"/>
                                          </p:val>
                                        </p:tav>
                                      </p:tavLst>
                                    </p:anim>
                                    <p:anim calcmode="lin" valueType="num">
                                      <p:cBhvr additive="base">
                                        <p:cTn id="63" dur="2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ppt_w"/>
                                          </p:val>
                                        </p:tav>
                                        <p:tav tm="100000">
                                          <p:val>
                                            <p:strVal val="#ppt_w"/>
                                          </p:val>
                                        </p:tav>
                                      </p:tavLst>
                                    </p:anim>
                                    <p:anim calcmode="lin" valueType="num">
                                      <p:cBhvr>
                                        <p:cTn id="75" dur="2000" fill="hold"/>
                                        <p:tgtEl>
                                          <p:spTgt spid="4"/>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2000" fill="hold"/>
                                        <p:tgtEl>
                                          <p:spTgt spid="6"/>
                                        </p:tgtEl>
                                        <p:attrNameLst>
                                          <p:attrName>ppt_w</p:attrName>
                                        </p:attrNameLst>
                                      </p:cBhvr>
                                      <p:tavLst>
                                        <p:tav tm="0">
                                          <p:val>
                                            <p:strVal val="#ppt_w"/>
                                          </p:val>
                                        </p:tav>
                                        <p:tav tm="100000">
                                          <p:val>
                                            <p:strVal val="#ppt_w"/>
                                          </p:val>
                                        </p:tav>
                                      </p:tavLst>
                                    </p:anim>
                                    <p:anim calcmode="lin" valueType="num">
                                      <p:cBhvr>
                                        <p:cTn id="79" dur="2000" fill="hold"/>
                                        <p:tgtEl>
                                          <p:spTgt spid="6"/>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2000" fill="hold"/>
                                        <p:tgtEl>
                                          <p:spTgt spid="8"/>
                                        </p:tgtEl>
                                        <p:attrNameLst>
                                          <p:attrName>ppt_w</p:attrName>
                                        </p:attrNameLst>
                                      </p:cBhvr>
                                      <p:tavLst>
                                        <p:tav tm="0">
                                          <p:val>
                                            <p:strVal val="#ppt_w"/>
                                          </p:val>
                                        </p:tav>
                                        <p:tav tm="100000">
                                          <p:val>
                                            <p:strVal val="#ppt_w"/>
                                          </p:val>
                                        </p:tav>
                                      </p:tavLst>
                                    </p:anim>
                                    <p:anim calcmode="lin" valueType="num">
                                      <p:cBhvr>
                                        <p:cTn id="83" dur="2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2000" fill="hold"/>
                                        <p:tgtEl>
                                          <p:spTgt spid="10"/>
                                        </p:tgtEl>
                                        <p:attrNameLst>
                                          <p:attrName>ppt_w</p:attrName>
                                        </p:attrNameLst>
                                      </p:cBhvr>
                                      <p:tavLst>
                                        <p:tav tm="0">
                                          <p:val>
                                            <p:strVal val="#ppt_w"/>
                                          </p:val>
                                        </p:tav>
                                        <p:tav tm="100000">
                                          <p:val>
                                            <p:strVal val="#ppt_w"/>
                                          </p:val>
                                        </p:tav>
                                      </p:tavLst>
                                    </p:anim>
                                    <p:anim calcmode="lin" valueType="num">
                                      <p:cBhvr>
                                        <p:cTn id="87" dur="2000" fill="hold"/>
                                        <p:tgtEl>
                                          <p:spTgt spid="10"/>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2000" fill="hold"/>
                                        <p:tgtEl>
                                          <p:spTgt spid="12"/>
                                        </p:tgtEl>
                                        <p:attrNameLst>
                                          <p:attrName>ppt_w</p:attrName>
                                        </p:attrNameLst>
                                      </p:cBhvr>
                                      <p:tavLst>
                                        <p:tav tm="0">
                                          <p:val>
                                            <p:strVal val="#ppt_w"/>
                                          </p:val>
                                        </p:tav>
                                        <p:tav tm="100000">
                                          <p:val>
                                            <p:strVal val="#ppt_w"/>
                                          </p:val>
                                        </p:tav>
                                      </p:tavLst>
                                    </p:anim>
                                    <p:anim calcmode="lin" valueType="num">
                                      <p:cBhvr>
                                        <p:cTn id="91" dur="2000" fill="hold"/>
                                        <p:tgtEl>
                                          <p:spTgt spid="12"/>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2000" fill="hold"/>
                                        <p:tgtEl>
                                          <p:spTgt spid="14"/>
                                        </p:tgtEl>
                                        <p:attrNameLst>
                                          <p:attrName>ppt_w</p:attrName>
                                        </p:attrNameLst>
                                      </p:cBhvr>
                                      <p:tavLst>
                                        <p:tav tm="0">
                                          <p:val>
                                            <p:strVal val="#ppt_w"/>
                                          </p:val>
                                        </p:tav>
                                        <p:tav tm="100000">
                                          <p:val>
                                            <p:strVal val="#ppt_w"/>
                                          </p:val>
                                        </p:tav>
                                      </p:tavLst>
                                    </p:anim>
                                    <p:anim calcmode="lin" valueType="num">
                                      <p:cBhvr>
                                        <p:cTn id="95" dur="2000" fill="hold"/>
                                        <p:tgtEl>
                                          <p:spTgt spid="14"/>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2000" fill="hold"/>
                                        <p:tgtEl>
                                          <p:spTgt spid="16"/>
                                        </p:tgtEl>
                                        <p:attrNameLst>
                                          <p:attrName>ppt_w</p:attrName>
                                        </p:attrNameLst>
                                      </p:cBhvr>
                                      <p:tavLst>
                                        <p:tav tm="0">
                                          <p:val>
                                            <p:strVal val="#ppt_w"/>
                                          </p:val>
                                        </p:tav>
                                        <p:tav tm="100000">
                                          <p:val>
                                            <p:strVal val="#ppt_w"/>
                                          </p:val>
                                        </p:tav>
                                      </p:tavLst>
                                    </p:anim>
                                    <p:anim calcmode="lin" valueType="num">
                                      <p:cBhvr>
                                        <p:cTn id="99" dur="2000" fill="hold"/>
                                        <p:tgtEl>
                                          <p:spTgt spid="1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p:val>
                                            <p:strVal val="#ppt_w"/>
                                          </p:val>
                                        </p:tav>
                                        <p:tav tm="100000">
                                          <p:val>
                                            <p:strVal val="#ppt_w"/>
                                          </p:val>
                                        </p:tav>
                                      </p:tavLst>
                                    </p:anim>
                                    <p:anim calcmode="lin" valueType="num">
                                      <p:cBhvr>
                                        <p:cTn id="103" dur="2000" fill="hold"/>
                                        <p:tgtEl>
                                          <p:spTgt spid="18"/>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2000" fill="hold"/>
                                        <p:tgtEl>
                                          <p:spTgt spid="5"/>
                                        </p:tgtEl>
                                        <p:attrNameLst>
                                          <p:attrName>ppt_w</p:attrName>
                                        </p:attrNameLst>
                                      </p:cBhvr>
                                      <p:tavLst>
                                        <p:tav tm="0">
                                          <p:val>
                                            <p:strVal val="#ppt_w"/>
                                          </p:val>
                                        </p:tav>
                                        <p:tav tm="100000">
                                          <p:val>
                                            <p:strVal val="#ppt_w"/>
                                          </p:val>
                                        </p:tav>
                                      </p:tavLst>
                                    </p:anim>
                                    <p:anim calcmode="lin" valueType="num">
                                      <p:cBhvr>
                                        <p:cTn id="111" dur="2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2000" fill="hold"/>
                                        <p:tgtEl>
                                          <p:spTgt spid="7"/>
                                        </p:tgtEl>
                                        <p:attrNameLst>
                                          <p:attrName>ppt_w</p:attrName>
                                        </p:attrNameLst>
                                      </p:cBhvr>
                                      <p:tavLst>
                                        <p:tav tm="0">
                                          <p:val>
                                            <p:strVal val="#ppt_w"/>
                                          </p:val>
                                        </p:tav>
                                        <p:tav tm="100000">
                                          <p:val>
                                            <p:strVal val="#ppt_w"/>
                                          </p:val>
                                        </p:tav>
                                      </p:tavLst>
                                    </p:anim>
                                    <p:anim calcmode="lin" valueType="num">
                                      <p:cBhvr>
                                        <p:cTn id="115" dur="2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2000" fill="hold"/>
                                        <p:tgtEl>
                                          <p:spTgt spid="9"/>
                                        </p:tgtEl>
                                        <p:attrNameLst>
                                          <p:attrName>ppt_w</p:attrName>
                                        </p:attrNameLst>
                                      </p:cBhvr>
                                      <p:tavLst>
                                        <p:tav tm="0">
                                          <p:val>
                                            <p:strVal val="#ppt_w"/>
                                          </p:val>
                                        </p:tav>
                                        <p:tav tm="100000">
                                          <p:val>
                                            <p:strVal val="#ppt_w"/>
                                          </p:val>
                                        </p:tav>
                                      </p:tavLst>
                                    </p:anim>
                                    <p:anim calcmode="lin" valueType="num">
                                      <p:cBhvr>
                                        <p:cTn id="119" dur="2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2000" fill="hold"/>
                                        <p:tgtEl>
                                          <p:spTgt spid="11"/>
                                        </p:tgtEl>
                                        <p:attrNameLst>
                                          <p:attrName>ppt_w</p:attrName>
                                        </p:attrNameLst>
                                      </p:cBhvr>
                                      <p:tavLst>
                                        <p:tav tm="0">
                                          <p:val>
                                            <p:strVal val="#ppt_w"/>
                                          </p:val>
                                        </p:tav>
                                        <p:tav tm="100000">
                                          <p:val>
                                            <p:strVal val="#ppt_w"/>
                                          </p:val>
                                        </p:tav>
                                      </p:tavLst>
                                    </p:anim>
                                    <p:anim calcmode="lin" valueType="num">
                                      <p:cBhvr>
                                        <p:cTn id="123" dur="2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2000" fill="hold"/>
                                        <p:tgtEl>
                                          <p:spTgt spid="15"/>
                                        </p:tgtEl>
                                        <p:attrNameLst>
                                          <p:attrName>ppt_w</p:attrName>
                                        </p:attrNameLst>
                                      </p:cBhvr>
                                      <p:tavLst>
                                        <p:tav tm="0">
                                          <p:val>
                                            <p:strVal val="#ppt_w"/>
                                          </p:val>
                                        </p:tav>
                                        <p:tav tm="100000">
                                          <p:val>
                                            <p:strVal val="#ppt_w"/>
                                          </p:val>
                                        </p:tav>
                                      </p:tavLst>
                                    </p:anim>
                                    <p:anim calcmode="lin" valueType="num">
                                      <p:cBhvr>
                                        <p:cTn id="131" dur="2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2000" fill="hold"/>
                                        <p:tgtEl>
                                          <p:spTgt spid="17"/>
                                        </p:tgtEl>
                                        <p:attrNameLst>
                                          <p:attrName>ppt_w</p:attrName>
                                        </p:attrNameLst>
                                      </p:cBhvr>
                                      <p:tavLst>
                                        <p:tav tm="0">
                                          <p:val>
                                            <p:strVal val="#ppt_w"/>
                                          </p:val>
                                        </p:tav>
                                        <p:tav tm="100000">
                                          <p:val>
                                            <p:strVal val="#ppt_w"/>
                                          </p:val>
                                        </p:tav>
                                      </p:tavLst>
                                    </p:anim>
                                    <p:anim calcmode="lin" valueType="num">
                                      <p:cBhvr>
                                        <p:cTn id="135" dur="2000" fill="hold"/>
                                        <p:tgtEl>
                                          <p:spTgt spid="17"/>
                                        </p:tgtEl>
                                        <p:attrNameLst>
                                          <p:attrName>ppt_h</p:attrName>
                                        </p:attrNameLst>
                                      </p:cBhvr>
                                      <p:tavLst>
                                        <p:tav tm="0" fmla="#ppt_h*sin(2.5*pi*$)">
                                          <p:val>
                                            <p:fltVal val="0"/>
                                          </p:val>
                                        </p:tav>
                                        <p:tav tm="100000">
                                          <p:val>
                                            <p:fltVal val="1"/>
                                          </p:val>
                                        </p:tav>
                                      </p:tavLst>
                                    </p:anim>
                                  </p:childTnLst>
                                </p:cTn>
                              </p:par>
                              <p:par>
                                <p:cTn id="136" presetID="8" presetClass="emph" presetSubtype="0" fill="hold" grpId="2"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7"/>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2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2000" fill="hold"/>
                                        <p:tgtEl>
                                          <p:spTgt spid="18"/>
                                        </p:tgtEl>
                                        <p:attrNameLst>
                                          <p:attrName>r</p:attrName>
                                        </p:attrNameLst>
                                      </p:cBhvr>
                                    </p:animRo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3"/>
                                        </p:tgtEl>
                                        <p:attrNameLst>
                                          <p:attrName>ppt_x</p:attrName>
                                        </p:attrNameLst>
                                      </p:cBhvr>
                                      <p:tavLst>
                                        <p:tav tm="0">
                                          <p:val>
                                            <p:strVal val="ppt_x"/>
                                          </p:val>
                                        </p:tav>
                                        <p:tav tm="100000">
                                          <p:val>
                                            <p:strVal val="ppt_x"/>
                                          </p:val>
                                        </p:tav>
                                      </p:tavLst>
                                    </p:anim>
                                    <p:anim calcmode="lin" valueType="num">
                                      <p:cBhvr additive="base">
                                        <p:cTn id="171" dur="2000"/>
                                        <p:tgtEl>
                                          <p:spTgt spid="3"/>
                                        </p:tgtEl>
                                        <p:attrNameLst>
                                          <p:attrName>ppt_y</p:attrName>
                                        </p:attrNameLst>
                                      </p:cBhvr>
                                      <p:tavLst>
                                        <p:tav tm="0">
                                          <p:val>
                                            <p:strVal val="ppt_y"/>
                                          </p:val>
                                        </p:tav>
                                        <p:tav tm="100000">
                                          <p:val>
                                            <p:strVal val="1+ppt_h/2"/>
                                          </p:val>
                                        </p:tav>
                                      </p:tavLst>
                                    </p:anim>
                                    <p:set>
                                      <p:cBhvr>
                                        <p:cTn id="172" dur="1" fill="hold">
                                          <p:stCondLst>
                                            <p:cond delay="1999"/>
                                          </p:stCondLst>
                                        </p:cTn>
                                        <p:tgtEl>
                                          <p:spTgt spid="3"/>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5"/>
                                        </p:tgtEl>
                                        <p:attrNameLst>
                                          <p:attrName>ppt_x</p:attrName>
                                        </p:attrNameLst>
                                      </p:cBhvr>
                                      <p:tavLst>
                                        <p:tav tm="0">
                                          <p:val>
                                            <p:strVal val="ppt_x"/>
                                          </p:val>
                                        </p:tav>
                                        <p:tav tm="100000">
                                          <p:val>
                                            <p:strVal val="ppt_x"/>
                                          </p:val>
                                        </p:tav>
                                      </p:tavLst>
                                    </p:anim>
                                    <p:anim calcmode="lin" valueType="num">
                                      <p:cBhvr additive="base">
                                        <p:cTn id="175" dur="2000"/>
                                        <p:tgtEl>
                                          <p:spTgt spid="5"/>
                                        </p:tgtEl>
                                        <p:attrNameLst>
                                          <p:attrName>ppt_y</p:attrName>
                                        </p:attrNameLst>
                                      </p:cBhvr>
                                      <p:tavLst>
                                        <p:tav tm="0">
                                          <p:val>
                                            <p:strVal val="ppt_y"/>
                                          </p:val>
                                        </p:tav>
                                        <p:tav tm="100000">
                                          <p:val>
                                            <p:strVal val="1+ppt_h/2"/>
                                          </p:val>
                                        </p:tav>
                                      </p:tavLst>
                                    </p:anim>
                                    <p:set>
                                      <p:cBhvr>
                                        <p:cTn id="176" dur="1" fill="hold">
                                          <p:stCondLst>
                                            <p:cond delay="1999"/>
                                          </p:stCondLst>
                                        </p:cTn>
                                        <p:tgtEl>
                                          <p:spTgt spid="5"/>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7"/>
                                        </p:tgtEl>
                                        <p:attrNameLst>
                                          <p:attrName>ppt_x</p:attrName>
                                        </p:attrNameLst>
                                      </p:cBhvr>
                                      <p:tavLst>
                                        <p:tav tm="0">
                                          <p:val>
                                            <p:strVal val="ppt_x"/>
                                          </p:val>
                                        </p:tav>
                                        <p:tav tm="100000">
                                          <p:val>
                                            <p:strVal val="ppt_x"/>
                                          </p:val>
                                        </p:tav>
                                      </p:tavLst>
                                    </p:anim>
                                    <p:anim calcmode="lin" valueType="num">
                                      <p:cBhvr additive="base">
                                        <p:cTn id="179" dur="2000"/>
                                        <p:tgtEl>
                                          <p:spTgt spid="7"/>
                                        </p:tgtEl>
                                        <p:attrNameLst>
                                          <p:attrName>ppt_y</p:attrName>
                                        </p:attrNameLst>
                                      </p:cBhvr>
                                      <p:tavLst>
                                        <p:tav tm="0">
                                          <p:val>
                                            <p:strVal val="ppt_y"/>
                                          </p:val>
                                        </p:tav>
                                        <p:tav tm="100000">
                                          <p:val>
                                            <p:strVal val="1+ppt_h/2"/>
                                          </p:val>
                                        </p:tav>
                                      </p:tavLst>
                                    </p:anim>
                                    <p:set>
                                      <p:cBhvr>
                                        <p:cTn id="180" dur="1" fill="hold">
                                          <p:stCondLst>
                                            <p:cond delay="1999"/>
                                          </p:stCondLst>
                                        </p:cTn>
                                        <p:tgtEl>
                                          <p:spTgt spid="7"/>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9"/>
                                        </p:tgtEl>
                                        <p:attrNameLst>
                                          <p:attrName>ppt_x</p:attrName>
                                        </p:attrNameLst>
                                      </p:cBhvr>
                                      <p:tavLst>
                                        <p:tav tm="0">
                                          <p:val>
                                            <p:strVal val="ppt_x"/>
                                          </p:val>
                                        </p:tav>
                                        <p:tav tm="100000">
                                          <p:val>
                                            <p:strVal val="ppt_x"/>
                                          </p:val>
                                        </p:tav>
                                      </p:tavLst>
                                    </p:anim>
                                    <p:anim calcmode="lin" valueType="num">
                                      <p:cBhvr additive="base">
                                        <p:cTn id="183" dur="2000"/>
                                        <p:tgtEl>
                                          <p:spTgt spid="9"/>
                                        </p:tgtEl>
                                        <p:attrNameLst>
                                          <p:attrName>ppt_y</p:attrName>
                                        </p:attrNameLst>
                                      </p:cBhvr>
                                      <p:tavLst>
                                        <p:tav tm="0">
                                          <p:val>
                                            <p:strVal val="ppt_y"/>
                                          </p:val>
                                        </p:tav>
                                        <p:tav tm="100000">
                                          <p:val>
                                            <p:strVal val="1+ppt_h/2"/>
                                          </p:val>
                                        </p:tav>
                                      </p:tavLst>
                                    </p:anim>
                                    <p:set>
                                      <p:cBhvr>
                                        <p:cTn id="184" dur="1" fill="hold">
                                          <p:stCondLst>
                                            <p:cond delay="1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1"/>
                                        </p:tgtEl>
                                        <p:attrNameLst>
                                          <p:attrName>ppt_x</p:attrName>
                                        </p:attrNameLst>
                                      </p:cBhvr>
                                      <p:tavLst>
                                        <p:tav tm="0">
                                          <p:val>
                                            <p:strVal val="ppt_x"/>
                                          </p:val>
                                        </p:tav>
                                        <p:tav tm="100000">
                                          <p:val>
                                            <p:strVal val="ppt_x"/>
                                          </p:val>
                                        </p:tav>
                                      </p:tavLst>
                                    </p:anim>
                                    <p:anim calcmode="lin" valueType="num">
                                      <p:cBhvr additive="base">
                                        <p:cTn id="187" dur="2000"/>
                                        <p:tgtEl>
                                          <p:spTgt spid="11"/>
                                        </p:tgtEl>
                                        <p:attrNameLst>
                                          <p:attrName>ppt_y</p:attrName>
                                        </p:attrNameLst>
                                      </p:cBhvr>
                                      <p:tavLst>
                                        <p:tav tm="0">
                                          <p:val>
                                            <p:strVal val="ppt_y"/>
                                          </p:val>
                                        </p:tav>
                                        <p:tav tm="100000">
                                          <p:val>
                                            <p:strVal val="1+ppt_h/2"/>
                                          </p:val>
                                        </p:tav>
                                      </p:tavLst>
                                    </p:anim>
                                    <p:set>
                                      <p:cBhvr>
                                        <p:cTn id="188" dur="1" fill="hold">
                                          <p:stCondLst>
                                            <p:cond delay="1999"/>
                                          </p:stCondLst>
                                        </p:cTn>
                                        <p:tgtEl>
                                          <p:spTgt spid="11"/>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3"/>
                                        </p:tgtEl>
                                        <p:attrNameLst>
                                          <p:attrName>ppt_x</p:attrName>
                                        </p:attrNameLst>
                                      </p:cBhvr>
                                      <p:tavLst>
                                        <p:tav tm="0">
                                          <p:val>
                                            <p:strVal val="ppt_x"/>
                                          </p:val>
                                        </p:tav>
                                        <p:tav tm="100000">
                                          <p:val>
                                            <p:strVal val="ppt_x"/>
                                          </p:val>
                                        </p:tav>
                                      </p:tavLst>
                                    </p:anim>
                                    <p:anim calcmode="lin" valueType="num">
                                      <p:cBhvr additive="base">
                                        <p:cTn id="191" dur="2000"/>
                                        <p:tgtEl>
                                          <p:spTgt spid="13"/>
                                        </p:tgtEl>
                                        <p:attrNameLst>
                                          <p:attrName>ppt_y</p:attrName>
                                        </p:attrNameLst>
                                      </p:cBhvr>
                                      <p:tavLst>
                                        <p:tav tm="0">
                                          <p:val>
                                            <p:strVal val="ppt_y"/>
                                          </p:val>
                                        </p:tav>
                                        <p:tav tm="100000">
                                          <p:val>
                                            <p:strVal val="1+ppt_h/2"/>
                                          </p:val>
                                        </p:tav>
                                      </p:tavLst>
                                    </p:anim>
                                    <p:set>
                                      <p:cBhvr>
                                        <p:cTn id="192" dur="1" fill="hold">
                                          <p:stCondLst>
                                            <p:cond delay="1999"/>
                                          </p:stCondLst>
                                        </p:cTn>
                                        <p:tgtEl>
                                          <p:spTgt spid="13"/>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ppt_x"/>
                                          </p:val>
                                        </p:tav>
                                      </p:tavLst>
                                    </p:anim>
                                    <p:anim calcmode="lin" valueType="num">
                                      <p:cBhvr additive="base">
                                        <p:cTn id="199" dur="2000"/>
                                        <p:tgtEl>
                                          <p:spTgt spid="17"/>
                                        </p:tgtEl>
                                        <p:attrNameLst>
                                          <p:attrName>ppt_y</p:attrName>
                                        </p:attrNameLst>
                                      </p:cBhvr>
                                      <p:tavLst>
                                        <p:tav tm="0">
                                          <p:val>
                                            <p:strVal val="ppt_y"/>
                                          </p:val>
                                        </p:tav>
                                        <p:tav tm="100000">
                                          <p:val>
                                            <p:strVal val="1+ppt_h/2"/>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4"/>
                                        </p:tgtEl>
                                        <p:attrNameLst>
                                          <p:attrName>ppt_x</p:attrName>
                                        </p:attrNameLst>
                                      </p:cBhvr>
                                      <p:tavLst>
                                        <p:tav tm="0">
                                          <p:val>
                                            <p:strVal val="ppt_x"/>
                                          </p:val>
                                        </p:tav>
                                        <p:tav tm="100000">
                                          <p:val>
                                            <p:strVal val="ppt_x"/>
                                          </p:val>
                                        </p:tav>
                                      </p:tavLst>
                                    </p:anim>
                                    <p:anim calcmode="lin" valueType="num">
                                      <p:cBhvr additive="base">
                                        <p:cTn id="203" dur="2000"/>
                                        <p:tgtEl>
                                          <p:spTgt spid="4"/>
                                        </p:tgtEl>
                                        <p:attrNameLst>
                                          <p:attrName>ppt_y</p:attrName>
                                        </p:attrNameLst>
                                      </p:cBhvr>
                                      <p:tavLst>
                                        <p:tav tm="0">
                                          <p:val>
                                            <p:strVal val="ppt_y"/>
                                          </p:val>
                                        </p:tav>
                                        <p:tav tm="100000">
                                          <p:val>
                                            <p:strVal val="0-ppt_h/2"/>
                                          </p:val>
                                        </p:tav>
                                      </p:tavLst>
                                    </p:anim>
                                    <p:set>
                                      <p:cBhvr>
                                        <p:cTn id="204" dur="1" fill="hold">
                                          <p:stCondLst>
                                            <p:cond delay="1999"/>
                                          </p:stCondLst>
                                        </p:cTn>
                                        <p:tgtEl>
                                          <p:spTgt spid="4"/>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6"/>
                                        </p:tgtEl>
                                        <p:attrNameLst>
                                          <p:attrName>ppt_x</p:attrName>
                                        </p:attrNameLst>
                                      </p:cBhvr>
                                      <p:tavLst>
                                        <p:tav tm="0">
                                          <p:val>
                                            <p:strVal val="ppt_x"/>
                                          </p:val>
                                        </p:tav>
                                        <p:tav tm="100000">
                                          <p:val>
                                            <p:strVal val="ppt_x"/>
                                          </p:val>
                                        </p:tav>
                                      </p:tavLst>
                                    </p:anim>
                                    <p:anim calcmode="lin" valueType="num">
                                      <p:cBhvr additive="base">
                                        <p:cTn id="207" dur="2000"/>
                                        <p:tgtEl>
                                          <p:spTgt spid="6"/>
                                        </p:tgtEl>
                                        <p:attrNameLst>
                                          <p:attrName>ppt_y</p:attrName>
                                        </p:attrNameLst>
                                      </p:cBhvr>
                                      <p:tavLst>
                                        <p:tav tm="0">
                                          <p:val>
                                            <p:strVal val="ppt_y"/>
                                          </p:val>
                                        </p:tav>
                                        <p:tav tm="100000">
                                          <p:val>
                                            <p:strVal val="0-ppt_h/2"/>
                                          </p:val>
                                        </p:tav>
                                      </p:tavLst>
                                    </p:anim>
                                    <p:set>
                                      <p:cBhvr>
                                        <p:cTn id="208" dur="1" fill="hold">
                                          <p:stCondLst>
                                            <p:cond delay="1999"/>
                                          </p:stCondLst>
                                        </p:cTn>
                                        <p:tgtEl>
                                          <p:spTgt spid="6"/>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8"/>
                                        </p:tgtEl>
                                        <p:attrNameLst>
                                          <p:attrName>ppt_x</p:attrName>
                                        </p:attrNameLst>
                                      </p:cBhvr>
                                      <p:tavLst>
                                        <p:tav tm="0">
                                          <p:val>
                                            <p:strVal val="ppt_x"/>
                                          </p:val>
                                        </p:tav>
                                        <p:tav tm="100000">
                                          <p:val>
                                            <p:strVal val="ppt_x"/>
                                          </p:val>
                                        </p:tav>
                                      </p:tavLst>
                                    </p:anim>
                                    <p:anim calcmode="lin" valueType="num">
                                      <p:cBhvr additive="base">
                                        <p:cTn id="211" dur="2000"/>
                                        <p:tgtEl>
                                          <p:spTgt spid="8"/>
                                        </p:tgtEl>
                                        <p:attrNameLst>
                                          <p:attrName>ppt_y</p:attrName>
                                        </p:attrNameLst>
                                      </p:cBhvr>
                                      <p:tavLst>
                                        <p:tav tm="0">
                                          <p:val>
                                            <p:strVal val="ppt_y"/>
                                          </p:val>
                                        </p:tav>
                                        <p:tav tm="100000">
                                          <p:val>
                                            <p:strVal val="0-ppt_h/2"/>
                                          </p:val>
                                        </p:tav>
                                      </p:tavLst>
                                    </p:anim>
                                    <p:set>
                                      <p:cBhvr>
                                        <p:cTn id="212" dur="1" fill="hold">
                                          <p:stCondLst>
                                            <p:cond delay="1999"/>
                                          </p:stCondLst>
                                        </p:cTn>
                                        <p:tgtEl>
                                          <p:spTgt spid="8"/>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ppt_x"/>
                                          </p:val>
                                        </p:tav>
                                      </p:tavLst>
                                    </p:anim>
                                    <p:anim calcmode="lin" valueType="num">
                                      <p:cBhvr additive="base">
                                        <p:cTn id="215" dur="2000"/>
                                        <p:tgtEl>
                                          <p:spTgt spid="10"/>
                                        </p:tgtEl>
                                        <p:attrNameLst>
                                          <p:attrName>ppt_y</p:attrName>
                                        </p:attrNameLst>
                                      </p:cBhvr>
                                      <p:tavLst>
                                        <p:tav tm="0">
                                          <p:val>
                                            <p:strVal val="ppt_y"/>
                                          </p:val>
                                        </p:tav>
                                        <p:tav tm="100000">
                                          <p:val>
                                            <p:strVal val="0-ppt_h/2"/>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2"/>
                                        </p:tgtEl>
                                        <p:attrNameLst>
                                          <p:attrName>ppt_x</p:attrName>
                                        </p:attrNameLst>
                                      </p:cBhvr>
                                      <p:tavLst>
                                        <p:tav tm="0">
                                          <p:val>
                                            <p:strVal val="ppt_x"/>
                                          </p:val>
                                        </p:tav>
                                        <p:tav tm="100000">
                                          <p:val>
                                            <p:strVal val="ppt_x"/>
                                          </p:val>
                                        </p:tav>
                                      </p:tavLst>
                                    </p:anim>
                                    <p:anim calcmode="lin" valueType="num">
                                      <p:cBhvr additive="base">
                                        <p:cTn id="219" dur="2000"/>
                                        <p:tgtEl>
                                          <p:spTgt spid="12"/>
                                        </p:tgtEl>
                                        <p:attrNameLst>
                                          <p:attrName>ppt_y</p:attrName>
                                        </p:attrNameLst>
                                      </p:cBhvr>
                                      <p:tavLst>
                                        <p:tav tm="0">
                                          <p:val>
                                            <p:strVal val="ppt_y"/>
                                          </p:val>
                                        </p:tav>
                                        <p:tav tm="100000">
                                          <p:val>
                                            <p:strVal val="0-ppt_h/2"/>
                                          </p:val>
                                        </p:tav>
                                      </p:tavLst>
                                    </p:anim>
                                    <p:set>
                                      <p:cBhvr>
                                        <p:cTn id="220" dur="1" fill="hold">
                                          <p:stCondLst>
                                            <p:cond delay="1999"/>
                                          </p:stCondLst>
                                        </p:cTn>
                                        <p:tgtEl>
                                          <p:spTgt spid="12"/>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ppt_x"/>
                                          </p:val>
                                        </p:tav>
                                      </p:tavLst>
                                    </p:anim>
                                    <p:anim calcmode="lin" valueType="num">
                                      <p:cBhvr additive="base">
                                        <p:cTn id="223" dur="2000"/>
                                        <p:tgtEl>
                                          <p:spTgt spid="14"/>
                                        </p:tgtEl>
                                        <p:attrNameLst>
                                          <p:attrName>ppt_y</p:attrName>
                                        </p:attrNameLst>
                                      </p:cBhvr>
                                      <p:tavLst>
                                        <p:tav tm="0">
                                          <p:val>
                                            <p:strVal val="ppt_y"/>
                                          </p:val>
                                        </p:tav>
                                        <p:tav tm="100000">
                                          <p:val>
                                            <p:strVal val="0-ppt_h/2"/>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ppt_x"/>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ppt_x"/>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19" presetClass="exit" presetSubtype="5" fill="hold" grpId="4" nodeType="withEffect">
                                  <p:stCondLst>
                                    <p:cond delay="0"/>
                                  </p:stCondLst>
                                  <p:childTnLst>
                                    <p:anim calcmode="lin" valueType="num">
                                      <p:cBhvr>
                                        <p:cTn id="234" dur="2000"/>
                                        <p:tgtEl>
                                          <p:spTgt spid="3"/>
                                        </p:tgtEl>
                                        <p:attrNameLst>
                                          <p:attrName>ppt_w</p:attrName>
                                        </p:attrNameLst>
                                      </p:cBhvr>
                                      <p:tavLst>
                                        <p:tav tm="0">
                                          <p:val>
                                            <p:strVal val="ppt_w"/>
                                          </p:val>
                                        </p:tav>
                                        <p:tav tm="100000">
                                          <p:val>
                                            <p:strVal val="ppt_w"/>
                                          </p:val>
                                        </p:tav>
                                      </p:tavLst>
                                    </p:anim>
                                    <p:anim calcmode="lin" valueType="num">
                                      <p:cBhvr>
                                        <p:cTn id="235"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3"/>
                                        </p:tgtEl>
                                        <p:attrNameLst>
                                          <p:attrName>style.visibility</p:attrName>
                                        </p:attrNameLst>
                                      </p:cBhvr>
                                      <p:to>
                                        <p:strVal val="hidden"/>
                                      </p:to>
                                    </p:set>
                                  </p:childTnLst>
                                </p:cTn>
                              </p:par>
                              <p:par>
                                <p:cTn id="237" presetID="19" presetClass="exit" presetSubtype="5" fill="hold" grpId="4" nodeType="withEffect">
                                  <p:stCondLst>
                                    <p:cond delay="0"/>
                                  </p:stCondLst>
                                  <p:childTnLst>
                                    <p:anim calcmode="lin" valueType="num">
                                      <p:cBhvr>
                                        <p:cTn id="238" dur="2000"/>
                                        <p:tgtEl>
                                          <p:spTgt spid="4"/>
                                        </p:tgtEl>
                                        <p:attrNameLst>
                                          <p:attrName>ppt_w</p:attrName>
                                        </p:attrNameLst>
                                      </p:cBhvr>
                                      <p:tavLst>
                                        <p:tav tm="0">
                                          <p:val>
                                            <p:strVal val="ppt_w"/>
                                          </p:val>
                                        </p:tav>
                                        <p:tav tm="100000">
                                          <p:val>
                                            <p:strVal val="ppt_w"/>
                                          </p:val>
                                        </p:tav>
                                      </p:tavLst>
                                    </p:anim>
                                    <p:anim calcmode="lin" valueType="num">
                                      <p:cBhvr>
                                        <p:cTn id="23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4"/>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2000"/>
                                        <p:tgtEl>
                                          <p:spTgt spid="5"/>
                                        </p:tgtEl>
                                        <p:attrNameLst>
                                          <p:attrName>ppt_w</p:attrName>
                                        </p:attrNameLst>
                                      </p:cBhvr>
                                      <p:tavLst>
                                        <p:tav tm="0">
                                          <p:val>
                                            <p:strVal val="ppt_w"/>
                                          </p:val>
                                        </p:tav>
                                        <p:tav tm="100000">
                                          <p:val>
                                            <p:strVal val="ppt_w"/>
                                          </p:val>
                                        </p:tav>
                                      </p:tavLst>
                                    </p:anim>
                                    <p:anim calcmode="lin" valueType="num">
                                      <p:cBhvr>
                                        <p:cTn id="24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5"/>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2000"/>
                                        <p:tgtEl>
                                          <p:spTgt spid="6"/>
                                        </p:tgtEl>
                                        <p:attrNameLst>
                                          <p:attrName>ppt_w</p:attrName>
                                        </p:attrNameLst>
                                      </p:cBhvr>
                                      <p:tavLst>
                                        <p:tav tm="0">
                                          <p:val>
                                            <p:strVal val="ppt_w"/>
                                          </p:val>
                                        </p:tav>
                                        <p:tav tm="100000">
                                          <p:val>
                                            <p:strVal val="ppt_w"/>
                                          </p:val>
                                        </p:tav>
                                      </p:tavLst>
                                    </p:anim>
                                    <p:anim calcmode="lin" valueType="num">
                                      <p:cBhvr>
                                        <p:cTn id="24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6"/>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2000"/>
                                        <p:tgtEl>
                                          <p:spTgt spid="7"/>
                                        </p:tgtEl>
                                        <p:attrNameLst>
                                          <p:attrName>ppt_w</p:attrName>
                                        </p:attrNameLst>
                                      </p:cBhvr>
                                      <p:tavLst>
                                        <p:tav tm="0">
                                          <p:val>
                                            <p:strVal val="ppt_w"/>
                                          </p:val>
                                        </p:tav>
                                        <p:tav tm="100000">
                                          <p:val>
                                            <p:strVal val="ppt_w"/>
                                          </p:val>
                                        </p:tav>
                                      </p:tavLst>
                                    </p:anim>
                                    <p:anim calcmode="lin" valueType="num">
                                      <p:cBhvr>
                                        <p:cTn id="25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1999"/>
                                          </p:stCondLst>
                                        </p:cTn>
                                        <p:tgtEl>
                                          <p:spTgt spid="7"/>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2000"/>
                                        <p:tgtEl>
                                          <p:spTgt spid="8"/>
                                        </p:tgtEl>
                                        <p:attrNameLst>
                                          <p:attrName>ppt_w</p:attrName>
                                        </p:attrNameLst>
                                      </p:cBhvr>
                                      <p:tavLst>
                                        <p:tav tm="0">
                                          <p:val>
                                            <p:strVal val="ppt_w"/>
                                          </p:val>
                                        </p:tav>
                                        <p:tav tm="100000">
                                          <p:val>
                                            <p:strVal val="ppt_w"/>
                                          </p:val>
                                        </p:tav>
                                      </p:tavLst>
                                    </p:anim>
                                    <p:anim calcmode="lin" valueType="num">
                                      <p:cBhvr>
                                        <p:cTn id="25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1999"/>
                                          </p:stCondLst>
                                        </p:cTn>
                                        <p:tgtEl>
                                          <p:spTgt spid="8"/>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2000"/>
                                        <p:tgtEl>
                                          <p:spTgt spid="9"/>
                                        </p:tgtEl>
                                        <p:attrNameLst>
                                          <p:attrName>ppt_w</p:attrName>
                                        </p:attrNameLst>
                                      </p:cBhvr>
                                      <p:tavLst>
                                        <p:tav tm="0">
                                          <p:val>
                                            <p:strVal val="ppt_w"/>
                                          </p:val>
                                        </p:tav>
                                        <p:tav tm="100000">
                                          <p:val>
                                            <p:strVal val="ppt_w"/>
                                          </p:val>
                                        </p:tav>
                                      </p:tavLst>
                                    </p:anim>
                                    <p:anim calcmode="lin" valueType="num">
                                      <p:cBhvr>
                                        <p:cTn id="25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1999"/>
                                          </p:stCondLst>
                                        </p:cTn>
                                        <p:tgtEl>
                                          <p:spTgt spid="9"/>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2000"/>
                                        <p:tgtEl>
                                          <p:spTgt spid="10"/>
                                        </p:tgtEl>
                                        <p:attrNameLst>
                                          <p:attrName>ppt_w</p:attrName>
                                        </p:attrNameLst>
                                      </p:cBhvr>
                                      <p:tavLst>
                                        <p:tav tm="0">
                                          <p:val>
                                            <p:strVal val="ppt_w"/>
                                          </p:val>
                                        </p:tav>
                                        <p:tav tm="100000">
                                          <p:val>
                                            <p:strVal val="ppt_w"/>
                                          </p:val>
                                        </p:tav>
                                      </p:tavLst>
                                    </p:anim>
                                    <p:anim calcmode="lin" valueType="num">
                                      <p:cBhvr>
                                        <p:cTn id="26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1999"/>
                                          </p:stCondLst>
                                        </p:cTn>
                                        <p:tgtEl>
                                          <p:spTgt spid="10"/>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2000"/>
                                        <p:tgtEl>
                                          <p:spTgt spid="11"/>
                                        </p:tgtEl>
                                        <p:attrNameLst>
                                          <p:attrName>ppt_w</p:attrName>
                                        </p:attrNameLst>
                                      </p:cBhvr>
                                      <p:tavLst>
                                        <p:tav tm="0">
                                          <p:val>
                                            <p:strVal val="ppt_w"/>
                                          </p:val>
                                        </p:tav>
                                        <p:tav tm="100000">
                                          <p:val>
                                            <p:strVal val="ppt_w"/>
                                          </p:val>
                                        </p:tav>
                                      </p:tavLst>
                                    </p:anim>
                                    <p:anim calcmode="lin" valueType="num">
                                      <p:cBhvr>
                                        <p:cTn id="267"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1999"/>
                                          </p:stCondLst>
                                        </p:cTn>
                                        <p:tgtEl>
                                          <p:spTgt spid="11"/>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2000"/>
                                        <p:tgtEl>
                                          <p:spTgt spid="12"/>
                                        </p:tgtEl>
                                        <p:attrNameLst>
                                          <p:attrName>ppt_w</p:attrName>
                                        </p:attrNameLst>
                                      </p:cBhvr>
                                      <p:tavLst>
                                        <p:tav tm="0">
                                          <p:val>
                                            <p:strVal val="ppt_w"/>
                                          </p:val>
                                        </p:tav>
                                        <p:tav tm="100000">
                                          <p:val>
                                            <p:strVal val="ppt_w"/>
                                          </p:val>
                                        </p:tav>
                                      </p:tavLst>
                                    </p:anim>
                                    <p:anim calcmode="lin" valueType="num">
                                      <p:cBhvr>
                                        <p:cTn id="27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1999"/>
                                          </p:stCondLst>
                                        </p:cTn>
                                        <p:tgtEl>
                                          <p:spTgt spid="12"/>
                                        </p:tgtEl>
                                        <p:attrNameLst>
                                          <p:attrName>style.visibility</p:attrName>
                                        </p:attrNameLst>
                                      </p:cBhvr>
                                      <p:to>
                                        <p:strVal val="hidden"/>
                                      </p:to>
                                    </p:set>
                                  </p:childTnLst>
                                </p:cTn>
                              </p:par>
                              <p:par>
                                <p:cTn id="273" presetID="19" presetClass="exit" presetSubtype="5" fill="hold" grpId="4" nodeType="withEffect">
                                  <p:stCondLst>
                                    <p:cond delay="0"/>
                                  </p:stCondLst>
                                  <p:childTnLst>
                                    <p:anim calcmode="lin" valueType="num">
                                      <p:cBhvr>
                                        <p:cTn id="274" dur="2000"/>
                                        <p:tgtEl>
                                          <p:spTgt spid="13"/>
                                        </p:tgtEl>
                                        <p:attrNameLst>
                                          <p:attrName>ppt_w</p:attrName>
                                        </p:attrNameLst>
                                      </p:cBhvr>
                                      <p:tavLst>
                                        <p:tav tm="0">
                                          <p:val>
                                            <p:strVal val="ppt_w"/>
                                          </p:val>
                                        </p:tav>
                                        <p:tav tm="100000">
                                          <p:val>
                                            <p:strVal val="ppt_w"/>
                                          </p:val>
                                        </p:tav>
                                      </p:tavLst>
                                    </p:anim>
                                    <p:anim calcmode="lin" valueType="num">
                                      <p:cBhvr>
                                        <p:cTn id="275"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1999"/>
                                          </p:stCondLst>
                                        </p:cTn>
                                        <p:tgtEl>
                                          <p:spTgt spid="13"/>
                                        </p:tgtEl>
                                        <p:attrNameLst>
                                          <p:attrName>style.visibility</p:attrName>
                                        </p:attrNameLst>
                                      </p:cBhvr>
                                      <p:to>
                                        <p:strVal val="hidden"/>
                                      </p:to>
                                    </p:set>
                                  </p:childTnLst>
                                </p:cTn>
                              </p:par>
                              <p:par>
                                <p:cTn id="277" presetID="19" presetClass="exit" presetSubtype="5" fill="hold" grpId="4" nodeType="withEffect">
                                  <p:stCondLst>
                                    <p:cond delay="0"/>
                                  </p:stCondLst>
                                  <p:childTnLst>
                                    <p:anim calcmode="lin" valueType="num">
                                      <p:cBhvr>
                                        <p:cTn id="278" dur="2000"/>
                                        <p:tgtEl>
                                          <p:spTgt spid="14"/>
                                        </p:tgtEl>
                                        <p:attrNameLst>
                                          <p:attrName>ppt_w</p:attrName>
                                        </p:attrNameLst>
                                      </p:cBhvr>
                                      <p:tavLst>
                                        <p:tav tm="0">
                                          <p:val>
                                            <p:strVal val="ppt_w"/>
                                          </p:val>
                                        </p:tav>
                                        <p:tav tm="100000">
                                          <p:val>
                                            <p:strVal val="ppt_w"/>
                                          </p:val>
                                        </p:tav>
                                      </p:tavLst>
                                    </p:anim>
                                    <p:anim calcmode="lin" valueType="num">
                                      <p:cBhvr>
                                        <p:cTn id="279"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1999"/>
                                          </p:stCondLst>
                                        </p:cTn>
                                        <p:tgtEl>
                                          <p:spTgt spid="14"/>
                                        </p:tgtEl>
                                        <p:attrNameLst>
                                          <p:attrName>style.visibility</p:attrName>
                                        </p:attrNameLst>
                                      </p:cBhvr>
                                      <p:to>
                                        <p:strVal val="hidden"/>
                                      </p:to>
                                    </p:set>
                                  </p:childTnLst>
                                </p:cTn>
                              </p:par>
                              <p:par>
                                <p:cTn id="281" presetID="19" presetClass="exit" presetSubtype="5" fill="hold" grpId="4" nodeType="withEffect">
                                  <p:stCondLst>
                                    <p:cond delay="0"/>
                                  </p:stCondLst>
                                  <p:childTnLst>
                                    <p:anim calcmode="lin" valueType="num">
                                      <p:cBhvr>
                                        <p:cTn id="282" dur="2000"/>
                                        <p:tgtEl>
                                          <p:spTgt spid="15"/>
                                        </p:tgtEl>
                                        <p:attrNameLst>
                                          <p:attrName>ppt_w</p:attrName>
                                        </p:attrNameLst>
                                      </p:cBhvr>
                                      <p:tavLst>
                                        <p:tav tm="0">
                                          <p:val>
                                            <p:strVal val="ppt_w"/>
                                          </p:val>
                                        </p:tav>
                                        <p:tav tm="100000">
                                          <p:val>
                                            <p:strVal val="ppt_w"/>
                                          </p:val>
                                        </p:tav>
                                      </p:tavLst>
                                    </p:anim>
                                    <p:anim calcmode="lin" valueType="num">
                                      <p:cBhvr>
                                        <p:cTn id="28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1999"/>
                                          </p:stCondLst>
                                        </p:cTn>
                                        <p:tgtEl>
                                          <p:spTgt spid="15"/>
                                        </p:tgtEl>
                                        <p:attrNameLst>
                                          <p:attrName>style.visibility</p:attrName>
                                        </p:attrNameLst>
                                      </p:cBhvr>
                                      <p:to>
                                        <p:strVal val="hidden"/>
                                      </p:to>
                                    </p:set>
                                  </p:childTnLst>
                                </p:cTn>
                              </p:par>
                              <p:par>
                                <p:cTn id="285" presetID="19" presetClass="exit" presetSubtype="5" fill="hold" grpId="4" nodeType="withEffect">
                                  <p:stCondLst>
                                    <p:cond delay="0"/>
                                  </p:stCondLst>
                                  <p:childTnLst>
                                    <p:anim calcmode="lin" valueType="num">
                                      <p:cBhvr>
                                        <p:cTn id="286" dur="2000"/>
                                        <p:tgtEl>
                                          <p:spTgt spid="16"/>
                                        </p:tgtEl>
                                        <p:attrNameLst>
                                          <p:attrName>ppt_w</p:attrName>
                                        </p:attrNameLst>
                                      </p:cBhvr>
                                      <p:tavLst>
                                        <p:tav tm="0">
                                          <p:val>
                                            <p:strVal val="ppt_w"/>
                                          </p:val>
                                        </p:tav>
                                        <p:tav tm="100000">
                                          <p:val>
                                            <p:strVal val="ppt_w"/>
                                          </p:val>
                                        </p:tav>
                                      </p:tavLst>
                                    </p:anim>
                                    <p:anim calcmode="lin" valueType="num">
                                      <p:cBhvr>
                                        <p:cTn id="287"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1999"/>
                                          </p:stCondLst>
                                        </p:cTn>
                                        <p:tgtEl>
                                          <p:spTgt spid="16"/>
                                        </p:tgtEl>
                                        <p:attrNameLst>
                                          <p:attrName>style.visibility</p:attrName>
                                        </p:attrNameLst>
                                      </p:cBhvr>
                                      <p:to>
                                        <p:strVal val="hidden"/>
                                      </p:to>
                                    </p:set>
                                  </p:childTnLst>
                                </p:cTn>
                              </p:par>
                              <p:par>
                                <p:cTn id="289" presetID="19" presetClass="exit" presetSubtype="5" fill="hold" grpId="4" nodeType="withEffect">
                                  <p:stCondLst>
                                    <p:cond delay="0"/>
                                  </p:stCondLst>
                                  <p:childTnLst>
                                    <p:anim calcmode="lin" valueType="num">
                                      <p:cBhvr>
                                        <p:cTn id="290" dur="2000"/>
                                        <p:tgtEl>
                                          <p:spTgt spid="17"/>
                                        </p:tgtEl>
                                        <p:attrNameLst>
                                          <p:attrName>ppt_w</p:attrName>
                                        </p:attrNameLst>
                                      </p:cBhvr>
                                      <p:tavLst>
                                        <p:tav tm="0">
                                          <p:val>
                                            <p:strVal val="ppt_w"/>
                                          </p:val>
                                        </p:tav>
                                        <p:tav tm="100000">
                                          <p:val>
                                            <p:strVal val="ppt_w"/>
                                          </p:val>
                                        </p:tav>
                                      </p:tavLst>
                                    </p:anim>
                                    <p:anim calcmode="lin" valueType="num">
                                      <p:cBhvr>
                                        <p:cTn id="291"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1999"/>
                                          </p:stCondLst>
                                        </p:cTn>
                                        <p:tgtEl>
                                          <p:spTgt spid="17"/>
                                        </p:tgtEl>
                                        <p:attrNameLst>
                                          <p:attrName>style.visibility</p:attrName>
                                        </p:attrNameLst>
                                      </p:cBhvr>
                                      <p:to>
                                        <p:strVal val="hidden"/>
                                      </p:to>
                                    </p:set>
                                  </p:childTnLst>
                                </p:cTn>
                              </p:par>
                              <p:par>
                                <p:cTn id="293" presetID="19" presetClass="exit" presetSubtype="5" fill="hold" grpId="4" nodeType="withEffect">
                                  <p:stCondLst>
                                    <p:cond delay="0"/>
                                  </p:stCondLst>
                                  <p:childTnLst>
                                    <p:anim calcmode="lin" valueType="num">
                                      <p:cBhvr>
                                        <p:cTn id="294" dur="2000"/>
                                        <p:tgtEl>
                                          <p:spTgt spid="18"/>
                                        </p:tgtEl>
                                        <p:attrNameLst>
                                          <p:attrName>ppt_w</p:attrName>
                                        </p:attrNameLst>
                                      </p:cBhvr>
                                      <p:tavLst>
                                        <p:tav tm="0">
                                          <p:val>
                                            <p:strVal val="ppt_w"/>
                                          </p:val>
                                        </p:tav>
                                        <p:tav tm="100000">
                                          <p:val>
                                            <p:strVal val="ppt_w"/>
                                          </p:val>
                                        </p:tav>
                                      </p:tavLst>
                                    </p:anim>
                                    <p:anim calcmode="lin" valueType="num">
                                      <p:cBhvr>
                                        <p:cTn id="295"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1999"/>
                                          </p:stCondLst>
                                        </p:cTn>
                                        <p:tgtEl>
                                          <p:spTgt spid="18"/>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2000" fill="hold"/>
                                        <p:tgtEl>
                                          <p:spTgt spid="2"/>
                                        </p:tgtEl>
                                        <p:attrNameLst>
                                          <p:attrName>ppt_w</p:attrName>
                                        </p:attrNameLst>
                                      </p:cBhvr>
                                      <p:tavLst>
                                        <p:tav tm="0">
                                          <p:val>
                                            <p:strVal val="4/3*#ppt_w"/>
                                          </p:val>
                                        </p:tav>
                                        <p:tav tm="100000">
                                          <p:val>
                                            <p:strVal val="#ppt_w"/>
                                          </p:val>
                                        </p:tav>
                                      </p:tavLst>
                                    </p:anim>
                                    <p:anim calcmode="lin" valueType="num">
                                      <p:cBhvr>
                                        <p:cTn id="300" dur="2000" fill="hold"/>
                                        <p:tgtEl>
                                          <p:spTgt spid="2"/>
                                        </p:tgtEl>
                                        <p:attrNameLst>
                                          <p:attrName>ppt_h</p:attrName>
                                        </p:attrNameLst>
                                      </p:cBhvr>
                                      <p:tavLst>
                                        <p:tav tm="0">
                                          <p:val>
                                            <p:strVal val="4/3*#ppt_h"/>
                                          </p:val>
                                        </p:tav>
                                        <p:tav tm="100000">
                                          <p:val>
                                            <p:strVal val="#ppt_h"/>
                                          </p:val>
                                        </p:tav>
                                      </p:tavLst>
                                    </p:anim>
                                  </p:childTnLst>
                                </p:cTn>
                              </p:par>
                              <p:par>
                                <p:cTn id="301" presetID="16" presetClass="entr" presetSubtype="42" fill="hold" nodeType="withEffect">
                                  <p:stCondLst>
                                    <p:cond delay="0"/>
                                  </p:stCondLst>
                                  <p:childTnLst>
                                    <p:set>
                                      <p:cBhvr>
                                        <p:cTn id="302" dur="1" fill="hold">
                                          <p:stCondLst>
                                            <p:cond delay="0"/>
                                          </p:stCondLst>
                                        </p:cTn>
                                        <p:tgtEl>
                                          <p:spTgt spid="2"/>
                                        </p:tgtEl>
                                        <p:attrNameLst>
                                          <p:attrName>style.visibility</p:attrName>
                                        </p:attrNameLst>
                                      </p:cBhvr>
                                      <p:to>
                                        <p:strVal val="visible"/>
                                      </p:to>
                                    </p:set>
                                    <p:animEffect transition="in" filter="barn(outHorizontal)">
                                      <p:cBhvr>
                                        <p:cTn id="30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Rectángulo"/>
          <p:cNvSpPr/>
          <p:nvPr/>
        </p:nvSpPr>
        <p:spPr>
          <a:xfrm>
            <a:off x="714348" y="3143248"/>
            <a:ext cx="8215338"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14348" y="3571876"/>
            <a:ext cx="8215370"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071538" y="2714620"/>
            <a:ext cx="7429552"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24" y="4071942"/>
            <a:ext cx="7429552"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71604" y="2285992"/>
            <a:ext cx="6500858"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4572008"/>
            <a:ext cx="6500858"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32" y="1857364"/>
            <a:ext cx="5357850"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928794" y="5000636"/>
            <a:ext cx="5357850"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428860" y="1428736"/>
            <a:ext cx="4286280"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428860" y="5429264"/>
            <a:ext cx="4286280"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00364" y="1000108"/>
            <a:ext cx="3500462"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488" y="5857892"/>
            <a:ext cx="3500462" cy="285752"/>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00430" y="642918"/>
            <a:ext cx="2500330" cy="214314"/>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678" y="6143644"/>
            <a:ext cx="2500330" cy="214314"/>
          </a:xfrm>
          <a:prstGeom prst="rect">
            <a:avLst/>
          </a:prstGeom>
          <a:blipFill dpi="0" rotWithShape="1">
            <a:blip r:embed="rId3">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86182" y="285728"/>
            <a:ext cx="1928826" cy="214314"/>
          </a:xfrm>
          <a:prstGeom prst="rect">
            <a:avLst/>
          </a:prstGeom>
          <a:blipFill dpi="0" rotWithShape="1">
            <a:blip r:embed="rId4" cstate="print">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643306" y="6357958"/>
            <a:ext cx="1928826" cy="214314"/>
          </a:xfrm>
          <a:prstGeom prst="rect">
            <a:avLst/>
          </a:prstGeom>
          <a:blipFill dpi="0" rotWithShape="1">
            <a:blip r:embed="rId4" cstate="print">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2000"/>
                                        <p:tgtEl>
                                          <p:spTgt spid="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20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2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2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2000"/>
                                        <p:tgtEl>
                                          <p:spTgt spid="11"/>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horizontal)">
                                      <p:cBhvr>
                                        <p:cTn id="25" dur="2000"/>
                                        <p:tgtEl>
                                          <p:spTgt spid="13"/>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2000"/>
                                        <p:tgtEl>
                                          <p:spTgt spid="1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linds(horizontal)">
                                      <p:cBhvr>
                                        <p:cTn id="31" dur="2000"/>
                                        <p:tgtEl>
                                          <p:spTgt spid="17"/>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linds(horizontal)">
                                      <p:cBhvr>
                                        <p:cTn id="34" dur="2000"/>
                                        <p:tgtEl>
                                          <p:spTgt spid="4"/>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2000"/>
                                        <p:tgtEl>
                                          <p:spTgt spid="8"/>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linds(horizontal)">
                                      <p:cBhvr>
                                        <p:cTn id="46" dur="2000"/>
                                        <p:tgtEl>
                                          <p:spTgt spid="12"/>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blinds(horizontal)">
                                      <p:cBhvr>
                                        <p:cTn id="49" dur="2000"/>
                                        <p:tgtEl>
                                          <p:spTgt spid="14"/>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linds(horizontal)">
                                      <p:cBhvr>
                                        <p:cTn id="52" dur="2000"/>
                                        <p:tgtEl>
                                          <p:spTgt spid="16"/>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2000"/>
                                        <p:tgtEl>
                                          <p:spTgt spid="18"/>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2000" fill="hold"/>
                                        <p:tgtEl>
                                          <p:spTgt spid="3"/>
                                        </p:tgtEl>
                                        <p:attrNameLst>
                                          <p:attrName>ppt_x</p:attrName>
                                        </p:attrNameLst>
                                      </p:cBhvr>
                                      <p:tavLst>
                                        <p:tav tm="0">
                                          <p:val>
                                            <p:strVal val="#ppt_x"/>
                                          </p:val>
                                        </p:tav>
                                        <p:tav tm="100000">
                                          <p:val>
                                            <p:strVal val="#ppt_x"/>
                                          </p:val>
                                        </p:tav>
                                      </p:tavLst>
                                    </p:anim>
                                    <p:anim calcmode="lin" valueType="num">
                                      <p:cBhvr additive="base">
                                        <p:cTn id="59" dur="2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2000" fill="hold"/>
                                        <p:tgtEl>
                                          <p:spTgt spid="5"/>
                                        </p:tgtEl>
                                        <p:attrNameLst>
                                          <p:attrName>ppt_x</p:attrName>
                                        </p:attrNameLst>
                                      </p:cBhvr>
                                      <p:tavLst>
                                        <p:tav tm="0">
                                          <p:val>
                                            <p:strVal val="#ppt_x"/>
                                          </p:val>
                                        </p:tav>
                                        <p:tav tm="100000">
                                          <p:val>
                                            <p:strVal val="#ppt_x"/>
                                          </p:val>
                                        </p:tav>
                                      </p:tavLst>
                                    </p:anim>
                                    <p:anim calcmode="lin" valueType="num">
                                      <p:cBhvr additive="base">
                                        <p:cTn id="63" dur="2000" fill="hold"/>
                                        <p:tgtEl>
                                          <p:spTgt spid="5"/>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ppt_x"/>
                                          </p:val>
                                        </p:tav>
                                        <p:tav tm="100000">
                                          <p:val>
                                            <p:strVal val="#ppt_x"/>
                                          </p:val>
                                        </p:tav>
                                      </p:tavLst>
                                    </p:anim>
                                    <p:anim calcmode="lin" valueType="num">
                                      <p:cBhvr additive="base">
                                        <p:cTn id="67" dur="2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ppt_x"/>
                                          </p:val>
                                        </p:tav>
                                        <p:tav tm="100000">
                                          <p:val>
                                            <p:strVal val="#ppt_x"/>
                                          </p:val>
                                        </p:tav>
                                      </p:tavLst>
                                    </p:anim>
                                    <p:anim calcmode="lin" valueType="num">
                                      <p:cBhvr additive="base">
                                        <p:cTn id="71" dur="2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ppt_x"/>
                                          </p:val>
                                        </p:tav>
                                        <p:tav tm="100000">
                                          <p:val>
                                            <p:strVal val="#ppt_x"/>
                                          </p:val>
                                        </p:tav>
                                      </p:tavLst>
                                    </p:anim>
                                    <p:anim calcmode="lin" valueType="num">
                                      <p:cBhvr additive="base">
                                        <p:cTn id="75" dur="2000" fill="hold"/>
                                        <p:tgtEl>
                                          <p:spTgt spid="11"/>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ppt_x"/>
                                          </p:val>
                                        </p:tav>
                                        <p:tav tm="100000">
                                          <p:val>
                                            <p:strVal val="#ppt_x"/>
                                          </p:val>
                                        </p:tav>
                                      </p:tavLst>
                                    </p:anim>
                                    <p:anim calcmode="lin" valueType="num">
                                      <p:cBhvr additive="base">
                                        <p:cTn id="79" dur="2000" fill="hold"/>
                                        <p:tgtEl>
                                          <p:spTgt spid="13"/>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2000" fill="hold"/>
                                        <p:tgtEl>
                                          <p:spTgt spid="15"/>
                                        </p:tgtEl>
                                        <p:attrNameLst>
                                          <p:attrName>ppt_x</p:attrName>
                                        </p:attrNameLst>
                                      </p:cBhvr>
                                      <p:tavLst>
                                        <p:tav tm="0">
                                          <p:val>
                                            <p:strVal val="#ppt_x"/>
                                          </p:val>
                                        </p:tav>
                                        <p:tav tm="100000">
                                          <p:val>
                                            <p:strVal val="#ppt_x"/>
                                          </p:val>
                                        </p:tav>
                                      </p:tavLst>
                                    </p:anim>
                                    <p:anim calcmode="lin" valueType="num">
                                      <p:cBhvr additive="base">
                                        <p:cTn id="83" dur="2000" fill="hold"/>
                                        <p:tgtEl>
                                          <p:spTgt spid="15"/>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2000" fill="hold"/>
                                        <p:tgtEl>
                                          <p:spTgt spid="17"/>
                                        </p:tgtEl>
                                        <p:attrNameLst>
                                          <p:attrName>ppt_x</p:attrName>
                                        </p:attrNameLst>
                                      </p:cBhvr>
                                      <p:tavLst>
                                        <p:tav tm="0">
                                          <p:val>
                                            <p:strVal val="#ppt_x"/>
                                          </p:val>
                                        </p:tav>
                                        <p:tav tm="100000">
                                          <p:val>
                                            <p:strVal val="#ppt_x"/>
                                          </p:val>
                                        </p:tav>
                                      </p:tavLst>
                                    </p:anim>
                                    <p:anim calcmode="lin" valueType="num">
                                      <p:cBhvr additive="base">
                                        <p:cTn id="87" dur="2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2000" fill="hold"/>
                                        <p:tgtEl>
                                          <p:spTgt spid="4"/>
                                        </p:tgtEl>
                                        <p:attrNameLst>
                                          <p:attrName>ppt_x</p:attrName>
                                        </p:attrNameLst>
                                      </p:cBhvr>
                                      <p:tavLst>
                                        <p:tav tm="0">
                                          <p:val>
                                            <p:strVal val="#ppt_x"/>
                                          </p:val>
                                        </p:tav>
                                        <p:tav tm="100000">
                                          <p:val>
                                            <p:strVal val="#ppt_x"/>
                                          </p:val>
                                        </p:tav>
                                      </p:tavLst>
                                    </p:anim>
                                    <p:anim calcmode="lin" valueType="num">
                                      <p:cBhvr additive="base">
                                        <p:cTn id="91" dur="2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2000" fill="hold"/>
                                        <p:tgtEl>
                                          <p:spTgt spid="6"/>
                                        </p:tgtEl>
                                        <p:attrNameLst>
                                          <p:attrName>ppt_x</p:attrName>
                                        </p:attrNameLst>
                                      </p:cBhvr>
                                      <p:tavLst>
                                        <p:tav tm="0">
                                          <p:val>
                                            <p:strVal val="#ppt_x"/>
                                          </p:val>
                                        </p:tav>
                                        <p:tav tm="100000">
                                          <p:val>
                                            <p:strVal val="#ppt_x"/>
                                          </p:val>
                                        </p:tav>
                                      </p:tavLst>
                                    </p:anim>
                                    <p:anim calcmode="lin" valueType="num">
                                      <p:cBhvr additive="base">
                                        <p:cTn id="95" dur="2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2000" fill="hold"/>
                                        <p:tgtEl>
                                          <p:spTgt spid="8"/>
                                        </p:tgtEl>
                                        <p:attrNameLst>
                                          <p:attrName>ppt_x</p:attrName>
                                        </p:attrNameLst>
                                      </p:cBhvr>
                                      <p:tavLst>
                                        <p:tav tm="0">
                                          <p:val>
                                            <p:strVal val="#ppt_x"/>
                                          </p:val>
                                        </p:tav>
                                        <p:tav tm="100000">
                                          <p:val>
                                            <p:strVal val="#ppt_x"/>
                                          </p:val>
                                        </p:tav>
                                      </p:tavLst>
                                    </p:anim>
                                    <p:anim calcmode="lin" valueType="num">
                                      <p:cBhvr additive="base">
                                        <p:cTn id="99" dur="2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ppt_x"/>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ppt_x"/>
                                          </p:val>
                                        </p:tav>
                                        <p:tav tm="100000">
                                          <p:val>
                                            <p:strVal val="#ppt_x"/>
                                          </p:val>
                                        </p:tav>
                                      </p:tavLst>
                                    </p:anim>
                                    <p:anim calcmode="lin" valueType="num">
                                      <p:cBhvr additive="base">
                                        <p:cTn id="107" dur="2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ppt_x"/>
                                          </p:val>
                                        </p:tav>
                                        <p:tav tm="100000">
                                          <p:val>
                                            <p:strVal val="#ppt_x"/>
                                          </p:val>
                                        </p:tav>
                                      </p:tavLst>
                                    </p:anim>
                                    <p:anim calcmode="lin" valueType="num">
                                      <p:cBhvr additive="base">
                                        <p:cTn id="111" dur="2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000" fill="hold"/>
                                        <p:tgtEl>
                                          <p:spTgt spid="16"/>
                                        </p:tgtEl>
                                        <p:attrNameLst>
                                          <p:attrName>ppt_x</p:attrName>
                                        </p:attrNameLst>
                                      </p:cBhvr>
                                      <p:tavLst>
                                        <p:tav tm="0">
                                          <p:val>
                                            <p:strVal val="#ppt_x"/>
                                          </p:val>
                                        </p:tav>
                                        <p:tav tm="100000">
                                          <p:val>
                                            <p:strVal val="#ppt_x"/>
                                          </p:val>
                                        </p:tav>
                                      </p:tavLst>
                                    </p:anim>
                                    <p:anim calcmode="lin" valueType="num">
                                      <p:cBhvr additive="base">
                                        <p:cTn id="115" dur="2000" fill="hold"/>
                                        <p:tgtEl>
                                          <p:spTgt spid="16"/>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2000" fill="hold"/>
                                        <p:tgtEl>
                                          <p:spTgt spid="18"/>
                                        </p:tgtEl>
                                        <p:attrNameLst>
                                          <p:attrName>ppt_x</p:attrName>
                                        </p:attrNameLst>
                                      </p:cBhvr>
                                      <p:tavLst>
                                        <p:tav tm="0">
                                          <p:val>
                                            <p:strVal val="#ppt_x"/>
                                          </p:val>
                                        </p:tav>
                                        <p:tav tm="100000">
                                          <p:val>
                                            <p:strVal val="#ppt_x"/>
                                          </p:val>
                                        </p:tav>
                                      </p:tavLst>
                                    </p:anim>
                                    <p:anim calcmode="lin" valueType="num">
                                      <p:cBhvr additive="base">
                                        <p:cTn id="119" dur="2000" fill="hold"/>
                                        <p:tgtEl>
                                          <p:spTgt spid="18"/>
                                        </p:tgtEl>
                                        <p:attrNameLst>
                                          <p:attrName>ppt_y</p:attrName>
                                        </p:attrNameLst>
                                      </p:cBhvr>
                                      <p:tavLst>
                                        <p:tav tm="0">
                                          <p:val>
                                            <p:strVal val="0-#ppt_h/2"/>
                                          </p:val>
                                        </p:tav>
                                        <p:tav tm="100000">
                                          <p:val>
                                            <p:strVal val="#ppt_y"/>
                                          </p:val>
                                        </p:tav>
                                      </p:tavLst>
                                    </p:anim>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3"/>
                                        </p:tgtEl>
                                        <p:attrNameLst>
                                          <p:attrName>ppt_x</p:attrName>
                                        </p:attrNameLst>
                                      </p:cBhvr>
                                      <p:tavLst>
                                        <p:tav tm="0">
                                          <p:val>
                                            <p:strVal val="ppt_x"/>
                                          </p:val>
                                        </p:tav>
                                        <p:tav tm="100000">
                                          <p:val>
                                            <p:strVal val="ppt_x"/>
                                          </p:val>
                                        </p:tav>
                                      </p:tavLst>
                                    </p:anim>
                                    <p:anim calcmode="lin" valueType="num">
                                      <p:cBhvr additive="base">
                                        <p:cTn id="123" dur="2000"/>
                                        <p:tgtEl>
                                          <p:spTgt spid="3"/>
                                        </p:tgtEl>
                                        <p:attrNameLst>
                                          <p:attrName>ppt_y</p:attrName>
                                        </p:attrNameLst>
                                      </p:cBhvr>
                                      <p:tavLst>
                                        <p:tav tm="0">
                                          <p:val>
                                            <p:strVal val="ppt_y"/>
                                          </p:val>
                                        </p:tav>
                                        <p:tav tm="100000">
                                          <p:val>
                                            <p:strVal val="1+ppt_h/2"/>
                                          </p:val>
                                        </p:tav>
                                      </p:tavLst>
                                    </p:anim>
                                    <p:set>
                                      <p:cBhvr>
                                        <p:cTn id="124" dur="1" fill="hold">
                                          <p:stCondLst>
                                            <p:cond delay="1999"/>
                                          </p:stCondLst>
                                        </p:cTn>
                                        <p:tgtEl>
                                          <p:spTgt spid="3"/>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ppt_x"/>
                                          </p:val>
                                        </p:tav>
                                      </p:tavLst>
                                    </p:anim>
                                    <p:anim calcmode="lin" valueType="num">
                                      <p:cBhvr additive="base">
                                        <p:cTn id="127" dur="2000"/>
                                        <p:tgtEl>
                                          <p:spTgt spid="5"/>
                                        </p:tgtEl>
                                        <p:attrNameLst>
                                          <p:attrName>ppt_y</p:attrName>
                                        </p:attrNameLst>
                                      </p:cBhvr>
                                      <p:tavLst>
                                        <p:tav tm="0">
                                          <p:val>
                                            <p:strVal val="ppt_y"/>
                                          </p:val>
                                        </p:tav>
                                        <p:tav tm="100000">
                                          <p:val>
                                            <p:strVal val="1+ppt_h/2"/>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ppt_x"/>
                                          </p:val>
                                        </p:tav>
                                      </p:tavLst>
                                    </p:anim>
                                    <p:anim calcmode="lin" valueType="num">
                                      <p:cBhvr additive="base">
                                        <p:cTn id="131" dur="2000"/>
                                        <p:tgtEl>
                                          <p:spTgt spid="7"/>
                                        </p:tgtEl>
                                        <p:attrNameLst>
                                          <p:attrName>ppt_y</p:attrName>
                                        </p:attrNameLst>
                                      </p:cBhvr>
                                      <p:tavLst>
                                        <p:tav tm="0">
                                          <p:val>
                                            <p:strVal val="ppt_y"/>
                                          </p:val>
                                        </p:tav>
                                        <p:tav tm="100000">
                                          <p:val>
                                            <p:strVal val="1+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ppt_x"/>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ppt_x"/>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3"/>
                                        </p:tgtEl>
                                        <p:attrNameLst>
                                          <p:attrName>ppt_x</p:attrName>
                                        </p:attrNameLst>
                                      </p:cBhvr>
                                      <p:tavLst>
                                        <p:tav tm="0">
                                          <p:val>
                                            <p:strVal val="ppt_x"/>
                                          </p:val>
                                        </p:tav>
                                        <p:tav tm="100000">
                                          <p:val>
                                            <p:strVal val="ppt_x"/>
                                          </p:val>
                                        </p:tav>
                                      </p:tavLst>
                                    </p:anim>
                                    <p:anim calcmode="lin" valueType="num">
                                      <p:cBhvr additive="base">
                                        <p:cTn id="143" dur="2000"/>
                                        <p:tgtEl>
                                          <p:spTgt spid="13"/>
                                        </p:tgtEl>
                                        <p:attrNameLst>
                                          <p:attrName>ppt_y</p:attrName>
                                        </p:attrNameLst>
                                      </p:cBhvr>
                                      <p:tavLst>
                                        <p:tav tm="0">
                                          <p:val>
                                            <p:strVal val="ppt_y"/>
                                          </p:val>
                                        </p:tav>
                                        <p:tav tm="100000">
                                          <p:val>
                                            <p:strVal val="1+ppt_h/2"/>
                                          </p:val>
                                        </p:tav>
                                      </p:tavLst>
                                    </p:anim>
                                    <p:set>
                                      <p:cBhvr>
                                        <p:cTn id="144" dur="1" fill="hold">
                                          <p:stCondLst>
                                            <p:cond delay="1999"/>
                                          </p:stCondLst>
                                        </p:cTn>
                                        <p:tgtEl>
                                          <p:spTgt spid="13"/>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5"/>
                                        </p:tgtEl>
                                        <p:attrNameLst>
                                          <p:attrName>ppt_x</p:attrName>
                                        </p:attrNameLst>
                                      </p:cBhvr>
                                      <p:tavLst>
                                        <p:tav tm="0">
                                          <p:val>
                                            <p:strVal val="ppt_x"/>
                                          </p:val>
                                        </p:tav>
                                        <p:tav tm="100000">
                                          <p:val>
                                            <p:strVal val="ppt_x"/>
                                          </p:val>
                                        </p:tav>
                                      </p:tavLst>
                                    </p:anim>
                                    <p:anim calcmode="lin" valueType="num">
                                      <p:cBhvr additive="base">
                                        <p:cTn id="147" dur="2000"/>
                                        <p:tgtEl>
                                          <p:spTgt spid="15"/>
                                        </p:tgtEl>
                                        <p:attrNameLst>
                                          <p:attrName>ppt_y</p:attrName>
                                        </p:attrNameLst>
                                      </p:cBhvr>
                                      <p:tavLst>
                                        <p:tav tm="0">
                                          <p:val>
                                            <p:strVal val="ppt_y"/>
                                          </p:val>
                                        </p:tav>
                                        <p:tav tm="100000">
                                          <p:val>
                                            <p:strVal val="1+ppt_h/2"/>
                                          </p:val>
                                        </p:tav>
                                      </p:tavLst>
                                    </p:anim>
                                    <p:set>
                                      <p:cBhvr>
                                        <p:cTn id="148" dur="1" fill="hold">
                                          <p:stCondLst>
                                            <p:cond delay="1999"/>
                                          </p:stCondLst>
                                        </p:cTn>
                                        <p:tgtEl>
                                          <p:spTgt spid="15"/>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ppt_x"/>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2000"/>
                                        <p:tgtEl>
                                          <p:spTgt spid="4"/>
                                        </p:tgtEl>
                                        <p:attrNameLst>
                                          <p:attrName>ppt_x</p:attrName>
                                        </p:attrNameLst>
                                      </p:cBhvr>
                                      <p:tavLst>
                                        <p:tav tm="0">
                                          <p:val>
                                            <p:strVal val="ppt_x"/>
                                          </p:val>
                                        </p:tav>
                                        <p:tav tm="100000">
                                          <p:val>
                                            <p:strVal val="ppt_x"/>
                                          </p:val>
                                        </p:tav>
                                      </p:tavLst>
                                    </p:anim>
                                    <p:anim calcmode="lin" valueType="num">
                                      <p:cBhvr additive="base">
                                        <p:cTn id="155" dur="2000"/>
                                        <p:tgtEl>
                                          <p:spTgt spid="4"/>
                                        </p:tgtEl>
                                        <p:attrNameLst>
                                          <p:attrName>ppt_y</p:attrName>
                                        </p:attrNameLst>
                                      </p:cBhvr>
                                      <p:tavLst>
                                        <p:tav tm="0">
                                          <p:val>
                                            <p:strVal val="ppt_y"/>
                                          </p:val>
                                        </p:tav>
                                        <p:tav tm="100000">
                                          <p:val>
                                            <p:strVal val="0-ppt_h/2"/>
                                          </p:val>
                                        </p:tav>
                                      </p:tavLst>
                                    </p:anim>
                                    <p:set>
                                      <p:cBhvr>
                                        <p:cTn id="156" dur="1" fill="hold">
                                          <p:stCondLst>
                                            <p:cond delay="1999"/>
                                          </p:stCondLst>
                                        </p:cTn>
                                        <p:tgtEl>
                                          <p:spTgt spid="4"/>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ppt_x"/>
                                          </p:val>
                                        </p:tav>
                                      </p:tavLst>
                                    </p:anim>
                                    <p:anim calcmode="lin" valueType="num">
                                      <p:cBhvr additive="base">
                                        <p:cTn id="159" dur="2000"/>
                                        <p:tgtEl>
                                          <p:spTgt spid="6"/>
                                        </p:tgtEl>
                                        <p:attrNameLst>
                                          <p:attrName>ppt_y</p:attrName>
                                        </p:attrNameLst>
                                      </p:cBhvr>
                                      <p:tavLst>
                                        <p:tav tm="0">
                                          <p:val>
                                            <p:strVal val="ppt_y"/>
                                          </p:val>
                                        </p:tav>
                                        <p:tav tm="100000">
                                          <p:val>
                                            <p:strVal val="0-ppt_h/2"/>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0-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0-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ppt_x"/>
                                          </p:val>
                                        </p:tav>
                                      </p:tavLst>
                                    </p:anim>
                                    <p:anim calcmode="lin" valueType="num">
                                      <p:cBhvr additive="base">
                                        <p:cTn id="171" dur="2000"/>
                                        <p:tgtEl>
                                          <p:spTgt spid="12"/>
                                        </p:tgtEl>
                                        <p:attrNameLst>
                                          <p:attrName>ppt_y</p:attrName>
                                        </p:attrNameLst>
                                      </p:cBhvr>
                                      <p:tavLst>
                                        <p:tav tm="0">
                                          <p:val>
                                            <p:strVal val="ppt_y"/>
                                          </p:val>
                                        </p:tav>
                                        <p:tav tm="100000">
                                          <p:val>
                                            <p:strVal val="0-ppt_h/2"/>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ppt_x"/>
                                          </p:val>
                                        </p:tav>
                                      </p:tavLst>
                                    </p:anim>
                                    <p:anim calcmode="lin" valueType="num">
                                      <p:cBhvr additive="base">
                                        <p:cTn id="175" dur="2000"/>
                                        <p:tgtEl>
                                          <p:spTgt spid="14"/>
                                        </p:tgtEl>
                                        <p:attrNameLst>
                                          <p:attrName>ppt_y</p:attrName>
                                        </p:attrNameLst>
                                      </p:cBhvr>
                                      <p:tavLst>
                                        <p:tav tm="0">
                                          <p:val>
                                            <p:strVal val="ppt_y"/>
                                          </p:val>
                                        </p:tav>
                                        <p:tav tm="100000">
                                          <p:val>
                                            <p:strVal val="0-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6"/>
                                        </p:tgtEl>
                                        <p:attrNameLst>
                                          <p:attrName>ppt_x</p:attrName>
                                        </p:attrNameLst>
                                      </p:cBhvr>
                                      <p:tavLst>
                                        <p:tav tm="0">
                                          <p:val>
                                            <p:strVal val="ppt_x"/>
                                          </p:val>
                                        </p:tav>
                                        <p:tav tm="100000">
                                          <p:val>
                                            <p:strVal val="ppt_x"/>
                                          </p:val>
                                        </p:tav>
                                      </p:tavLst>
                                    </p:anim>
                                    <p:anim calcmode="lin" valueType="num">
                                      <p:cBhvr additive="base">
                                        <p:cTn id="179" dur="2000"/>
                                        <p:tgtEl>
                                          <p:spTgt spid="16"/>
                                        </p:tgtEl>
                                        <p:attrNameLst>
                                          <p:attrName>ppt_y</p:attrName>
                                        </p:attrNameLst>
                                      </p:cBhvr>
                                      <p:tavLst>
                                        <p:tav tm="0">
                                          <p:val>
                                            <p:strVal val="ppt_y"/>
                                          </p:val>
                                        </p:tav>
                                        <p:tav tm="100000">
                                          <p:val>
                                            <p:strVal val="0-ppt_h/2"/>
                                          </p:val>
                                        </p:tav>
                                      </p:tavLst>
                                    </p:anim>
                                    <p:set>
                                      <p:cBhvr>
                                        <p:cTn id="180" dur="1" fill="hold">
                                          <p:stCondLst>
                                            <p:cond delay="1999"/>
                                          </p:stCondLst>
                                        </p:cTn>
                                        <p:tgtEl>
                                          <p:spTgt spid="16"/>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ppt_x"/>
                                          </p:val>
                                        </p:tav>
                                      </p:tavLst>
                                    </p:anim>
                                    <p:anim calcmode="lin" valueType="num">
                                      <p:cBhvr additive="base">
                                        <p:cTn id="183" dur="2000"/>
                                        <p:tgtEl>
                                          <p:spTgt spid="18"/>
                                        </p:tgtEl>
                                        <p:attrNameLst>
                                          <p:attrName>ppt_y</p:attrName>
                                        </p:attrNameLst>
                                      </p:cBhvr>
                                      <p:tavLst>
                                        <p:tav tm="0">
                                          <p:val>
                                            <p:strVal val="ppt_y"/>
                                          </p:val>
                                        </p:tav>
                                        <p:tav tm="100000">
                                          <p:val>
                                            <p:strVal val="0-ppt_h/2"/>
                                          </p:val>
                                        </p:tav>
                                      </p:tavLst>
                                    </p:anim>
                                    <p:set>
                                      <p:cBhvr>
                                        <p:cTn id="184" dur="1" fill="hold">
                                          <p:stCondLst>
                                            <p:cond delay="1999"/>
                                          </p:stCondLst>
                                        </p:cTn>
                                        <p:tgtEl>
                                          <p:spTgt spid="1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3"/>
                                        </p:tgtEl>
                                        <p:attrNameLst>
                                          <p:attrName>ppt_w</p:attrName>
                                        </p:attrNameLst>
                                      </p:cBhvr>
                                      <p:tavLst>
                                        <p:tav tm="0">
                                          <p:val>
                                            <p:strVal val="ppt_w"/>
                                          </p:val>
                                        </p:tav>
                                        <p:tav tm="100000">
                                          <p:val>
                                            <p:strVal val="ppt_w"/>
                                          </p:val>
                                        </p:tav>
                                      </p:tavLst>
                                    </p:anim>
                                    <p:anim calcmode="lin" valueType="num">
                                      <p:cBhvr>
                                        <p:cTn id="187"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3"/>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5"/>
                                        </p:tgtEl>
                                        <p:attrNameLst>
                                          <p:attrName>ppt_w</p:attrName>
                                        </p:attrNameLst>
                                      </p:cBhvr>
                                      <p:tavLst>
                                        <p:tav tm="0">
                                          <p:val>
                                            <p:strVal val="ppt_w"/>
                                          </p:val>
                                        </p:tav>
                                        <p:tav tm="100000">
                                          <p:val>
                                            <p:strVal val="ppt_w"/>
                                          </p:val>
                                        </p:tav>
                                      </p:tavLst>
                                    </p:anim>
                                    <p:anim calcmode="lin" valueType="num">
                                      <p:cBhvr>
                                        <p:cTn id="191"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7"/>
                                        </p:tgtEl>
                                        <p:attrNameLst>
                                          <p:attrName>ppt_w</p:attrName>
                                        </p:attrNameLst>
                                      </p:cBhvr>
                                      <p:tavLst>
                                        <p:tav tm="0">
                                          <p:val>
                                            <p:strVal val="ppt_w"/>
                                          </p:val>
                                        </p:tav>
                                        <p:tav tm="100000">
                                          <p:val>
                                            <p:strVal val="ppt_w"/>
                                          </p:val>
                                        </p:tav>
                                      </p:tavLst>
                                    </p:anim>
                                    <p:anim calcmode="lin" valueType="num">
                                      <p:cBhvr>
                                        <p:cTn id="195"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9"/>
                                        </p:tgtEl>
                                        <p:attrNameLst>
                                          <p:attrName>ppt_w</p:attrName>
                                        </p:attrNameLst>
                                      </p:cBhvr>
                                      <p:tavLst>
                                        <p:tav tm="0">
                                          <p:val>
                                            <p:strVal val="ppt_w"/>
                                          </p:val>
                                        </p:tav>
                                        <p:tav tm="100000">
                                          <p:val>
                                            <p:strVal val="ppt_w"/>
                                          </p:val>
                                        </p:tav>
                                      </p:tavLst>
                                    </p:anim>
                                    <p:anim calcmode="lin" valueType="num">
                                      <p:cBhvr>
                                        <p:cTn id="19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1"/>
                                        </p:tgtEl>
                                        <p:attrNameLst>
                                          <p:attrName>ppt_w</p:attrName>
                                        </p:attrNameLst>
                                      </p:cBhvr>
                                      <p:tavLst>
                                        <p:tav tm="0">
                                          <p:val>
                                            <p:strVal val="ppt_w"/>
                                          </p:val>
                                        </p:tav>
                                        <p:tav tm="100000">
                                          <p:val>
                                            <p:strVal val="ppt_w"/>
                                          </p:val>
                                        </p:tav>
                                      </p:tavLst>
                                    </p:anim>
                                    <p:anim calcmode="lin" valueType="num">
                                      <p:cBhvr>
                                        <p:cTn id="20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1"/>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2000"/>
                                        <p:tgtEl>
                                          <p:spTgt spid="13"/>
                                        </p:tgtEl>
                                        <p:attrNameLst>
                                          <p:attrName>ppt_w</p:attrName>
                                        </p:attrNameLst>
                                      </p:cBhvr>
                                      <p:tavLst>
                                        <p:tav tm="0">
                                          <p:val>
                                            <p:strVal val="ppt_w"/>
                                          </p:val>
                                        </p:tav>
                                        <p:tav tm="100000">
                                          <p:val>
                                            <p:strVal val="ppt_w"/>
                                          </p:val>
                                        </p:tav>
                                      </p:tavLst>
                                    </p:anim>
                                    <p:anim calcmode="lin" valueType="num">
                                      <p:cBhvr>
                                        <p:cTn id="207"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1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2000"/>
                                        <p:tgtEl>
                                          <p:spTgt spid="15"/>
                                        </p:tgtEl>
                                        <p:attrNameLst>
                                          <p:attrName>ppt_w</p:attrName>
                                        </p:attrNameLst>
                                      </p:cBhvr>
                                      <p:tavLst>
                                        <p:tav tm="0">
                                          <p:val>
                                            <p:strVal val="ppt_w"/>
                                          </p:val>
                                        </p:tav>
                                        <p:tav tm="100000">
                                          <p:val>
                                            <p:strVal val="ppt_w"/>
                                          </p:val>
                                        </p:tav>
                                      </p:tavLst>
                                    </p:anim>
                                    <p:anim calcmode="lin" valueType="num">
                                      <p:cBhvr>
                                        <p:cTn id="211"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2000"/>
                                        <p:tgtEl>
                                          <p:spTgt spid="17"/>
                                        </p:tgtEl>
                                        <p:attrNameLst>
                                          <p:attrName>ppt_w</p:attrName>
                                        </p:attrNameLst>
                                      </p:cBhvr>
                                      <p:tavLst>
                                        <p:tav tm="0">
                                          <p:val>
                                            <p:strVal val="ppt_w"/>
                                          </p:val>
                                        </p:tav>
                                        <p:tav tm="100000">
                                          <p:val>
                                            <p:strVal val="ppt_w"/>
                                          </p:val>
                                        </p:tav>
                                      </p:tavLst>
                                    </p:anim>
                                    <p:anim calcmode="lin" valueType="num">
                                      <p:cBhvr>
                                        <p:cTn id="215"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1999"/>
                                          </p:stCondLst>
                                        </p:cTn>
                                        <p:tgtEl>
                                          <p:spTgt spid="17"/>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2000"/>
                                        <p:tgtEl>
                                          <p:spTgt spid="4"/>
                                        </p:tgtEl>
                                        <p:attrNameLst>
                                          <p:attrName>ppt_w</p:attrName>
                                        </p:attrNameLst>
                                      </p:cBhvr>
                                      <p:tavLst>
                                        <p:tav tm="0">
                                          <p:val>
                                            <p:strVal val="ppt_w"/>
                                          </p:val>
                                        </p:tav>
                                        <p:tav tm="100000">
                                          <p:val>
                                            <p:strVal val="ppt_w"/>
                                          </p:val>
                                        </p:tav>
                                      </p:tavLst>
                                    </p:anim>
                                    <p:anim calcmode="lin" valueType="num">
                                      <p:cBhvr>
                                        <p:cTn id="21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4"/>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2000"/>
                                        <p:tgtEl>
                                          <p:spTgt spid="6"/>
                                        </p:tgtEl>
                                        <p:attrNameLst>
                                          <p:attrName>ppt_w</p:attrName>
                                        </p:attrNameLst>
                                      </p:cBhvr>
                                      <p:tavLst>
                                        <p:tav tm="0">
                                          <p:val>
                                            <p:strVal val="ppt_w"/>
                                          </p:val>
                                        </p:tav>
                                        <p:tav tm="100000">
                                          <p:val>
                                            <p:strVal val="ppt_w"/>
                                          </p:val>
                                        </p:tav>
                                      </p:tavLst>
                                    </p:anim>
                                    <p:anim calcmode="lin" valueType="num">
                                      <p:cBhvr>
                                        <p:cTn id="223"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1999"/>
                                          </p:stCondLst>
                                        </p:cTn>
                                        <p:tgtEl>
                                          <p:spTgt spid="6"/>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2000"/>
                                        <p:tgtEl>
                                          <p:spTgt spid="8"/>
                                        </p:tgtEl>
                                        <p:attrNameLst>
                                          <p:attrName>ppt_w</p:attrName>
                                        </p:attrNameLst>
                                      </p:cBhvr>
                                      <p:tavLst>
                                        <p:tav tm="0">
                                          <p:val>
                                            <p:strVal val="ppt_w"/>
                                          </p:val>
                                        </p:tav>
                                        <p:tav tm="100000">
                                          <p:val>
                                            <p:strVal val="ppt_w"/>
                                          </p:val>
                                        </p:tav>
                                      </p:tavLst>
                                    </p:anim>
                                    <p:anim calcmode="lin" valueType="num">
                                      <p:cBhvr>
                                        <p:cTn id="227"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8"/>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2000"/>
                                        <p:tgtEl>
                                          <p:spTgt spid="10"/>
                                        </p:tgtEl>
                                        <p:attrNameLst>
                                          <p:attrName>ppt_w</p:attrName>
                                        </p:attrNameLst>
                                      </p:cBhvr>
                                      <p:tavLst>
                                        <p:tav tm="0">
                                          <p:val>
                                            <p:strVal val="ppt_w"/>
                                          </p:val>
                                        </p:tav>
                                        <p:tav tm="100000">
                                          <p:val>
                                            <p:strVal val="ppt_w"/>
                                          </p:val>
                                        </p:tav>
                                      </p:tavLst>
                                    </p:anim>
                                    <p:anim calcmode="lin" valueType="num">
                                      <p:cBhvr>
                                        <p:cTn id="231"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1999"/>
                                          </p:stCondLst>
                                        </p:cTn>
                                        <p:tgtEl>
                                          <p:spTgt spid="10"/>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2000"/>
                                        <p:tgtEl>
                                          <p:spTgt spid="12"/>
                                        </p:tgtEl>
                                        <p:attrNameLst>
                                          <p:attrName>ppt_w</p:attrName>
                                        </p:attrNameLst>
                                      </p:cBhvr>
                                      <p:tavLst>
                                        <p:tav tm="0">
                                          <p:val>
                                            <p:strVal val="ppt_w"/>
                                          </p:val>
                                        </p:tav>
                                        <p:tav tm="100000">
                                          <p:val>
                                            <p:strVal val="ppt_w"/>
                                          </p:val>
                                        </p:tav>
                                      </p:tavLst>
                                    </p:anim>
                                    <p:anim calcmode="lin" valueType="num">
                                      <p:cBhvr>
                                        <p:cTn id="235"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12"/>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2000"/>
                                        <p:tgtEl>
                                          <p:spTgt spid="14"/>
                                        </p:tgtEl>
                                        <p:attrNameLst>
                                          <p:attrName>ppt_w</p:attrName>
                                        </p:attrNameLst>
                                      </p:cBhvr>
                                      <p:tavLst>
                                        <p:tav tm="0">
                                          <p:val>
                                            <p:strVal val="ppt_w"/>
                                          </p:val>
                                        </p:tav>
                                        <p:tav tm="100000">
                                          <p:val>
                                            <p:strVal val="ppt_w"/>
                                          </p:val>
                                        </p:tav>
                                      </p:tavLst>
                                    </p:anim>
                                    <p:anim calcmode="lin" valueType="num">
                                      <p:cBhvr>
                                        <p:cTn id="239"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14"/>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2000"/>
                                        <p:tgtEl>
                                          <p:spTgt spid="16"/>
                                        </p:tgtEl>
                                        <p:attrNameLst>
                                          <p:attrName>ppt_w</p:attrName>
                                        </p:attrNameLst>
                                      </p:cBhvr>
                                      <p:tavLst>
                                        <p:tav tm="0">
                                          <p:val>
                                            <p:strVal val="ppt_w"/>
                                          </p:val>
                                        </p:tav>
                                        <p:tav tm="100000">
                                          <p:val>
                                            <p:strVal val="ppt_w"/>
                                          </p:val>
                                        </p:tav>
                                      </p:tavLst>
                                    </p:anim>
                                    <p:anim calcmode="lin" valueType="num">
                                      <p:cBhvr>
                                        <p:cTn id="243"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6"/>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2000"/>
                                        <p:tgtEl>
                                          <p:spTgt spid="18"/>
                                        </p:tgtEl>
                                        <p:attrNameLst>
                                          <p:attrName>ppt_w</p:attrName>
                                        </p:attrNameLst>
                                      </p:cBhvr>
                                      <p:tavLst>
                                        <p:tav tm="0">
                                          <p:val>
                                            <p:strVal val="ppt_w"/>
                                          </p:val>
                                        </p:tav>
                                        <p:tav tm="100000">
                                          <p:val>
                                            <p:strVal val="ppt_w"/>
                                          </p:val>
                                        </p:tav>
                                      </p:tavLst>
                                    </p:anim>
                                    <p:anim calcmode="lin" valueType="num">
                                      <p:cBhvr>
                                        <p:cTn id="247"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18"/>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pic>
        <p:nvPicPr>
          <p:cNvPr id="3" name="2 Imagen" descr="remolino_png_transparente_by_carlieeeditions-d6gs5f9.png"/>
          <p:cNvPicPr>
            <a:picLocks noChangeAspect="1"/>
          </p:cNvPicPr>
          <p:nvPr/>
        </p:nvPicPr>
        <p:blipFill>
          <a:blip r:embed="rId3">
            <a:duotone>
              <a:prstClr val="black"/>
              <a:srgbClr val="FFFF00">
                <a:tint val="45000"/>
                <a:satMod val="400000"/>
              </a:srgbClr>
            </a:duotone>
            <a:lum contrast="40000"/>
          </a:blip>
          <a:stretch>
            <a:fillRect/>
          </a:stretch>
        </p:blipFill>
        <p:spPr>
          <a:xfrm>
            <a:off x="1308327" y="0"/>
            <a:ext cx="6527346" cy="6858000"/>
          </a:xfrm>
          <a:prstGeom prst="rect">
            <a:avLst/>
          </a:prstGeom>
          <a:effectLst>
            <a:softEdge rad="31750"/>
          </a:effectLst>
        </p:spPr>
      </p:pic>
      <p:sp>
        <p:nvSpPr>
          <p:cNvPr id="4" name="3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3"/>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3"/>
                                        </p:tgtEl>
                                        <p:attrNameLst>
                                          <p:attrName>ppt_w</p:attrName>
                                        </p:attrNameLst>
                                      </p:cBhvr>
                                      <p:tavLst>
                                        <p:tav tm="0">
                                          <p:val>
                                            <p:strVal val="ppt_w"/>
                                          </p:val>
                                        </p:tav>
                                        <p:tav tm="100000">
                                          <p:val>
                                            <p:fltVal val="0"/>
                                          </p:val>
                                        </p:tav>
                                      </p:tavLst>
                                    </p:anim>
                                    <p:anim calcmode="lin" valueType="num">
                                      <p:cBhvr>
                                        <p:cTn id="19" dur="2000"/>
                                        <p:tgtEl>
                                          <p:spTgt spid="3"/>
                                        </p:tgtEl>
                                        <p:attrNameLst>
                                          <p:attrName>ppt_h</p:attrName>
                                        </p:attrNameLst>
                                      </p:cBhvr>
                                      <p:tavLst>
                                        <p:tav tm="0">
                                          <p:val>
                                            <p:strVal val="ppt_h"/>
                                          </p:val>
                                        </p:tav>
                                        <p:tav tm="100000">
                                          <p:val>
                                            <p:fltVal val="0"/>
                                          </p:val>
                                        </p:tav>
                                      </p:tavLst>
                                    </p:anim>
                                    <p:anim calcmode="lin" valueType="num">
                                      <p:cBhvr>
                                        <p:cTn id="20" dur="2000"/>
                                        <p:tgtEl>
                                          <p:spTgt spid="3"/>
                                        </p:tgtEl>
                                        <p:attrNameLst>
                                          <p:attrName>ppt_x</p:attrName>
                                        </p:attrNameLst>
                                      </p:cBhvr>
                                      <p:tavLst>
                                        <p:tav tm="0">
                                          <p:val>
                                            <p:strVal val="ppt_x"/>
                                          </p:val>
                                        </p:tav>
                                        <p:tav tm="100000">
                                          <p:val>
                                            <p:fltVal val="0.5"/>
                                          </p:val>
                                        </p:tav>
                                      </p:tavLst>
                                    </p:anim>
                                    <p:anim calcmode="lin" valueType="num">
                                      <p:cBhvr>
                                        <p:cTn id="21" dur="2000"/>
                                        <p:tgtEl>
                                          <p:spTgt spid="3"/>
                                        </p:tgtEl>
                                        <p:attrNameLst>
                                          <p:attrName>ppt_y</p:attrName>
                                        </p:attrNameLst>
                                      </p:cBhvr>
                                      <p:tavLst>
                                        <p:tav tm="0">
                                          <p:val>
                                            <p:strVal val="ppt_y"/>
                                          </p:val>
                                        </p:tav>
                                        <p:tav tm="100000">
                                          <p:val>
                                            <p:fltVal val="0.5"/>
                                          </p:val>
                                        </p:tav>
                                      </p:tavLst>
                                    </p:anim>
                                    <p:set>
                                      <p:cBhvr>
                                        <p:cTn id="22" dur="1" fill="hold">
                                          <p:stCondLst>
                                            <p:cond delay="1999"/>
                                          </p:stCondLst>
                                        </p:cTn>
                                        <p:tgtEl>
                                          <p:spTgt spid="3"/>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3"/>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ppt_w</p:attrName>
                                        </p:attrNameLst>
                                      </p:cBhvr>
                                      <p:tavLst>
                                        <p:tav tm="0">
                                          <p:val>
                                            <p:strVal val="4/3*#ppt_w"/>
                                          </p:val>
                                        </p:tav>
                                        <p:tav tm="100000">
                                          <p:val>
                                            <p:strVal val="#ppt_w"/>
                                          </p:val>
                                        </p:tav>
                                      </p:tavLst>
                                    </p:anim>
                                    <p:anim calcmode="lin" valueType="num">
                                      <p:cBhvr>
                                        <p:cTn id="28" dur="2000" fill="hold"/>
                                        <p:tgtEl>
                                          <p:spTgt spid="2"/>
                                        </p:tgtEl>
                                        <p:attrNameLst>
                                          <p:attrName>ppt_h</p:attrName>
                                        </p:attrNameLst>
                                      </p:cBhvr>
                                      <p:tavLst>
                                        <p:tav tm="0">
                                          <p:val>
                                            <p:strVal val="4/3*#ppt_h"/>
                                          </p:val>
                                        </p:tav>
                                        <p:tav tm="100000">
                                          <p:val>
                                            <p:strVal val="#ppt_h"/>
                                          </p:val>
                                        </p:tav>
                                      </p:tavLst>
                                    </p:anim>
                                  </p:childTnLst>
                                </p:cTn>
                              </p:par>
                              <p:par>
                                <p:cTn id="29" presetID="21" presetClass="entr" presetSubtype="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heel(8)">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Anillo"/>
          <p:cNvSpPr/>
          <p:nvPr/>
        </p:nvSpPr>
        <p:spPr>
          <a:xfrm>
            <a:off x="2214546" y="4143380"/>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928794" y="2571744"/>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214810" y="428604"/>
            <a:ext cx="1500198" cy="1428760"/>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857884" y="1000108"/>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143636" y="2571744"/>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86446" y="4143380"/>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071934" y="4643446"/>
            <a:ext cx="1500198" cy="1428760"/>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357422" y="928670"/>
            <a:ext cx="1571636" cy="1500198"/>
          </a:xfrm>
          <a:prstGeom prst="donut">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3"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0-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1+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2/3*#ppt_w"/>
                                          </p:val>
                                        </p:tav>
                                        <p:tav tm="100000">
                                          <p:val>
                                            <p:strVal val="#ppt_w"/>
                                          </p:val>
                                        </p:tav>
                                      </p:tavLst>
                                    </p:anim>
                                    <p:anim calcmode="lin" valueType="num">
                                      <p:cBhvr>
                                        <p:cTn id="92" dur="2000" fill="hold"/>
                                        <p:tgtEl>
                                          <p:spTgt spid="2"/>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ox(out)">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a:off x="0" y="0"/>
            <a:ext cx="4357686" cy="6858000"/>
          </a:xfrm>
          <a:prstGeom prst="moon">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Triángulo rectángulo"/>
          <p:cNvSpPr/>
          <p:nvPr/>
        </p:nvSpPr>
        <p:spPr>
          <a:xfrm>
            <a:off x="2709850" y="290514"/>
            <a:ext cx="1857388" cy="1571612"/>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a:off x="2709850" y="1862126"/>
            <a:ext cx="1857388" cy="1571612"/>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2709850" y="3433762"/>
            <a:ext cx="1857388" cy="1571612"/>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2709850" y="5005398"/>
            <a:ext cx="1857388" cy="1571612"/>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786314" y="285752"/>
            <a:ext cx="1704988" cy="1647812"/>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786314" y="1857364"/>
            <a:ext cx="1704988" cy="1576398"/>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4786314" y="3429000"/>
            <a:ext cx="1704988" cy="1576398"/>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4786314" y="5000636"/>
            <a:ext cx="1704988" cy="1576398"/>
          </a:xfrm>
          <a:prstGeom prst="rtTriangle">
            <a:avLst/>
          </a:prstGeom>
          <a:blipFill dpi="0" rotWithShape="1">
            <a:blip r:embed="rId3">
              <a:lum contrast="2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1528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1+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0-ppt_w/2"/>
                                          </p:val>
                                        </p:tav>
                                      </p:tavLst>
                                    </p:anim>
                                    <p:anim calcmode="lin" valueType="num">
                                      <p:cBhvr additive="base">
                                        <p:cTn id="83" dur="2000"/>
                                        <p:tgtEl>
                                          <p:spTgt spid="9"/>
                                        </p:tgtEl>
                                        <p:attrNameLst>
                                          <p:attrName>ppt_y</p:attrName>
                                        </p:attrNameLst>
                                      </p:cBhvr>
                                      <p:tavLst>
                                        <p:tav tm="0">
                                          <p:val>
                                            <p:strVal val="ppt_y"/>
                                          </p:val>
                                        </p:tav>
                                        <p:tav tm="100000">
                                          <p:val>
                                            <p:strVal val="ppt_y"/>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072726" cy="8929726"/>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Cheurón"/>
          <p:cNvSpPr/>
          <p:nvPr/>
        </p:nvSpPr>
        <p:spPr>
          <a:xfrm rot="2786751">
            <a:off x="3020694" y="1797384"/>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8453970">
            <a:off x="4437799" y="1876424"/>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148555">
            <a:off x="2942941" y="3307438"/>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3459069">
            <a:off x="4378344" y="3379424"/>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2786751">
            <a:off x="2236730" y="948304"/>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453970">
            <a:off x="5295055" y="1162044"/>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459069">
            <a:off x="5235599" y="4165240"/>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148555">
            <a:off x="2085684" y="4021817"/>
            <a:ext cx="1928826" cy="2071702"/>
          </a:xfrm>
          <a:prstGeom prst="chevron">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0-#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1+#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6"/>
                                        </p:tgtEl>
                                        <p:attrNameLst>
                                          <p:attrName>r</p:attrName>
                                        </p:attrNameLst>
                                      </p:cBhvr>
                                    </p:animRot>
                                  </p:childTnLst>
                                </p:cTn>
                              </p:par>
                            </p:childTnLst>
                          </p:cTn>
                        </p:par>
                        <p:par>
                          <p:cTn id="56" fill="hold">
                            <p:stCondLst>
                              <p:cond delay="2000"/>
                            </p:stCondLst>
                            <p:childTnLst>
                              <p:par>
                                <p:cTn id="57" presetID="13" presetClass="exit" presetSubtype="32" fill="hold" grpId="2" nodeType="afterEffect">
                                  <p:stCondLst>
                                    <p:cond delay="0"/>
                                  </p:stCondLst>
                                  <p:childTnLst>
                                    <p:animEffect transition="out" filter="plus(out)">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2000"/>
                                        <p:tgtEl>
                                          <p:spTgt spid="4"/>
                                        </p:tgtEl>
                                      </p:cBhvr>
                                    </p:animEffect>
                                    <p:set>
                                      <p:cBhvr>
                                        <p:cTn id="62" dur="1" fill="hold">
                                          <p:stCondLst>
                                            <p:cond delay="1999"/>
                                          </p:stCondLst>
                                        </p:cTn>
                                        <p:tgtEl>
                                          <p:spTgt spid="4"/>
                                        </p:tgtEl>
                                        <p:attrNameLst>
                                          <p:attrName>style.visibility</p:attrName>
                                        </p:attrNameLst>
                                      </p:cBhvr>
                                      <p:to>
                                        <p:strVal val="hidden"/>
                                      </p:to>
                                    </p:set>
                                  </p:childTnLst>
                                </p:cTn>
                              </p:par>
                              <p:par>
                                <p:cTn id="63" presetID="13" presetClass="exit" presetSubtype="32" fill="hold" grpId="2" nodeType="withEffect">
                                  <p:stCondLst>
                                    <p:cond delay="0"/>
                                  </p:stCondLst>
                                  <p:childTnLst>
                                    <p:animEffect transition="out" filter="plus(out)">
                                      <p:cBhvr>
                                        <p:cTn id="64" dur="2000"/>
                                        <p:tgtEl>
                                          <p:spTgt spid="5"/>
                                        </p:tgtEl>
                                      </p:cBhvr>
                                    </p:animEffect>
                                    <p:set>
                                      <p:cBhvr>
                                        <p:cTn id="65" dur="1" fill="hold">
                                          <p:stCondLst>
                                            <p:cond delay="1999"/>
                                          </p:stCondLst>
                                        </p:cTn>
                                        <p:tgtEl>
                                          <p:spTgt spid="5"/>
                                        </p:tgtEl>
                                        <p:attrNameLst>
                                          <p:attrName>style.visibility</p:attrName>
                                        </p:attrNameLst>
                                      </p:cBhvr>
                                      <p:to>
                                        <p:strVal val="hidden"/>
                                      </p:to>
                                    </p:set>
                                  </p:childTnLst>
                                </p:cTn>
                              </p:par>
                              <p:par>
                                <p:cTn id="66" presetID="13" presetClass="exit" presetSubtype="32" fill="hold" grpId="2" nodeType="withEffect">
                                  <p:stCondLst>
                                    <p:cond delay="0"/>
                                  </p:stCondLst>
                                  <p:childTnLst>
                                    <p:animEffect transition="out" filter="plus(out)">
                                      <p:cBhvr>
                                        <p:cTn id="67" dur="2000"/>
                                        <p:tgtEl>
                                          <p:spTgt spid="6"/>
                                        </p:tgtEl>
                                      </p:cBhvr>
                                    </p:animEffect>
                                    <p:set>
                                      <p:cBhvr>
                                        <p:cTn id="68" dur="1" fill="hold">
                                          <p:stCondLst>
                                            <p:cond delay="1999"/>
                                          </p:stCondLst>
                                        </p:cTn>
                                        <p:tgtEl>
                                          <p:spTgt spid="6"/>
                                        </p:tgtEl>
                                        <p:attrNameLst>
                                          <p:attrName>style.visibility</p:attrName>
                                        </p:attrNameLst>
                                      </p:cBhvr>
                                      <p:to>
                                        <p:strVal val="hidden"/>
                                      </p:to>
                                    </p:set>
                                  </p:childTnLst>
                                </p:cTn>
                              </p:par>
                              <p:par>
                                <p:cTn id="69" presetID="13" presetClass="exit" presetSubtype="32" fill="hold" grpId="2" nodeType="withEffect">
                                  <p:stCondLst>
                                    <p:cond delay="0"/>
                                  </p:stCondLst>
                                  <p:childTnLst>
                                    <p:animEffect transition="out" filter="plus(out)">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13" presetClass="exit" presetSubtype="32" fill="hold" grpId="2" nodeType="withEffect">
                                  <p:stCondLst>
                                    <p:cond delay="0"/>
                                  </p:stCondLst>
                                  <p:childTnLst>
                                    <p:animEffect transition="out" filter="plus(out)">
                                      <p:cBhvr>
                                        <p:cTn id="73" dur="2000"/>
                                        <p:tgtEl>
                                          <p:spTgt spid="8"/>
                                        </p:tgtEl>
                                      </p:cBhvr>
                                    </p:animEffect>
                                    <p:set>
                                      <p:cBhvr>
                                        <p:cTn id="74" dur="1" fill="hold">
                                          <p:stCondLst>
                                            <p:cond delay="1999"/>
                                          </p:stCondLst>
                                        </p:cTn>
                                        <p:tgtEl>
                                          <p:spTgt spid="8"/>
                                        </p:tgtEl>
                                        <p:attrNameLst>
                                          <p:attrName>style.visibility</p:attrName>
                                        </p:attrNameLst>
                                      </p:cBhvr>
                                      <p:to>
                                        <p:strVal val="hidden"/>
                                      </p:to>
                                    </p:set>
                                  </p:childTnLst>
                                </p:cTn>
                              </p:par>
                              <p:par>
                                <p:cTn id="75" presetID="13" presetClass="exit" presetSubtype="32" fill="hold" grpId="2" nodeType="withEffect">
                                  <p:stCondLst>
                                    <p:cond delay="0"/>
                                  </p:stCondLst>
                                  <p:childTnLst>
                                    <p:animEffect transition="out" filter="plus(out)">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13" presetClass="exit" presetSubtype="32" fill="hold" grpId="2" nodeType="withEffect">
                                  <p:stCondLst>
                                    <p:cond delay="0"/>
                                  </p:stCondLst>
                                  <p:childTnLst>
                                    <p:animEffect transition="out" filter="plus(out)">
                                      <p:cBhvr>
                                        <p:cTn id="79" dur="2000"/>
                                        <p:tgtEl>
                                          <p:spTgt spid="10"/>
                                        </p:tgtEl>
                                      </p:cBhvr>
                                    </p:animEffect>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3"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0-ppt_w/2"/>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3" fill="hold" grpId="3"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1+ppt_w/2"/>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0-ppt_w/2"/>
                                          </p:val>
                                        </p:tav>
                                      </p:tavLst>
                                    </p:anim>
                                    <p:anim calcmode="lin" valueType="num">
                                      <p:cBhvr additive="base">
                                        <p:cTn id="95" dur="2000"/>
                                        <p:tgtEl>
                                          <p:spTgt spid="6"/>
                                        </p:tgtEl>
                                        <p:attrNameLst>
                                          <p:attrName>ppt_y</p:attrName>
                                        </p:attrNameLst>
                                      </p:cBhvr>
                                      <p:tavLst>
                                        <p:tav tm="0">
                                          <p:val>
                                            <p:strVal val="ppt_y"/>
                                          </p:val>
                                        </p:tav>
                                        <p:tav tm="100000">
                                          <p:val>
                                            <p:strVal val="0-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1+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strVal val="2/3*#ppt_w"/>
                                          </p:val>
                                        </p:tav>
                                        <p:tav tm="100000">
                                          <p:val>
                                            <p:strVal val="#ppt_w"/>
                                          </p:val>
                                        </p:tav>
                                      </p:tavLst>
                                    </p:anim>
                                    <p:anim calcmode="lin" valueType="num">
                                      <p:cBhvr>
                                        <p:cTn id="116" dur="2000" fill="hold"/>
                                        <p:tgtEl>
                                          <p:spTgt spid="2"/>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Effect transition="in" filter="diamond(out)">
                                      <p:cBhvr>
                                        <p:cTn id="1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Lágrima"/>
          <p:cNvSpPr/>
          <p:nvPr/>
        </p:nvSpPr>
        <p:spPr>
          <a:xfrm rot="398744">
            <a:off x="1688730" y="2981715"/>
            <a:ext cx="2637022" cy="2500330"/>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6241705">
            <a:off x="2381805" y="300413"/>
            <a:ext cx="2571768" cy="2500330"/>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479437">
            <a:off x="4859302" y="775232"/>
            <a:ext cx="2571768" cy="2659416"/>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719049">
            <a:off x="4393158" y="3430606"/>
            <a:ext cx="2512697" cy="2540665"/>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3"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1+ppt_w/2"/>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1+ppt_w/2"/>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0-ppt_w/2"/>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0-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2/3*#ppt_w"/>
                                          </p:val>
                                        </p:tav>
                                        <p:tav tm="100000">
                                          <p:val>
                                            <p:strVal val="#ppt_w"/>
                                          </p:val>
                                        </p:tav>
                                      </p:tavLst>
                                    </p:anim>
                                    <p:anim calcmode="lin" valueType="num">
                                      <p:cBhvr>
                                        <p:cTn id="52" dur="2000" fill="hold"/>
                                        <p:tgtEl>
                                          <p:spTgt spid="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box(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215602" cy="914404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Luna"/>
          <p:cNvSpPr/>
          <p:nvPr/>
        </p:nvSpPr>
        <p:spPr>
          <a:xfrm>
            <a:off x="0" y="0"/>
            <a:ext cx="4357686" cy="6858000"/>
          </a:xfrm>
          <a:prstGeom prst="moon">
            <a:avLst/>
          </a:prstGeom>
          <a:blipFill>
            <a:blip r:embed="rId3" cstate="print">
              <a:duotone>
                <a:prstClr val="black"/>
                <a:srgbClr val="FF0000">
                  <a:tint val="45000"/>
                  <a:satMod val="400000"/>
                </a:srgbClr>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4" cstate="print">
              <a:duotone>
                <a:prstClr val="black"/>
                <a:srgbClr val="FF0000">
                  <a:tint val="45000"/>
                  <a:satMod val="400000"/>
                </a:srgbClr>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par>
                                <p:cTn id="24" presetID="2" presetClass="exit" presetSubtype="2" fill="hold" grpId="2" nodeType="withEffect">
                                  <p:stCondLst>
                                    <p:cond delay="0"/>
                                  </p:stCondLst>
                                  <p:childTnLst>
                                    <p:anim calcmode="lin" valueType="num">
                                      <p:cBhvr additive="base">
                                        <p:cTn id="25" dur="2000"/>
                                        <p:tgtEl>
                                          <p:spTgt spid="4"/>
                                        </p:tgtEl>
                                        <p:attrNameLst>
                                          <p:attrName>ppt_x</p:attrName>
                                        </p:attrNameLst>
                                      </p:cBhvr>
                                      <p:tavLst>
                                        <p:tav tm="0">
                                          <p:val>
                                            <p:strVal val="ppt_x"/>
                                          </p:val>
                                        </p:tav>
                                        <p:tav tm="100000">
                                          <p:val>
                                            <p:strVal val="1+ppt_w/2"/>
                                          </p:val>
                                        </p:tav>
                                      </p:tavLst>
                                    </p:anim>
                                    <p:anim calcmode="lin" valueType="num">
                                      <p:cBhvr additive="base">
                                        <p:cTn id="26" dur="2000"/>
                                        <p:tgtEl>
                                          <p:spTgt spid="4"/>
                                        </p:tgtEl>
                                        <p:attrNameLst>
                                          <p:attrName>ppt_y</p:attrName>
                                        </p:attrNameLst>
                                      </p:cBhvr>
                                      <p:tavLst>
                                        <p:tav tm="0">
                                          <p:val>
                                            <p:strVal val="ppt_y"/>
                                          </p:val>
                                        </p:tav>
                                        <p:tav tm="100000">
                                          <p:val>
                                            <p:strVal val="ppt_y"/>
                                          </p:val>
                                        </p:tav>
                                      </p:tavLst>
                                    </p:anim>
                                    <p:set>
                                      <p:cBhvr>
                                        <p:cTn id="27" dur="1" fill="hold">
                                          <p:stCondLst>
                                            <p:cond delay="1999"/>
                                          </p:stCondLst>
                                        </p:cTn>
                                        <p:tgtEl>
                                          <p:spTgt spid="4"/>
                                        </p:tgtEl>
                                        <p:attrNameLst>
                                          <p:attrName>style.visibility</p:attrName>
                                        </p:attrNameLst>
                                      </p:cBhvr>
                                      <p:to>
                                        <p:strVal val="hidden"/>
                                      </p:to>
                                    </p:set>
                                  </p:childTnLst>
                                </p:cTn>
                              </p:par>
                              <p:par>
                                <p:cTn id="28" presetID="2" presetClass="exit" presetSubtype="8" fill="hold" grpId="2" nodeType="with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0-ppt_w/2"/>
                                          </p:val>
                                        </p:tav>
                                      </p:tavLst>
                                    </p:anim>
                                    <p:anim calcmode="lin" valueType="num">
                                      <p:cBhvr additive="base">
                                        <p:cTn id="30" dur="2000"/>
                                        <p:tgtEl>
                                          <p:spTgt spid="5"/>
                                        </p:tgtEl>
                                        <p:attrNameLst>
                                          <p:attrName>ppt_y</p:attrName>
                                        </p:attrNameLst>
                                      </p:cBhvr>
                                      <p:tavLst>
                                        <p:tav tm="0">
                                          <p:val>
                                            <p:strVal val="ppt_y"/>
                                          </p:val>
                                        </p:tav>
                                        <p:tav tm="100000">
                                          <p:val>
                                            <p:strVal val="ppt_y"/>
                                          </p:val>
                                        </p:tav>
                                      </p:tavLst>
                                    </p:anim>
                                    <p:set>
                                      <p:cBhvr>
                                        <p:cTn id="31" dur="1" fill="hold">
                                          <p:stCondLst>
                                            <p:cond delay="1999"/>
                                          </p:stCondLst>
                                        </p:cTn>
                                        <p:tgtEl>
                                          <p:spTgt spid="5"/>
                                        </p:tgtEl>
                                        <p:attrNameLst>
                                          <p:attrName>style.visibility</p:attrName>
                                        </p:attrNameLst>
                                      </p:cBhvr>
                                      <p:to>
                                        <p:strVal val="hidden"/>
                                      </p:to>
                                    </p:set>
                                  </p:childTnLst>
                                </p:cTn>
                              </p:par>
                              <p:par>
                                <p:cTn id="32" presetID="19" presetClass="exit" presetSubtype="10" fill="hold" grpId="3" nodeType="withEffect">
                                  <p:stCondLst>
                                    <p:cond delay="0"/>
                                  </p:stCondLst>
                                  <p:childTnLst>
                                    <p:anim calcmode="lin" valueType="num">
                                      <p:cBhvr>
                                        <p:cTn id="33" dur="2000"/>
                                        <p:tgtEl>
                                          <p:spTgt spid="4"/>
                                        </p:tgtEl>
                                        <p:attrNameLst>
                                          <p:attrName>ppt_h</p:attrName>
                                        </p:attrNameLst>
                                      </p:cBhvr>
                                      <p:tavLst>
                                        <p:tav tm="0">
                                          <p:val>
                                            <p:strVal val="ppt_h"/>
                                          </p:val>
                                        </p:tav>
                                        <p:tav tm="100000">
                                          <p:val>
                                            <p:strVal val="ppt_h"/>
                                          </p:val>
                                        </p:tav>
                                      </p:tavLst>
                                    </p:anim>
                                    <p:anim calcmode="lin" valueType="num">
                                      <p:cBhvr>
                                        <p:cTn id="3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1999"/>
                                          </p:stCondLst>
                                        </p:cTn>
                                        <p:tgtEl>
                                          <p:spTgt spid="4"/>
                                        </p:tgtEl>
                                        <p:attrNameLst>
                                          <p:attrName>style.visibility</p:attrName>
                                        </p:attrNameLst>
                                      </p:cBhvr>
                                      <p:to>
                                        <p:strVal val="hidden"/>
                                      </p:to>
                                    </p:set>
                                  </p:childTnLst>
                                </p:cTn>
                              </p:par>
                              <p:par>
                                <p:cTn id="36" presetID="19" presetClass="exit" presetSubtype="10" fill="hold" grpId="3" nodeType="withEffect">
                                  <p:stCondLst>
                                    <p:cond delay="0"/>
                                  </p:stCondLst>
                                  <p:childTnLst>
                                    <p:anim calcmode="lin" valueType="num">
                                      <p:cBhvr>
                                        <p:cTn id="37" dur="2000"/>
                                        <p:tgtEl>
                                          <p:spTgt spid="5"/>
                                        </p:tgtEl>
                                        <p:attrNameLst>
                                          <p:attrName>ppt_h</p:attrName>
                                        </p:attrNameLst>
                                      </p:cBhvr>
                                      <p:tavLst>
                                        <p:tav tm="0">
                                          <p:val>
                                            <p:strVal val="ppt_h"/>
                                          </p:val>
                                        </p:tav>
                                        <p:tav tm="100000">
                                          <p:val>
                                            <p:strVal val="ppt_h"/>
                                          </p:val>
                                        </p:tav>
                                      </p:tavLst>
                                    </p:anim>
                                    <p:anim calcmode="lin" valueType="num">
                                      <p:cBhvr>
                                        <p:cTn id="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1999"/>
                                          </p:stCondLst>
                                        </p:cTn>
                                        <p:tgtEl>
                                          <p:spTgt spid="5"/>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16" presetClass="entr" presetSubtype="37"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barn(outVertical)">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Extracto"/>
          <p:cNvSpPr/>
          <p:nvPr/>
        </p:nvSpPr>
        <p:spPr>
          <a:xfrm>
            <a:off x="0" y="2000240"/>
            <a:ext cx="1571604"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xtracto"/>
          <p:cNvSpPr/>
          <p:nvPr/>
        </p:nvSpPr>
        <p:spPr>
          <a:xfrm>
            <a:off x="1571604" y="2000240"/>
            <a:ext cx="1571604"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3143272" y="2000240"/>
            <a:ext cx="1571604"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4714876" y="2000240"/>
            <a:ext cx="1571604"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6286544" y="2000240"/>
            <a:ext cx="1571604"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858148" y="2000240"/>
            <a:ext cx="1285852" cy="1428760"/>
          </a:xfrm>
          <a:prstGeom prst="flowChartExtract">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0" y="3500438"/>
            <a:ext cx="1571604"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1571604" y="3500438"/>
            <a:ext cx="1500166"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3143240" y="3500438"/>
            <a:ext cx="1571636"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3500438"/>
            <a:ext cx="1571604"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6286512" y="3500438"/>
            <a:ext cx="1571636"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7858116" y="3500438"/>
            <a:ext cx="1285884" cy="1428760"/>
          </a:xfrm>
          <a:prstGeom prst="flowChartMerge">
            <a:avLst/>
          </a:prstGeom>
          <a:blipFill dpi="0" rotWithShape="1">
            <a:blip r:embed="rId3"/>
            <a:srcRect/>
            <a:stretch>
              <a:fillRect/>
            </a:stretch>
          </a:blipFill>
          <a:ln w="3175">
            <a:noFill/>
          </a:ln>
          <a:effectLst>
            <a:glow rad="101600">
              <a:srgbClr val="FFFF00">
                <a:alpha val="60000"/>
              </a:srgbClr>
            </a:glow>
          </a:effectLst>
          <a:scene3d>
            <a:camera prst="orthographicFront"/>
            <a:lightRig rig="threePt" dir="t"/>
          </a:scene3d>
          <a:sp3d extrusionH="82550">
            <a:bevelT w="152400" h="107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48" presetClass="entr" presetSubtype="0" accel="5000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60" dur="2000" fill="hold"/>
                                        <p:tgtEl>
                                          <p:spTgt spid="3"/>
                                        </p:tgtEl>
                                        <p:attrNameLst>
                                          <p:attrName>ppt_y</p:attrName>
                                        </p:attrNameLst>
                                      </p:cBhvr>
                                      <p:tavLst>
                                        <p:tav tm="0">
                                          <p:val>
                                            <p:strVal val="#ppt_y"/>
                                          </p:val>
                                        </p:tav>
                                        <p:tav tm="100000">
                                          <p:val>
                                            <p:strVal val="#ppt_y"/>
                                          </p:val>
                                        </p:tav>
                                      </p:tavLst>
                                    </p:anim>
                                    <p:animEffect transition="in" filter="fade">
                                      <p:cBhvr>
                                        <p:cTn id="61" dur="2000"/>
                                        <p:tgtEl>
                                          <p:spTgt spid="3"/>
                                        </p:tgtEl>
                                      </p:cBhvr>
                                    </p:animEffect>
                                  </p:childTnLst>
                                </p:cTn>
                              </p:par>
                              <p:par>
                                <p:cTn id="62" presetID="48" presetClass="entr" presetSubtype="0" accel="50000"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66" dur="2000" fill="hold"/>
                                        <p:tgtEl>
                                          <p:spTgt spid="4"/>
                                        </p:tgtEl>
                                        <p:attrNameLst>
                                          <p:attrName>ppt_y</p:attrName>
                                        </p:attrNameLst>
                                      </p:cBhvr>
                                      <p:tavLst>
                                        <p:tav tm="0">
                                          <p:val>
                                            <p:strVal val="#ppt_y"/>
                                          </p:val>
                                        </p:tav>
                                        <p:tav tm="100000">
                                          <p:val>
                                            <p:strVal val="#ppt_y"/>
                                          </p:val>
                                        </p:tav>
                                      </p:tavLst>
                                    </p:anim>
                                    <p:animEffect transition="in" filter="fade">
                                      <p:cBhvr>
                                        <p:cTn id="67" dur="2000"/>
                                        <p:tgtEl>
                                          <p:spTgt spid="4"/>
                                        </p:tgtEl>
                                      </p:cBhvr>
                                    </p:animEffect>
                                  </p:childTnLst>
                                </p:cTn>
                              </p:par>
                              <p:par>
                                <p:cTn id="68" presetID="48" presetClass="entr" presetSubtype="0" accel="50000"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72" dur="2000" fill="hold"/>
                                        <p:tgtEl>
                                          <p:spTgt spid="5"/>
                                        </p:tgtEl>
                                        <p:attrNameLst>
                                          <p:attrName>ppt_y</p:attrName>
                                        </p:attrNameLst>
                                      </p:cBhvr>
                                      <p:tavLst>
                                        <p:tav tm="0">
                                          <p:val>
                                            <p:strVal val="#ppt_y"/>
                                          </p:val>
                                        </p:tav>
                                        <p:tav tm="100000">
                                          <p:val>
                                            <p:strVal val="#ppt_y"/>
                                          </p:val>
                                        </p:tav>
                                      </p:tavLst>
                                    </p:anim>
                                    <p:animEffect transition="in" filter="fade">
                                      <p:cBhvr>
                                        <p:cTn id="73" dur="2000"/>
                                        <p:tgtEl>
                                          <p:spTgt spid="5"/>
                                        </p:tgtEl>
                                      </p:cBhvr>
                                    </p:animEffect>
                                  </p:childTnLst>
                                </p:cTn>
                              </p:par>
                              <p:par>
                                <p:cTn id="74" presetID="48" presetClass="entr" presetSubtype="0" accel="50000"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78" dur="2000" fill="hold"/>
                                        <p:tgtEl>
                                          <p:spTgt spid="6"/>
                                        </p:tgtEl>
                                        <p:attrNameLst>
                                          <p:attrName>ppt_y</p:attrName>
                                        </p:attrNameLst>
                                      </p:cBhvr>
                                      <p:tavLst>
                                        <p:tav tm="0">
                                          <p:val>
                                            <p:strVal val="#ppt_y"/>
                                          </p:val>
                                        </p:tav>
                                        <p:tav tm="100000">
                                          <p:val>
                                            <p:strVal val="#ppt_y"/>
                                          </p:val>
                                        </p:tav>
                                      </p:tavLst>
                                    </p:anim>
                                    <p:animEffect transition="in" filter="fade">
                                      <p:cBhvr>
                                        <p:cTn id="79" dur="2000"/>
                                        <p:tgtEl>
                                          <p:spTgt spid="6"/>
                                        </p:tgtEl>
                                      </p:cBhvr>
                                    </p:animEffect>
                                  </p:childTnLst>
                                </p:cTn>
                              </p:par>
                              <p:par>
                                <p:cTn id="80" presetID="48" presetClass="entr" presetSubtype="0" accel="5000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84" dur="2000" fill="hold"/>
                                        <p:tgtEl>
                                          <p:spTgt spid="7"/>
                                        </p:tgtEl>
                                        <p:attrNameLst>
                                          <p:attrName>ppt_y</p:attrName>
                                        </p:attrNameLst>
                                      </p:cBhvr>
                                      <p:tavLst>
                                        <p:tav tm="0">
                                          <p:val>
                                            <p:strVal val="#ppt_y"/>
                                          </p:val>
                                        </p:tav>
                                        <p:tav tm="100000">
                                          <p:val>
                                            <p:strVal val="#ppt_y"/>
                                          </p:val>
                                        </p:tav>
                                      </p:tavLst>
                                    </p:anim>
                                    <p:animEffect transition="in" filter="fade">
                                      <p:cBhvr>
                                        <p:cTn id="85" dur="2000"/>
                                        <p:tgtEl>
                                          <p:spTgt spid="7"/>
                                        </p:tgtEl>
                                      </p:cBhvr>
                                    </p:animEffect>
                                  </p:childTnLst>
                                </p:cTn>
                              </p:par>
                              <p:par>
                                <p:cTn id="86" presetID="48" presetClass="entr" presetSubtype="0" accel="50000"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 calcmode="lin" valueType="num">
                                      <p:cBhvr>
                                        <p:cTn id="88"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0" dur="2000" fill="hold"/>
                                        <p:tgtEl>
                                          <p:spTgt spid="8"/>
                                        </p:tgtEl>
                                        <p:attrNameLst>
                                          <p:attrName>ppt_y</p:attrName>
                                        </p:attrNameLst>
                                      </p:cBhvr>
                                      <p:tavLst>
                                        <p:tav tm="0">
                                          <p:val>
                                            <p:strVal val="#ppt_y"/>
                                          </p:val>
                                        </p:tav>
                                        <p:tav tm="100000">
                                          <p:val>
                                            <p:strVal val="#ppt_y"/>
                                          </p:val>
                                        </p:tav>
                                      </p:tavLst>
                                    </p:anim>
                                    <p:animEffect transition="in" filter="fade">
                                      <p:cBhvr>
                                        <p:cTn id="91" dur="2000"/>
                                        <p:tgtEl>
                                          <p:spTgt spid="8"/>
                                        </p:tgtEl>
                                      </p:cBhvr>
                                    </p:animEffect>
                                  </p:childTnLst>
                                </p:cTn>
                              </p:par>
                              <p:par>
                                <p:cTn id="92" presetID="48" presetClass="entr" presetSubtype="0" accel="50000"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6" dur="2000" fill="hold"/>
                                        <p:tgtEl>
                                          <p:spTgt spid="9"/>
                                        </p:tgtEl>
                                        <p:attrNameLst>
                                          <p:attrName>ppt_y</p:attrName>
                                        </p:attrNameLst>
                                      </p:cBhvr>
                                      <p:tavLst>
                                        <p:tav tm="0">
                                          <p:val>
                                            <p:strVal val="#ppt_y"/>
                                          </p:val>
                                        </p:tav>
                                        <p:tav tm="100000">
                                          <p:val>
                                            <p:strVal val="#ppt_y"/>
                                          </p:val>
                                        </p:tav>
                                      </p:tavLst>
                                    </p:anim>
                                    <p:animEffect transition="in" filter="fade">
                                      <p:cBhvr>
                                        <p:cTn id="97" dur="2000"/>
                                        <p:tgtEl>
                                          <p:spTgt spid="9"/>
                                        </p:tgtEl>
                                      </p:cBhvr>
                                    </p:animEffect>
                                  </p:childTnLst>
                                </p:cTn>
                              </p:par>
                              <p:par>
                                <p:cTn id="98" presetID="48" presetClass="entr" presetSubtype="0" accel="50000"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 calcmode="lin" valueType="num">
                                      <p:cBhvr>
                                        <p:cTn id="100"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02" dur="2000" fill="hold"/>
                                        <p:tgtEl>
                                          <p:spTgt spid="10"/>
                                        </p:tgtEl>
                                        <p:attrNameLst>
                                          <p:attrName>ppt_y</p:attrName>
                                        </p:attrNameLst>
                                      </p:cBhvr>
                                      <p:tavLst>
                                        <p:tav tm="0">
                                          <p:val>
                                            <p:strVal val="#ppt_y"/>
                                          </p:val>
                                        </p:tav>
                                        <p:tav tm="100000">
                                          <p:val>
                                            <p:strVal val="#ppt_y"/>
                                          </p:val>
                                        </p:tav>
                                      </p:tavLst>
                                    </p:anim>
                                    <p:animEffect transition="in" filter="fade">
                                      <p:cBhvr>
                                        <p:cTn id="103" dur="2000"/>
                                        <p:tgtEl>
                                          <p:spTgt spid="10"/>
                                        </p:tgtEl>
                                      </p:cBhvr>
                                    </p:animEffect>
                                  </p:childTnLst>
                                </p:cTn>
                              </p:par>
                              <p:par>
                                <p:cTn id="104" presetID="48" presetClass="entr" presetSubtype="0" accel="5000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08" dur="2000" fill="hold"/>
                                        <p:tgtEl>
                                          <p:spTgt spid="11"/>
                                        </p:tgtEl>
                                        <p:attrNameLst>
                                          <p:attrName>ppt_y</p:attrName>
                                        </p:attrNameLst>
                                      </p:cBhvr>
                                      <p:tavLst>
                                        <p:tav tm="0">
                                          <p:val>
                                            <p:strVal val="#ppt_y"/>
                                          </p:val>
                                        </p:tav>
                                        <p:tav tm="100000">
                                          <p:val>
                                            <p:strVal val="#ppt_y"/>
                                          </p:val>
                                        </p:tav>
                                      </p:tavLst>
                                    </p:anim>
                                    <p:animEffect transition="in" filter="fade">
                                      <p:cBhvr>
                                        <p:cTn id="109" dur="2000"/>
                                        <p:tgtEl>
                                          <p:spTgt spid="11"/>
                                        </p:tgtEl>
                                      </p:cBhvr>
                                    </p:animEffect>
                                  </p:childTnLst>
                                </p:cTn>
                              </p:par>
                              <p:par>
                                <p:cTn id="110" presetID="48" presetClass="entr" presetSubtype="0" accel="50000" fill="hold" grpId="1"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14" dur="2000" fill="hold"/>
                                        <p:tgtEl>
                                          <p:spTgt spid="12"/>
                                        </p:tgtEl>
                                        <p:attrNameLst>
                                          <p:attrName>ppt_y</p:attrName>
                                        </p:attrNameLst>
                                      </p:cBhvr>
                                      <p:tavLst>
                                        <p:tav tm="0">
                                          <p:val>
                                            <p:strVal val="#ppt_y"/>
                                          </p:val>
                                        </p:tav>
                                        <p:tav tm="100000">
                                          <p:val>
                                            <p:strVal val="#ppt_y"/>
                                          </p:val>
                                        </p:tav>
                                      </p:tavLst>
                                    </p:anim>
                                    <p:animEffect transition="in" filter="fade">
                                      <p:cBhvr>
                                        <p:cTn id="115" dur="2000"/>
                                        <p:tgtEl>
                                          <p:spTgt spid="12"/>
                                        </p:tgtEl>
                                      </p:cBhvr>
                                    </p:animEffect>
                                  </p:childTnLst>
                                </p:cTn>
                              </p:par>
                              <p:par>
                                <p:cTn id="116" presetID="48" presetClass="entr" presetSubtype="0" accel="50000"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p:cTn id="118"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20" dur="2000" fill="hold"/>
                                        <p:tgtEl>
                                          <p:spTgt spid="13"/>
                                        </p:tgtEl>
                                        <p:attrNameLst>
                                          <p:attrName>ppt_y</p:attrName>
                                        </p:attrNameLst>
                                      </p:cBhvr>
                                      <p:tavLst>
                                        <p:tav tm="0">
                                          <p:val>
                                            <p:strVal val="#ppt_y"/>
                                          </p:val>
                                        </p:tav>
                                        <p:tav tm="100000">
                                          <p:val>
                                            <p:strVal val="#ppt_y"/>
                                          </p:val>
                                        </p:tav>
                                      </p:tavLst>
                                    </p:anim>
                                    <p:animEffect transition="in" filter="fade">
                                      <p:cBhvr>
                                        <p:cTn id="121" dur="2000"/>
                                        <p:tgtEl>
                                          <p:spTgt spid="13"/>
                                        </p:tgtEl>
                                      </p:cBhvr>
                                    </p:animEffect>
                                  </p:childTnLst>
                                </p:cTn>
                              </p:par>
                              <p:par>
                                <p:cTn id="122" presetID="48" presetClass="entr" presetSubtype="0" accel="50000"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p:cTn id="124"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26" dur="2000" fill="hold"/>
                                        <p:tgtEl>
                                          <p:spTgt spid="14"/>
                                        </p:tgtEl>
                                        <p:attrNameLst>
                                          <p:attrName>ppt_y</p:attrName>
                                        </p:attrNameLst>
                                      </p:cBhvr>
                                      <p:tavLst>
                                        <p:tav tm="0">
                                          <p:val>
                                            <p:strVal val="#ppt_y"/>
                                          </p:val>
                                        </p:tav>
                                        <p:tav tm="100000">
                                          <p:val>
                                            <p:strVal val="#ppt_y"/>
                                          </p:val>
                                        </p:tav>
                                      </p:tavLst>
                                    </p:anim>
                                    <p:animEffect transition="in" filter="fade">
                                      <p:cBhvr>
                                        <p:cTn id="127" dur="2000"/>
                                        <p:tgtEl>
                                          <p:spTgt spid="14"/>
                                        </p:tgtEl>
                                      </p:cBhvr>
                                    </p:animEffect>
                                  </p:childTnLst>
                                </p:cTn>
                              </p:par>
                            </p:childTnLst>
                          </p:cTn>
                        </p:par>
                        <p:par>
                          <p:cTn id="128" fill="hold">
                            <p:stCondLst>
                              <p:cond delay="2000"/>
                            </p:stCondLst>
                            <p:childTnLst>
                              <p:par>
                                <p:cTn id="129" presetID="8" presetClass="emph" presetSubtype="0" fill="hold" grpId="2" nodeType="afterEffect">
                                  <p:stCondLst>
                                    <p:cond delay="0"/>
                                  </p:stCondLst>
                                  <p:childTnLst>
                                    <p:animRot by="10800000">
                                      <p:cBhvr>
                                        <p:cTn id="130" dur="2000" fill="hold"/>
                                        <p:tgtEl>
                                          <p:spTgt spid="3"/>
                                        </p:tgtEl>
                                        <p:attrNameLst>
                                          <p:attrName>r</p:attrName>
                                        </p:attrNameLst>
                                      </p:cBhvr>
                                    </p:animRot>
                                  </p:childTnLst>
                                </p:cTn>
                              </p:par>
                              <p:par>
                                <p:cTn id="131" presetID="8" presetClass="emph" presetSubtype="0" fill="hold" grpId="2" nodeType="withEffect">
                                  <p:stCondLst>
                                    <p:cond delay="0"/>
                                  </p:stCondLst>
                                  <p:childTnLst>
                                    <p:animRot by="10800000">
                                      <p:cBhvr>
                                        <p:cTn id="132" dur="2000" fill="hold"/>
                                        <p:tgtEl>
                                          <p:spTgt spid="4"/>
                                        </p:tgtEl>
                                        <p:attrNameLst>
                                          <p:attrName>r</p:attrName>
                                        </p:attrNameLst>
                                      </p:cBhvr>
                                    </p:animRot>
                                  </p:childTnLst>
                                </p:cTn>
                              </p:par>
                              <p:par>
                                <p:cTn id="133" presetID="8" presetClass="emph" presetSubtype="0" fill="hold" grpId="2" nodeType="withEffect">
                                  <p:stCondLst>
                                    <p:cond delay="0"/>
                                  </p:stCondLst>
                                  <p:childTnLst>
                                    <p:animRot by="10800000">
                                      <p:cBhvr>
                                        <p:cTn id="134" dur="2000" fill="hold"/>
                                        <p:tgtEl>
                                          <p:spTgt spid="5"/>
                                        </p:tgtEl>
                                        <p:attrNameLst>
                                          <p:attrName>r</p:attrName>
                                        </p:attrNameLst>
                                      </p:cBhvr>
                                    </p:animRot>
                                  </p:childTnLst>
                                </p:cTn>
                              </p:par>
                              <p:par>
                                <p:cTn id="135" presetID="8" presetClass="emph" presetSubtype="0" fill="hold" grpId="2" nodeType="withEffect">
                                  <p:stCondLst>
                                    <p:cond delay="0"/>
                                  </p:stCondLst>
                                  <p:childTnLst>
                                    <p:animRot by="10800000">
                                      <p:cBhvr>
                                        <p:cTn id="136" dur="2000" fill="hold"/>
                                        <p:tgtEl>
                                          <p:spTgt spid="6"/>
                                        </p:tgtEl>
                                        <p:attrNameLst>
                                          <p:attrName>r</p:attrName>
                                        </p:attrNameLst>
                                      </p:cBhvr>
                                    </p:animRot>
                                  </p:childTnLst>
                                </p:cTn>
                              </p:par>
                              <p:par>
                                <p:cTn id="137" presetID="8" presetClass="emph" presetSubtype="0" fill="hold" grpId="2" nodeType="withEffect">
                                  <p:stCondLst>
                                    <p:cond delay="0"/>
                                  </p:stCondLst>
                                  <p:childTnLst>
                                    <p:animRot by="10800000">
                                      <p:cBhvr>
                                        <p:cTn id="138" dur="2000" fill="hold"/>
                                        <p:tgtEl>
                                          <p:spTgt spid="7"/>
                                        </p:tgtEl>
                                        <p:attrNameLst>
                                          <p:attrName>r</p:attrName>
                                        </p:attrNameLst>
                                      </p:cBhvr>
                                    </p:animRot>
                                  </p:childTnLst>
                                </p:cTn>
                              </p:par>
                              <p:par>
                                <p:cTn id="139" presetID="8" presetClass="emph" presetSubtype="0" fill="hold" grpId="2" nodeType="withEffect">
                                  <p:stCondLst>
                                    <p:cond delay="0"/>
                                  </p:stCondLst>
                                  <p:childTnLst>
                                    <p:animRot by="10800000">
                                      <p:cBhvr>
                                        <p:cTn id="140" dur="2000" fill="hold"/>
                                        <p:tgtEl>
                                          <p:spTgt spid="8"/>
                                        </p:tgtEl>
                                        <p:attrNameLst>
                                          <p:attrName>r</p:attrName>
                                        </p:attrNameLst>
                                      </p:cBhvr>
                                    </p:animRot>
                                  </p:childTnLst>
                                </p:cTn>
                              </p:par>
                              <p:par>
                                <p:cTn id="141" presetID="8" presetClass="emph" presetSubtype="0" fill="hold" grpId="2" nodeType="withEffect">
                                  <p:stCondLst>
                                    <p:cond delay="0"/>
                                  </p:stCondLst>
                                  <p:childTnLst>
                                    <p:animRot by="-10800000">
                                      <p:cBhvr>
                                        <p:cTn id="142" dur="2000" fill="hold"/>
                                        <p:tgtEl>
                                          <p:spTgt spid="9"/>
                                        </p:tgtEl>
                                        <p:attrNameLst>
                                          <p:attrName>r</p:attrName>
                                        </p:attrNameLst>
                                      </p:cBhvr>
                                    </p:animRot>
                                  </p:childTnLst>
                                </p:cTn>
                              </p:par>
                              <p:par>
                                <p:cTn id="143" presetID="8" presetClass="emph" presetSubtype="0" fill="hold" grpId="2" nodeType="withEffect">
                                  <p:stCondLst>
                                    <p:cond delay="0"/>
                                  </p:stCondLst>
                                  <p:childTnLst>
                                    <p:animRot by="-10800000">
                                      <p:cBhvr>
                                        <p:cTn id="144" dur="2000" fill="hold"/>
                                        <p:tgtEl>
                                          <p:spTgt spid="10"/>
                                        </p:tgtEl>
                                        <p:attrNameLst>
                                          <p:attrName>r</p:attrName>
                                        </p:attrNameLst>
                                      </p:cBhvr>
                                    </p:animRot>
                                  </p:childTnLst>
                                </p:cTn>
                              </p:par>
                              <p:par>
                                <p:cTn id="145" presetID="8" presetClass="emph" presetSubtype="0" fill="hold" grpId="2" nodeType="withEffect">
                                  <p:stCondLst>
                                    <p:cond delay="0"/>
                                  </p:stCondLst>
                                  <p:childTnLst>
                                    <p:animRot by="-10800000">
                                      <p:cBhvr>
                                        <p:cTn id="146" dur="2000" fill="hold"/>
                                        <p:tgtEl>
                                          <p:spTgt spid="11"/>
                                        </p:tgtEl>
                                        <p:attrNameLst>
                                          <p:attrName>r</p:attrName>
                                        </p:attrNameLst>
                                      </p:cBhvr>
                                    </p:animRot>
                                  </p:childTnLst>
                                </p:cTn>
                              </p:par>
                              <p:par>
                                <p:cTn id="147" presetID="8" presetClass="emph" presetSubtype="0" fill="hold" grpId="2" nodeType="withEffect">
                                  <p:stCondLst>
                                    <p:cond delay="0"/>
                                  </p:stCondLst>
                                  <p:childTnLst>
                                    <p:animRot by="-10800000">
                                      <p:cBhvr>
                                        <p:cTn id="148" dur="2000" fill="hold"/>
                                        <p:tgtEl>
                                          <p:spTgt spid="12"/>
                                        </p:tgtEl>
                                        <p:attrNameLst>
                                          <p:attrName>r</p:attrName>
                                        </p:attrNameLst>
                                      </p:cBhvr>
                                    </p:animRot>
                                  </p:childTnLst>
                                </p:cTn>
                              </p:par>
                              <p:par>
                                <p:cTn id="149" presetID="8" presetClass="emph" presetSubtype="0" fill="hold" grpId="2" nodeType="withEffect">
                                  <p:stCondLst>
                                    <p:cond delay="0"/>
                                  </p:stCondLst>
                                  <p:childTnLst>
                                    <p:animRot by="-10800000">
                                      <p:cBhvr>
                                        <p:cTn id="150" dur="2000" fill="hold"/>
                                        <p:tgtEl>
                                          <p:spTgt spid="13"/>
                                        </p:tgtEl>
                                        <p:attrNameLst>
                                          <p:attrName>r</p:attrName>
                                        </p:attrNameLst>
                                      </p:cBhvr>
                                    </p:animRot>
                                  </p:childTnLst>
                                </p:cTn>
                              </p:par>
                              <p:par>
                                <p:cTn id="151" presetID="8" presetClass="emph" presetSubtype="0" fill="hold" grpId="2" nodeType="withEffect">
                                  <p:stCondLst>
                                    <p:cond delay="0"/>
                                  </p:stCondLst>
                                  <p:childTnLst>
                                    <p:animRot by="-10800000">
                                      <p:cBhvr>
                                        <p:cTn id="152" dur="2000" fill="hold"/>
                                        <p:tgtEl>
                                          <p:spTgt spid="14"/>
                                        </p:tgtEl>
                                        <p:attrNameLst>
                                          <p:attrName>r</p:attrName>
                                        </p:attrNameLst>
                                      </p:cBhvr>
                                    </p:animRot>
                                  </p:childTnLst>
                                </p:cTn>
                              </p:par>
                            </p:childTnLst>
                          </p:cTn>
                        </p:par>
                        <p:par>
                          <p:cTn id="153" fill="hold">
                            <p:stCondLst>
                              <p:cond delay="4000"/>
                            </p:stCondLst>
                            <p:childTnLst>
                              <p:par>
                                <p:cTn id="154" presetID="2" presetClass="exit" presetSubtype="4" fill="hold" grpId="3" nodeType="afterEffect">
                                  <p:stCondLst>
                                    <p:cond delay="0"/>
                                  </p:stCondLst>
                                  <p:childTnLst>
                                    <p:anim calcmode="lin" valueType="num">
                                      <p:cBhvr additive="base">
                                        <p:cTn id="155" dur="2000"/>
                                        <p:tgtEl>
                                          <p:spTgt spid="3"/>
                                        </p:tgtEl>
                                        <p:attrNameLst>
                                          <p:attrName>ppt_x</p:attrName>
                                        </p:attrNameLst>
                                      </p:cBhvr>
                                      <p:tavLst>
                                        <p:tav tm="0">
                                          <p:val>
                                            <p:strVal val="ppt_x"/>
                                          </p:val>
                                        </p:tav>
                                        <p:tav tm="100000">
                                          <p:val>
                                            <p:strVal val="ppt_x"/>
                                          </p:val>
                                        </p:tav>
                                      </p:tavLst>
                                    </p:anim>
                                    <p:anim calcmode="lin" valueType="num">
                                      <p:cBhvr additive="base">
                                        <p:cTn id="156" dur="2000"/>
                                        <p:tgtEl>
                                          <p:spTgt spid="3"/>
                                        </p:tgtEl>
                                        <p:attrNameLst>
                                          <p:attrName>ppt_y</p:attrName>
                                        </p:attrNameLst>
                                      </p:cBhvr>
                                      <p:tavLst>
                                        <p:tav tm="0">
                                          <p:val>
                                            <p:strVal val="ppt_y"/>
                                          </p:val>
                                        </p:tav>
                                        <p:tav tm="100000">
                                          <p:val>
                                            <p:strVal val="1+ppt_h/2"/>
                                          </p:val>
                                        </p:tav>
                                      </p:tavLst>
                                    </p:anim>
                                    <p:set>
                                      <p:cBhvr>
                                        <p:cTn id="157" dur="1" fill="hold">
                                          <p:stCondLst>
                                            <p:cond delay="1999"/>
                                          </p:stCondLst>
                                        </p:cTn>
                                        <p:tgtEl>
                                          <p:spTgt spid="3"/>
                                        </p:tgtEl>
                                        <p:attrNameLst>
                                          <p:attrName>style.visibility</p:attrName>
                                        </p:attrNameLst>
                                      </p:cBhvr>
                                      <p:to>
                                        <p:strVal val="hidden"/>
                                      </p:to>
                                    </p:set>
                                  </p:childTnLst>
                                </p:cTn>
                              </p:par>
                              <p:par>
                                <p:cTn id="158" presetID="2" presetClass="exit" presetSubtype="4" fill="hold" grpId="3" nodeType="with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ppt_x"/>
                                          </p:val>
                                        </p:tav>
                                      </p:tavLst>
                                    </p:anim>
                                    <p:anim calcmode="lin" valueType="num">
                                      <p:cBhvr additive="base">
                                        <p:cTn id="160" dur="2000"/>
                                        <p:tgtEl>
                                          <p:spTgt spid="4"/>
                                        </p:tgtEl>
                                        <p:attrNameLst>
                                          <p:attrName>ppt_y</p:attrName>
                                        </p:attrNameLst>
                                      </p:cBhvr>
                                      <p:tavLst>
                                        <p:tav tm="0">
                                          <p:val>
                                            <p:strVal val="ppt_y"/>
                                          </p:val>
                                        </p:tav>
                                        <p:tav tm="100000">
                                          <p:val>
                                            <p:strVal val="1+ppt_h/2"/>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4" fill="hold" grpId="3" nodeType="withEffect">
                                  <p:stCondLst>
                                    <p:cond delay="0"/>
                                  </p:stCondLst>
                                  <p:childTnLst>
                                    <p:anim calcmode="lin" valueType="num">
                                      <p:cBhvr additive="base">
                                        <p:cTn id="163" dur="2000"/>
                                        <p:tgtEl>
                                          <p:spTgt spid="5"/>
                                        </p:tgtEl>
                                        <p:attrNameLst>
                                          <p:attrName>ppt_x</p:attrName>
                                        </p:attrNameLst>
                                      </p:cBhvr>
                                      <p:tavLst>
                                        <p:tav tm="0">
                                          <p:val>
                                            <p:strVal val="ppt_x"/>
                                          </p:val>
                                        </p:tav>
                                        <p:tav tm="100000">
                                          <p:val>
                                            <p:strVal val="ppt_x"/>
                                          </p:val>
                                        </p:tav>
                                      </p:tavLst>
                                    </p:anim>
                                    <p:anim calcmode="lin" valueType="num">
                                      <p:cBhvr additive="base">
                                        <p:cTn id="164" dur="2000"/>
                                        <p:tgtEl>
                                          <p:spTgt spid="5"/>
                                        </p:tgtEl>
                                        <p:attrNameLst>
                                          <p:attrName>ppt_y</p:attrName>
                                        </p:attrNameLst>
                                      </p:cBhvr>
                                      <p:tavLst>
                                        <p:tav tm="0">
                                          <p:val>
                                            <p:strVal val="ppt_y"/>
                                          </p:val>
                                        </p:tav>
                                        <p:tav tm="100000">
                                          <p:val>
                                            <p:strVal val="1+ppt_h/2"/>
                                          </p:val>
                                        </p:tav>
                                      </p:tavLst>
                                    </p:anim>
                                    <p:set>
                                      <p:cBhvr>
                                        <p:cTn id="165" dur="1" fill="hold">
                                          <p:stCondLst>
                                            <p:cond delay="1999"/>
                                          </p:stCondLst>
                                        </p:cTn>
                                        <p:tgtEl>
                                          <p:spTgt spid="5"/>
                                        </p:tgtEl>
                                        <p:attrNameLst>
                                          <p:attrName>style.visibility</p:attrName>
                                        </p:attrNameLst>
                                      </p:cBhvr>
                                      <p:to>
                                        <p:strVal val="hidden"/>
                                      </p:to>
                                    </p:set>
                                  </p:childTnLst>
                                </p:cTn>
                              </p:par>
                              <p:par>
                                <p:cTn id="166" presetID="2" presetClass="exit" presetSubtype="4" fill="hold" grpId="3" nodeType="withEffect">
                                  <p:stCondLst>
                                    <p:cond delay="0"/>
                                  </p:stCondLst>
                                  <p:childTnLst>
                                    <p:anim calcmode="lin" valueType="num">
                                      <p:cBhvr additive="base">
                                        <p:cTn id="167" dur="2000"/>
                                        <p:tgtEl>
                                          <p:spTgt spid="6"/>
                                        </p:tgtEl>
                                        <p:attrNameLst>
                                          <p:attrName>ppt_x</p:attrName>
                                        </p:attrNameLst>
                                      </p:cBhvr>
                                      <p:tavLst>
                                        <p:tav tm="0">
                                          <p:val>
                                            <p:strVal val="ppt_x"/>
                                          </p:val>
                                        </p:tav>
                                        <p:tav tm="100000">
                                          <p:val>
                                            <p:strVal val="ppt_x"/>
                                          </p:val>
                                        </p:tav>
                                      </p:tavLst>
                                    </p:anim>
                                    <p:anim calcmode="lin" valueType="num">
                                      <p:cBhvr additive="base">
                                        <p:cTn id="168" dur="2000"/>
                                        <p:tgtEl>
                                          <p:spTgt spid="6"/>
                                        </p:tgtEl>
                                        <p:attrNameLst>
                                          <p:attrName>ppt_y</p:attrName>
                                        </p:attrNameLst>
                                      </p:cBhvr>
                                      <p:tavLst>
                                        <p:tav tm="0">
                                          <p:val>
                                            <p:strVal val="ppt_y"/>
                                          </p:val>
                                        </p:tav>
                                        <p:tav tm="100000">
                                          <p:val>
                                            <p:strVal val="1+ppt_h/2"/>
                                          </p:val>
                                        </p:tav>
                                      </p:tavLst>
                                    </p:anim>
                                    <p:set>
                                      <p:cBhvr>
                                        <p:cTn id="169" dur="1" fill="hold">
                                          <p:stCondLst>
                                            <p:cond delay="1999"/>
                                          </p:stCondLst>
                                        </p:cTn>
                                        <p:tgtEl>
                                          <p:spTgt spid="6"/>
                                        </p:tgtEl>
                                        <p:attrNameLst>
                                          <p:attrName>style.visibility</p:attrName>
                                        </p:attrNameLst>
                                      </p:cBhvr>
                                      <p:to>
                                        <p:strVal val="hidden"/>
                                      </p:to>
                                    </p:set>
                                  </p:childTnLst>
                                </p:cTn>
                              </p:par>
                              <p:par>
                                <p:cTn id="170" presetID="2" presetClass="exit" presetSubtype="4" fill="hold" grpId="3" nodeType="withEffect">
                                  <p:stCondLst>
                                    <p:cond delay="0"/>
                                  </p:stCondLst>
                                  <p:childTnLst>
                                    <p:anim calcmode="lin" valueType="num">
                                      <p:cBhvr additive="base">
                                        <p:cTn id="171" dur="2000"/>
                                        <p:tgtEl>
                                          <p:spTgt spid="7"/>
                                        </p:tgtEl>
                                        <p:attrNameLst>
                                          <p:attrName>ppt_x</p:attrName>
                                        </p:attrNameLst>
                                      </p:cBhvr>
                                      <p:tavLst>
                                        <p:tav tm="0">
                                          <p:val>
                                            <p:strVal val="ppt_x"/>
                                          </p:val>
                                        </p:tav>
                                        <p:tav tm="100000">
                                          <p:val>
                                            <p:strVal val="ppt_x"/>
                                          </p:val>
                                        </p:tav>
                                      </p:tavLst>
                                    </p:anim>
                                    <p:anim calcmode="lin" valueType="num">
                                      <p:cBhvr additive="base">
                                        <p:cTn id="172" dur="2000"/>
                                        <p:tgtEl>
                                          <p:spTgt spid="7"/>
                                        </p:tgtEl>
                                        <p:attrNameLst>
                                          <p:attrName>ppt_y</p:attrName>
                                        </p:attrNameLst>
                                      </p:cBhvr>
                                      <p:tavLst>
                                        <p:tav tm="0">
                                          <p:val>
                                            <p:strVal val="ppt_y"/>
                                          </p:val>
                                        </p:tav>
                                        <p:tav tm="100000">
                                          <p:val>
                                            <p:strVal val="1+ppt_h/2"/>
                                          </p:val>
                                        </p:tav>
                                      </p:tavLst>
                                    </p:anim>
                                    <p:set>
                                      <p:cBhvr>
                                        <p:cTn id="173" dur="1" fill="hold">
                                          <p:stCondLst>
                                            <p:cond delay="1999"/>
                                          </p:stCondLst>
                                        </p:cTn>
                                        <p:tgtEl>
                                          <p:spTgt spid="7"/>
                                        </p:tgtEl>
                                        <p:attrNameLst>
                                          <p:attrName>style.visibility</p:attrName>
                                        </p:attrNameLst>
                                      </p:cBhvr>
                                      <p:to>
                                        <p:strVal val="hidden"/>
                                      </p:to>
                                    </p:set>
                                  </p:childTnLst>
                                </p:cTn>
                              </p:par>
                              <p:par>
                                <p:cTn id="174" presetID="2" presetClass="exit" presetSubtype="4" fill="hold" grpId="3" nodeType="withEffect">
                                  <p:stCondLst>
                                    <p:cond delay="0"/>
                                  </p:stCondLst>
                                  <p:childTnLst>
                                    <p:anim calcmode="lin" valueType="num">
                                      <p:cBhvr additive="base">
                                        <p:cTn id="175" dur="2000"/>
                                        <p:tgtEl>
                                          <p:spTgt spid="8"/>
                                        </p:tgtEl>
                                        <p:attrNameLst>
                                          <p:attrName>ppt_x</p:attrName>
                                        </p:attrNameLst>
                                      </p:cBhvr>
                                      <p:tavLst>
                                        <p:tav tm="0">
                                          <p:val>
                                            <p:strVal val="ppt_x"/>
                                          </p:val>
                                        </p:tav>
                                        <p:tav tm="100000">
                                          <p:val>
                                            <p:strVal val="ppt_x"/>
                                          </p:val>
                                        </p:tav>
                                      </p:tavLst>
                                    </p:anim>
                                    <p:anim calcmode="lin" valueType="num">
                                      <p:cBhvr additive="base">
                                        <p:cTn id="176" dur="2000"/>
                                        <p:tgtEl>
                                          <p:spTgt spid="8"/>
                                        </p:tgtEl>
                                        <p:attrNameLst>
                                          <p:attrName>ppt_y</p:attrName>
                                        </p:attrNameLst>
                                      </p:cBhvr>
                                      <p:tavLst>
                                        <p:tav tm="0">
                                          <p:val>
                                            <p:strVal val="ppt_y"/>
                                          </p:val>
                                        </p:tav>
                                        <p:tav tm="100000">
                                          <p:val>
                                            <p:strVal val="1+ppt_h/2"/>
                                          </p:val>
                                        </p:tav>
                                      </p:tavLst>
                                    </p:anim>
                                    <p:set>
                                      <p:cBhvr>
                                        <p:cTn id="177" dur="1" fill="hold">
                                          <p:stCondLst>
                                            <p:cond delay="1999"/>
                                          </p:stCondLst>
                                        </p:cTn>
                                        <p:tgtEl>
                                          <p:spTgt spid="8"/>
                                        </p:tgtEl>
                                        <p:attrNameLst>
                                          <p:attrName>style.visibility</p:attrName>
                                        </p:attrNameLst>
                                      </p:cBhvr>
                                      <p:to>
                                        <p:strVal val="hidden"/>
                                      </p:to>
                                    </p:set>
                                  </p:childTnLst>
                                </p:cTn>
                              </p:par>
                              <p:par>
                                <p:cTn id="178" presetID="2" presetClass="exit" presetSubtype="1" fill="hold" grpId="3"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ppt_x"/>
                                          </p:val>
                                        </p:tav>
                                      </p:tavLst>
                                    </p:anim>
                                    <p:anim calcmode="lin" valueType="num">
                                      <p:cBhvr additive="base">
                                        <p:cTn id="180" dur="2000"/>
                                        <p:tgtEl>
                                          <p:spTgt spid="9"/>
                                        </p:tgtEl>
                                        <p:attrNameLst>
                                          <p:attrName>ppt_y</p:attrName>
                                        </p:attrNameLst>
                                      </p:cBhvr>
                                      <p:tavLst>
                                        <p:tav tm="0">
                                          <p:val>
                                            <p:strVal val="ppt_y"/>
                                          </p:val>
                                        </p:tav>
                                        <p:tav tm="100000">
                                          <p:val>
                                            <p:strVal val="0-ppt_h/2"/>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1" fill="hold" grpId="3"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ppt_x"/>
                                          </p:val>
                                        </p:tav>
                                      </p:tavLst>
                                    </p:anim>
                                    <p:anim calcmode="lin" valueType="num">
                                      <p:cBhvr additive="base">
                                        <p:cTn id="184" dur="2000"/>
                                        <p:tgtEl>
                                          <p:spTgt spid="10"/>
                                        </p:tgtEl>
                                        <p:attrNameLst>
                                          <p:attrName>ppt_y</p:attrName>
                                        </p:attrNameLst>
                                      </p:cBhvr>
                                      <p:tavLst>
                                        <p:tav tm="0">
                                          <p:val>
                                            <p:strVal val="ppt_y"/>
                                          </p:val>
                                        </p:tav>
                                        <p:tav tm="100000">
                                          <p:val>
                                            <p:strVal val="0-ppt_h/2"/>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1" fill="hold" grpId="3"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ppt_x"/>
                                          </p:val>
                                        </p:tav>
                                      </p:tavLst>
                                    </p:anim>
                                    <p:anim calcmode="lin" valueType="num">
                                      <p:cBhvr additive="base">
                                        <p:cTn id="188" dur="2000"/>
                                        <p:tgtEl>
                                          <p:spTgt spid="11"/>
                                        </p:tgtEl>
                                        <p:attrNameLst>
                                          <p:attrName>ppt_y</p:attrName>
                                        </p:attrNameLst>
                                      </p:cBhvr>
                                      <p:tavLst>
                                        <p:tav tm="0">
                                          <p:val>
                                            <p:strVal val="ppt_y"/>
                                          </p:val>
                                        </p:tav>
                                        <p:tav tm="100000">
                                          <p:val>
                                            <p:strVal val="0-ppt_h/2"/>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1" fill="hold" grpId="3" nodeType="withEffect">
                                  <p:stCondLst>
                                    <p:cond delay="0"/>
                                  </p:stCondLst>
                                  <p:childTnLst>
                                    <p:anim calcmode="lin" valueType="num">
                                      <p:cBhvr additive="base">
                                        <p:cTn id="191" dur="2000"/>
                                        <p:tgtEl>
                                          <p:spTgt spid="12"/>
                                        </p:tgtEl>
                                        <p:attrNameLst>
                                          <p:attrName>ppt_x</p:attrName>
                                        </p:attrNameLst>
                                      </p:cBhvr>
                                      <p:tavLst>
                                        <p:tav tm="0">
                                          <p:val>
                                            <p:strVal val="ppt_x"/>
                                          </p:val>
                                        </p:tav>
                                        <p:tav tm="100000">
                                          <p:val>
                                            <p:strVal val="ppt_x"/>
                                          </p:val>
                                        </p:tav>
                                      </p:tavLst>
                                    </p:anim>
                                    <p:anim calcmode="lin" valueType="num">
                                      <p:cBhvr additive="base">
                                        <p:cTn id="192" dur="2000"/>
                                        <p:tgtEl>
                                          <p:spTgt spid="12"/>
                                        </p:tgtEl>
                                        <p:attrNameLst>
                                          <p:attrName>ppt_y</p:attrName>
                                        </p:attrNameLst>
                                      </p:cBhvr>
                                      <p:tavLst>
                                        <p:tav tm="0">
                                          <p:val>
                                            <p:strVal val="ppt_y"/>
                                          </p:val>
                                        </p:tav>
                                        <p:tav tm="100000">
                                          <p:val>
                                            <p:strVal val="0-ppt_h/2"/>
                                          </p:val>
                                        </p:tav>
                                      </p:tavLst>
                                    </p:anim>
                                    <p:set>
                                      <p:cBhvr>
                                        <p:cTn id="193" dur="1" fill="hold">
                                          <p:stCondLst>
                                            <p:cond delay="1999"/>
                                          </p:stCondLst>
                                        </p:cTn>
                                        <p:tgtEl>
                                          <p:spTgt spid="12"/>
                                        </p:tgtEl>
                                        <p:attrNameLst>
                                          <p:attrName>style.visibility</p:attrName>
                                        </p:attrNameLst>
                                      </p:cBhvr>
                                      <p:to>
                                        <p:strVal val="hidden"/>
                                      </p:to>
                                    </p:set>
                                  </p:childTnLst>
                                </p:cTn>
                              </p:par>
                              <p:par>
                                <p:cTn id="194" presetID="2" presetClass="exit" presetSubtype="1" fill="hold" grpId="3" nodeType="withEffect">
                                  <p:stCondLst>
                                    <p:cond delay="0"/>
                                  </p:stCondLst>
                                  <p:childTnLst>
                                    <p:anim calcmode="lin" valueType="num">
                                      <p:cBhvr additive="base">
                                        <p:cTn id="195" dur="2000"/>
                                        <p:tgtEl>
                                          <p:spTgt spid="13"/>
                                        </p:tgtEl>
                                        <p:attrNameLst>
                                          <p:attrName>ppt_x</p:attrName>
                                        </p:attrNameLst>
                                      </p:cBhvr>
                                      <p:tavLst>
                                        <p:tav tm="0">
                                          <p:val>
                                            <p:strVal val="ppt_x"/>
                                          </p:val>
                                        </p:tav>
                                        <p:tav tm="100000">
                                          <p:val>
                                            <p:strVal val="ppt_x"/>
                                          </p:val>
                                        </p:tav>
                                      </p:tavLst>
                                    </p:anim>
                                    <p:anim calcmode="lin" valueType="num">
                                      <p:cBhvr additive="base">
                                        <p:cTn id="196" dur="2000"/>
                                        <p:tgtEl>
                                          <p:spTgt spid="13"/>
                                        </p:tgtEl>
                                        <p:attrNameLst>
                                          <p:attrName>ppt_y</p:attrName>
                                        </p:attrNameLst>
                                      </p:cBhvr>
                                      <p:tavLst>
                                        <p:tav tm="0">
                                          <p:val>
                                            <p:strVal val="ppt_y"/>
                                          </p:val>
                                        </p:tav>
                                        <p:tav tm="100000">
                                          <p:val>
                                            <p:strVal val="0-ppt_h/2"/>
                                          </p:val>
                                        </p:tav>
                                      </p:tavLst>
                                    </p:anim>
                                    <p:set>
                                      <p:cBhvr>
                                        <p:cTn id="197" dur="1" fill="hold">
                                          <p:stCondLst>
                                            <p:cond delay="1999"/>
                                          </p:stCondLst>
                                        </p:cTn>
                                        <p:tgtEl>
                                          <p:spTgt spid="13"/>
                                        </p:tgtEl>
                                        <p:attrNameLst>
                                          <p:attrName>style.visibility</p:attrName>
                                        </p:attrNameLst>
                                      </p:cBhvr>
                                      <p:to>
                                        <p:strVal val="hidden"/>
                                      </p:to>
                                    </p:set>
                                  </p:childTnLst>
                                </p:cTn>
                              </p:par>
                              <p:par>
                                <p:cTn id="198" presetID="2" presetClass="exit" presetSubtype="1" fill="hold" grpId="3" nodeType="withEffect">
                                  <p:stCondLst>
                                    <p:cond delay="0"/>
                                  </p:stCondLst>
                                  <p:childTnLst>
                                    <p:anim calcmode="lin" valueType="num">
                                      <p:cBhvr additive="base">
                                        <p:cTn id="199" dur="2000"/>
                                        <p:tgtEl>
                                          <p:spTgt spid="14"/>
                                        </p:tgtEl>
                                        <p:attrNameLst>
                                          <p:attrName>ppt_x</p:attrName>
                                        </p:attrNameLst>
                                      </p:cBhvr>
                                      <p:tavLst>
                                        <p:tav tm="0">
                                          <p:val>
                                            <p:strVal val="ppt_x"/>
                                          </p:val>
                                        </p:tav>
                                        <p:tav tm="100000">
                                          <p:val>
                                            <p:strVal val="ppt_x"/>
                                          </p:val>
                                        </p:tav>
                                      </p:tavLst>
                                    </p:anim>
                                    <p:anim calcmode="lin" valueType="num">
                                      <p:cBhvr additive="base">
                                        <p:cTn id="200" dur="2000"/>
                                        <p:tgtEl>
                                          <p:spTgt spid="14"/>
                                        </p:tgtEl>
                                        <p:attrNameLst>
                                          <p:attrName>ppt_y</p:attrName>
                                        </p:attrNameLst>
                                      </p:cBhvr>
                                      <p:tavLst>
                                        <p:tav tm="0">
                                          <p:val>
                                            <p:strVal val="ppt_y"/>
                                          </p:val>
                                        </p:tav>
                                        <p:tav tm="100000">
                                          <p:val>
                                            <p:strVal val="0-ppt_h/2"/>
                                          </p:val>
                                        </p:tav>
                                      </p:tavLst>
                                    </p:anim>
                                    <p:set>
                                      <p:cBhvr>
                                        <p:cTn id="201" dur="1" fill="hold">
                                          <p:stCondLst>
                                            <p:cond delay="1999"/>
                                          </p:stCondLst>
                                        </p:cTn>
                                        <p:tgtEl>
                                          <p:spTgt spid="14"/>
                                        </p:tgtEl>
                                        <p:attrNameLst>
                                          <p:attrName>style.visibility</p:attrName>
                                        </p:attrNameLst>
                                      </p:cBhvr>
                                      <p:to>
                                        <p:strVal val="hidden"/>
                                      </p:to>
                                    </p:set>
                                  </p:childTnLst>
                                </p:cTn>
                              </p:par>
                              <p:par>
                                <p:cTn id="202" presetID="23" presetClass="entr" presetSubtype="288" fill="hold" nodeType="withEffect">
                                  <p:stCondLst>
                                    <p:cond delay="0"/>
                                  </p:stCondLst>
                                  <p:childTnLst>
                                    <p:set>
                                      <p:cBhvr>
                                        <p:cTn id="203" dur="1" fill="hold">
                                          <p:stCondLst>
                                            <p:cond delay="0"/>
                                          </p:stCondLst>
                                        </p:cTn>
                                        <p:tgtEl>
                                          <p:spTgt spid="2"/>
                                        </p:tgtEl>
                                        <p:attrNameLst>
                                          <p:attrName>style.visibility</p:attrName>
                                        </p:attrNameLst>
                                      </p:cBhvr>
                                      <p:to>
                                        <p:strVal val="visible"/>
                                      </p:to>
                                    </p:set>
                                    <p:anim calcmode="lin" valueType="num">
                                      <p:cBhvr>
                                        <p:cTn id="204" dur="2000" fill="hold"/>
                                        <p:tgtEl>
                                          <p:spTgt spid="2"/>
                                        </p:tgtEl>
                                        <p:attrNameLst>
                                          <p:attrName>ppt_w</p:attrName>
                                        </p:attrNameLst>
                                      </p:cBhvr>
                                      <p:tavLst>
                                        <p:tav tm="0">
                                          <p:val>
                                            <p:strVal val="4/3*#ppt_w"/>
                                          </p:val>
                                        </p:tav>
                                        <p:tav tm="100000">
                                          <p:val>
                                            <p:strVal val="#ppt_w"/>
                                          </p:val>
                                        </p:tav>
                                      </p:tavLst>
                                    </p:anim>
                                    <p:anim calcmode="lin" valueType="num">
                                      <p:cBhvr>
                                        <p:cTn id="205" dur="2000" fill="hold"/>
                                        <p:tgtEl>
                                          <p:spTgt spid="2"/>
                                        </p:tgtEl>
                                        <p:attrNameLst>
                                          <p:attrName>ppt_h</p:attrName>
                                        </p:attrNameLst>
                                      </p:cBhvr>
                                      <p:tavLst>
                                        <p:tav tm="0">
                                          <p:val>
                                            <p:strVal val="4/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1571636" y="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000232" y="64291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715140" y="714356"/>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428860" y="164305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86512" y="1714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488" y="2500306"/>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86446" y="2500306"/>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342900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429256" y="342900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86214" y="414338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628" y="4000504"/>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5143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5143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0-#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1+#ppt_w/2"/>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1+#ppt_w/2"/>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blinds(horizontal)">
                                      <p:cBhvr>
                                        <p:cTn id="66" dur="2000"/>
                                        <p:tgtEl>
                                          <p:spTgt spid="3"/>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horizontal)">
                                      <p:cBhvr>
                                        <p:cTn id="69" dur="2000"/>
                                        <p:tgtEl>
                                          <p:spTgt spid="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horizontal)">
                                      <p:cBhvr>
                                        <p:cTn id="72" dur="2000"/>
                                        <p:tgtEl>
                                          <p:spTgt spid="7"/>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horizontal)">
                                      <p:cBhvr>
                                        <p:cTn id="75" dur="2000"/>
                                        <p:tgtEl>
                                          <p:spTgt spid="9"/>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2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2000"/>
                                        <p:tgtEl>
                                          <p:spTgt spid="1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blinds(horizontal)">
                                      <p:cBhvr>
                                        <p:cTn id="84" dur="2000"/>
                                        <p:tgtEl>
                                          <p:spTgt spid="16"/>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2000"/>
                                        <p:tgtEl>
                                          <p:spTgt spid="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2000"/>
                                        <p:tgtEl>
                                          <p:spTgt spid="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linds(horizontal)">
                                      <p:cBhvr>
                                        <p:cTn id="96" dur="2000"/>
                                        <p:tgtEl>
                                          <p:spTgt spid="10"/>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linds(horizontal)">
                                      <p:cBhvr>
                                        <p:cTn id="99" dur="2000"/>
                                        <p:tgtEl>
                                          <p:spTgt spid="1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Effect transition="in" filter="blinds(horizontal)">
                                      <p:cBhvr>
                                        <p:cTn id="102" dur="2000"/>
                                        <p:tgtEl>
                                          <p:spTgt spid="14"/>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Effect transition="in" filter="blinds(horizontal)">
                                      <p:cBhvr>
                                        <p:cTn id="105" dur="2000"/>
                                        <p:tgtEl>
                                          <p:spTgt spid="15"/>
                                        </p:tgtEl>
                                      </p:cBhvr>
                                    </p:animEffect>
                                  </p:childTnLst>
                                </p:cTn>
                              </p:par>
                              <p:par>
                                <p:cTn id="106" presetID="8" presetClass="emph" presetSubtype="0" fill="hold" grpId="2"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1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6"/>
                                        </p:tgtEl>
                                        <p:attrNameLst>
                                          <p:attrName>r</p:attrName>
                                        </p:attrNameLst>
                                      </p:cBhvr>
                                    </p:animRot>
                                  </p:childTnLst>
                                </p:cTn>
                              </p:par>
                            </p:childTnLst>
                          </p:cTn>
                        </p:par>
                        <p:par>
                          <p:cTn id="134" fill="hold">
                            <p:stCondLst>
                              <p:cond delay="2000"/>
                            </p:stCondLst>
                            <p:childTnLst>
                              <p:par>
                                <p:cTn id="135" presetID="8" presetClass="emph" presetSubtype="0" fill="hold" grpId="3" nodeType="afterEffect">
                                  <p:stCondLst>
                                    <p:cond delay="0"/>
                                  </p:stCondLst>
                                  <p:childTnLst>
                                    <p:animRot by="5400000">
                                      <p:cBhvr>
                                        <p:cTn id="136" dur="2000" fill="hold"/>
                                        <p:tgtEl>
                                          <p:spTgt spid="3"/>
                                        </p:tgtEl>
                                        <p:attrNameLst>
                                          <p:attrName>r</p:attrName>
                                        </p:attrNameLst>
                                      </p:cBhvr>
                                    </p:animRot>
                                  </p:childTnLst>
                                </p:cTn>
                              </p:par>
                              <p:par>
                                <p:cTn id="137" presetID="8" presetClass="emph" presetSubtype="0" fill="hold" grpId="3" nodeType="withEffect">
                                  <p:stCondLst>
                                    <p:cond delay="0"/>
                                  </p:stCondLst>
                                  <p:childTnLst>
                                    <p:animRot by="5400000">
                                      <p:cBhvr>
                                        <p:cTn id="138" dur="2000" fill="hold"/>
                                        <p:tgtEl>
                                          <p:spTgt spid="4"/>
                                        </p:tgtEl>
                                        <p:attrNameLst>
                                          <p:attrName>r</p:attrName>
                                        </p:attrNameLst>
                                      </p:cBhvr>
                                    </p:animRot>
                                  </p:childTnLst>
                                </p:cTn>
                              </p:par>
                              <p:par>
                                <p:cTn id="139" presetID="8" presetClass="emph" presetSubtype="0" fill="hold" grpId="3" nodeType="withEffect">
                                  <p:stCondLst>
                                    <p:cond delay="0"/>
                                  </p:stCondLst>
                                  <p:childTnLst>
                                    <p:animRot by="54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5400000">
                                      <p:cBhvr>
                                        <p:cTn id="142" dur="2000" fill="hold"/>
                                        <p:tgtEl>
                                          <p:spTgt spid="9"/>
                                        </p:tgtEl>
                                        <p:attrNameLst>
                                          <p:attrName>r</p:attrName>
                                        </p:attrNameLst>
                                      </p:cBhvr>
                                    </p:animRot>
                                  </p:childTnLst>
                                </p:cTn>
                              </p:par>
                              <p:par>
                                <p:cTn id="143" presetID="8" presetClass="emph" presetSubtype="0" fill="hold" grpId="3" nodeType="withEffect">
                                  <p:stCondLst>
                                    <p:cond delay="0"/>
                                  </p:stCondLst>
                                  <p:childTnLst>
                                    <p:animRot by="5400000">
                                      <p:cBhvr>
                                        <p:cTn id="144" dur="2000" fill="hold"/>
                                        <p:tgtEl>
                                          <p:spTgt spid="11"/>
                                        </p:tgtEl>
                                        <p:attrNameLst>
                                          <p:attrName>r</p:attrName>
                                        </p:attrNameLst>
                                      </p:cBhvr>
                                    </p:animRot>
                                  </p:childTnLst>
                                </p:cTn>
                              </p:par>
                              <p:par>
                                <p:cTn id="145" presetID="8" presetClass="emph" presetSubtype="0" fill="hold" grpId="3" nodeType="withEffect">
                                  <p:stCondLst>
                                    <p:cond delay="0"/>
                                  </p:stCondLst>
                                  <p:childTnLst>
                                    <p:animRot by="5400000">
                                      <p:cBhvr>
                                        <p:cTn id="146" dur="2000" fill="hold"/>
                                        <p:tgtEl>
                                          <p:spTgt spid="13"/>
                                        </p:tgtEl>
                                        <p:attrNameLst>
                                          <p:attrName>r</p:attrName>
                                        </p:attrNameLst>
                                      </p:cBhvr>
                                    </p:animRot>
                                  </p:childTnLst>
                                </p:cTn>
                              </p:par>
                              <p:par>
                                <p:cTn id="147" presetID="8" presetClass="emph" presetSubtype="0" fill="hold" grpId="3" nodeType="withEffect">
                                  <p:stCondLst>
                                    <p:cond delay="0"/>
                                  </p:stCondLst>
                                  <p:childTnLst>
                                    <p:animRot by="5400000">
                                      <p:cBhvr>
                                        <p:cTn id="148" dur="2000" fill="hold"/>
                                        <p:tgtEl>
                                          <p:spTgt spid="16"/>
                                        </p:tgtEl>
                                        <p:attrNameLst>
                                          <p:attrName>r</p:attrName>
                                        </p:attrNameLst>
                                      </p:cBhvr>
                                    </p:animRot>
                                  </p:childTnLst>
                                </p:cTn>
                              </p:par>
                              <p:par>
                                <p:cTn id="149" presetID="8" presetClass="emph" presetSubtype="0" fill="hold" grpId="3" nodeType="withEffect">
                                  <p:stCondLst>
                                    <p:cond delay="0"/>
                                  </p:stCondLst>
                                  <p:childTnLst>
                                    <p:animRot by="-5400000">
                                      <p:cBhvr>
                                        <p:cTn id="150" dur="2000" fill="hold"/>
                                        <p:tgtEl>
                                          <p:spTgt spid="5"/>
                                        </p:tgtEl>
                                        <p:attrNameLst>
                                          <p:attrName>r</p:attrName>
                                        </p:attrNameLst>
                                      </p:cBhvr>
                                    </p:animRot>
                                  </p:childTnLst>
                                </p:cTn>
                              </p:par>
                              <p:par>
                                <p:cTn id="151" presetID="8" presetClass="emph" presetSubtype="0" fill="hold" grpId="3" nodeType="withEffect">
                                  <p:stCondLst>
                                    <p:cond delay="0"/>
                                  </p:stCondLst>
                                  <p:childTnLst>
                                    <p:animRot by="-5400000">
                                      <p:cBhvr>
                                        <p:cTn id="152" dur="2000" fill="hold"/>
                                        <p:tgtEl>
                                          <p:spTgt spid="6"/>
                                        </p:tgtEl>
                                        <p:attrNameLst>
                                          <p:attrName>r</p:attrName>
                                        </p:attrNameLst>
                                      </p:cBhvr>
                                    </p:animRot>
                                  </p:childTnLst>
                                </p:cTn>
                              </p:par>
                              <p:par>
                                <p:cTn id="153" presetID="8" presetClass="emph" presetSubtype="0" fill="hold" grpId="3" nodeType="withEffect">
                                  <p:stCondLst>
                                    <p:cond delay="0"/>
                                  </p:stCondLst>
                                  <p:childTnLst>
                                    <p:animRot by="-5400000">
                                      <p:cBhvr>
                                        <p:cTn id="154" dur="2000" fill="hold"/>
                                        <p:tgtEl>
                                          <p:spTgt spid="8"/>
                                        </p:tgtEl>
                                        <p:attrNameLst>
                                          <p:attrName>r</p:attrName>
                                        </p:attrNameLst>
                                      </p:cBhvr>
                                    </p:animRot>
                                  </p:childTnLst>
                                </p:cTn>
                              </p:par>
                              <p:par>
                                <p:cTn id="155" presetID="8" presetClass="emph" presetSubtype="0" fill="hold" grpId="3" nodeType="withEffect">
                                  <p:stCondLst>
                                    <p:cond delay="0"/>
                                  </p:stCondLst>
                                  <p:childTnLst>
                                    <p:animRot by="-5400000">
                                      <p:cBhvr>
                                        <p:cTn id="156" dur="2000" fill="hold"/>
                                        <p:tgtEl>
                                          <p:spTgt spid="10"/>
                                        </p:tgtEl>
                                        <p:attrNameLst>
                                          <p:attrName>r</p:attrName>
                                        </p:attrNameLst>
                                      </p:cBhvr>
                                    </p:animRot>
                                  </p:childTnLst>
                                </p:cTn>
                              </p:par>
                              <p:par>
                                <p:cTn id="157" presetID="8" presetClass="emph" presetSubtype="0" fill="hold" grpId="3" nodeType="withEffect">
                                  <p:stCondLst>
                                    <p:cond delay="0"/>
                                  </p:stCondLst>
                                  <p:childTnLst>
                                    <p:animRot by="-5400000">
                                      <p:cBhvr>
                                        <p:cTn id="158" dur="2000" fill="hold"/>
                                        <p:tgtEl>
                                          <p:spTgt spid="12"/>
                                        </p:tgtEl>
                                        <p:attrNameLst>
                                          <p:attrName>r</p:attrName>
                                        </p:attrNameLst>
                                      </p:cBhvr>
                                    </p:animRot>
                                  </p:childTnLst>
                                </p:cTn>
                              </p:par>
                              <p:par>
                                <p:cTn id="159" presetID="8" presetClass="emph" presetSubtype="0" fill="hold" grpId="3" nodeType="withEffect">
                                  <p:stCondLst>
                                    <p:cond delay="0"/>
                                  </p:stCondLst>
                                  <p:childTnLst>
                                    <p:animRot by="-5400000">
                                      <p:cBhvr>
                                        <p:cTn id="160" dur="2000" fill="hold"/>
                                        <p:tgtEl>
                                          <p:spTgt spid="14"/>
                                        </p:tgtEl>
                                        <p:attrNameLst>
                                          <p:attrName>r</p:attrName>
                                        </p:attrNameLst>
                                      </p:cBhvr>
                                    </p:animRot>
                                  </p:childTnLst>
                                </p:cTn>
                              </p:par>
                              <p:par>
                                <p:cTn id="161" presetID="8" presetClass="emph" presetSubtype="0" fill="hold" grpId="3" nodeType="withEffect">
                                  <p:stCondLst>
                                    <p:cond delay="0"/>
                                  </p:stCondLst>
                                  <p:childTnLst>
                                    <p:animRot by="-5400000">
                                      <p:cBhvr>
                                        <p:cTn id="162" dur="2000" fill="hold"/>
                                        <p:tgtEl>
                                          <p:spTgt spid="15"/>
                                        </p:tgtEl>
                                        <p:attrNameLst>
                                          <p:attrName>r</p:attrName>
                                        </p:attrNameLst>
                                      </p:cBhvr>
                                    </p:animRot>
                                  </p:childTnLst>
                                </p:cTn>
                              </p:par>
                            </p:childTnLst>
                          </p:cTn>
                        </p:par>
                        <p:par>
                          <p:cTn id="163" fill="hold">
                            <p:stCondLst>
                              <p:cond delay="4000"/>
                            </p:stCondLst>
                            <p:childTnLst>
                              <p:par>
                                <p:cTn id="164" presetID="2" presetClass="exit" presetSubtype="2" fill="hold" grpId="4"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ppt_y"/>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2" fill="hold" grpId="4"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ppt_y"/>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2" fill="hold" grpId="4"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ppt_y"/>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2" fill="hold" grpId="4"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grpId="4"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2" fill="hold" grpId="4"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2" fill="hold" grpId="4"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ppt_y"/>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8" fill="hold" grpId="4"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4"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4" nodeType="withEffect">
                                  <p:stCondLst>
                                    <p:cond delay="0"/>
                                  </p:stCondLst>
                                  <p:childTnLst>
                                    <p:anim calcmode="lin" valueType="num">
                                      <p:cBhvr additive="base">
                                        <p:cTn id="201" dur="2000"/>
                                        <p:tgtEl>
                                          <p:spTgt spid="8"/>
                                        </p:tgtEl>
                                        <p:attrNameLst>
                                          <p:attrName>ppt_x</p:attrName>
                                        </p:attrNameLst>
                                      </p:cBhvr>
                                      <p:tavLst>
                                        <p:tav tm="0">
                                          <p:val>
                                            <p:strVal val="ppt_x"/>
                                          </p:val>
                                        </p:tav>
                                        <p:tav tm="100000">
                                          <p:val>
                                            <p:strVal val="0-ppt_w/2"/>
                                          </p:val>
                                        </p:tav>
                                      </p:tavLst>
                                    </p:anim>
                                    <p:anim calcmode="lin" valueType="num">
                                      <p:cBhvr additive="base">
                                        <p:cTn id="202" dur="2000"/>
                                        <p:tgtEl>
                                          <p:spTgt spid="8"/>
                                        </p:tgtEl>
                                        <p:attrNameLst>
                                          <p:attrName>ppt_y</p:attrName>
                                        </p:attrNameLst>
                                      </p:cBhvr>
                                      <p:tavLst>
                                        <p:tav tm="0">
                                          <p:val>
                                            <p:strVal val="ppt_y"/>
                                          </p:val>
                                        </p:tav>
                                        <p:tav tm="100000">
                                          <p:val>
                                            <p:strVal val="ppt_y"/>
                                          </p:val>
                                        </p:tav>
                                      </p:tavLst>
                                    </p:anim>
                                    <p:set>
                                      <p:cBhvr>
                                        <p:cTn id="203" dur="1" fill="hold">
                                          <p:stCondLst>
                                            <p:cond delay="1999"/>
                                          </p:stCondLst>
                                        </p:cTn>
                                        <p:tgtEl>
                                          <p:spTgt spid="8"/>
                                        </p:tgtEl>
                                        <p:attrNameLst>
                                          <p:attrName>style.visibility</p:attrName>
                                        </p:attrNameLst>
                                      </p:cBhvr>
                                      <p:to>
                                        <p:strVal val="hidden"/>
                                      </p:to>
                                    </p:set>
                                  </p:childTnLst>
                                </p:cTn>
                              </p:par>
                              <p:par>
                                <p:cTn id="204" presetID="2" presetClass="exit" presetSubtype="8" fill="hold" grpId="4"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0-ppt_w/2"/>
                                          </p:val>
                                        </p:tav>
                                      </p:tavLst>
                                    </p:anim>
                                    <p:anim calcmode="lin" valueType="num">
                                      <p:cBhvr additive="base">
                                        <p:cTn id="206" dur="2000"/>
                                        <p:tgtEl>
                                          <p:spTgt spid="10"/>
                                        </p:tgtEl>
                                        <p:attrNameLst>
                                          <p:attrName>ppt_y</p:attrName>
                                        </p:attrNameLst>
                                      </p:cBhvr>
                                      <p:tavLst>
                                        <p:tav tm="0">
                                          <p:val>
                                            <p:strVal val="ppt_y"/>
                                          </p:val>
                                        </p:tav>
                                        <p:tav tm="100000">
                                          <p:val>
                                            <p:strVal val="ppt_y"/>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8" fill="hold" grpId="4"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8" fill="hold" grpId="4"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0-ppt_w/2"/>
                                          </p:val>
                                        </p:tav>
                                      </p:tavLst>
                                    </p:anim>
                                    <p:anim calcmode="lin" valueType="num">
                                      <p:cBhvr additive="base">
                                        <p:cTn id="214" dur="2000"/>
                                        <p:tgtEl>
                                          <p:spTgt spid="14"/>
                                        </p:tgtEl>
                                        <p:attrNameLst>
                                          <p:attrName>ppt_y</p:attrName>
                                        </p:attrNameLst>
                                      </p:cBhvr>
                                      <p:tavLst>
                                        <p:tav tm="0">
                                          <p:val>
                                            <p:strVal val="ppt_y"/>
                                          </p:val>
                                        </p:tav>
                                        <p:tav tm="100000">
                                          <p:val>
                                            <p:strVal val="ppt_y"/>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8" fill="hold" grpId="4"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ppt_y"/>
                                          </p:val>
                                        </p:tav>
                                      </p:tavLst>
                                    </p:anim>
                                    <p:set>
                                      <p:cBhvr>
                                        <p:cTn id="219" dur="1" fill="hold">
                                          <p:stCondLst>
                                            <p:cond delay="1999"/>
                                          </p:stCondLst>
                                        </p:cTn>
                                        <p:tgtEl>
                                          <p:spTgt spid="15"/>
                                        </p:tgtEl>
                                        <p:attrNameLst>
                                          <p:attrName>style.visibility</p:attrName>
                                        </p:attrNameLst>
                                      </p:cBhvr>
                                      <p:to>
                                        <p:strVal val="hidden"/>
                                      </p:to>
                                    </p:set>
                                  </p:childTnLst>
                                </p:cTn>
                              </p:par>
                              <p:par>
                                <p:cTn id="220" presetID="23" presetClass="entr" presetSubtype="288"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 calcmode="lin" valueType="num">
                                      <p:cBhvr>
                                        <p:cTn id="222" dur="2000" fill="hold"/>
                                        <p:tgtEl>
                                          <p:spTgt spid="2"/>
                                        </p:tgtEl>
                                        <p:attrNameLst>
                                          <p:attrName>ppt_w</p:attrName>
                                        </p:attrNameLst>
                                      </p:cBhvr>
                                      <p:tavLst>
                                        <p:tav tm="0">
                                          <p:val>
                                            <p:strVal val="4/3*#ppt_w"/>
                                          </p:val>
                                        </p:tav>
                                        <p:tav tm="100000">
                                          <p:val>
                                            <p:strVal val="#ppt_w"/>
                                          </p:val>
                                        </p:tav>
                                      </p:tavLst>
                                    </p:anim>
                                    <p:anim calcmode="lin" valueType="num">
                                      <p:cBhvr>
                                        <p:cTn id="223" dur="2000" fill="hold"/>
                                        <p:tgtEl>
                                          <p:spTgt spid="2"/>
                                        </p:tgtEl>
                                        <p:attrNameLst>
                                          <p:attrName>ppt_h</p:attrName>
                                        </p:attrNameLst>
                                      </p:cBhvr>
                                      <p:tavLst>
                                        <p:tav tm="0">
                                          <p:val>
                                            <p:strVal val="4/3*#ppt_h"/>
                                          </p:val>
                                        </p:tav>
                                        <p:tav tm="100000">
                                          <p:val>
                                            <p:strVal val="#ppt_h"/>
                                          </p:val>
                                        </p:tav>
                                      </p:tavLst>
                                    </p:anim>
                                  </p:childTnLst>
                                </p:cTn>
                              </p:par>
                              <p:par>
                                <p:cTn id="224" presetID="16" presetClass="entr" presetSubtype="37"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Effect transition="in" filter="barn(outVertical)">
                                      <p:cBhvr>
                                        <p:cTn id="2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42942"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85884"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28826"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00330"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72"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86214"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56"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72098"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040"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82"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924"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572428"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215370"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858264" y="1071546"/>
            <a:ext cx="571472" cy="4857784"/>
          </a:xfrm>
          <a:prstGeom prst="rect">
            <a:avLst/>
          </a:prstGeom>
          <a:blipFill dpi="0" rotWithShape="1">
            <a:blip r:embed="rId3">
              <a:duotone>
                <a:prstClr val="black"/>
                <a:srgbClr val="FF3300">
                  <a:tint val="45000"/>
                  <a:satMod val="400000"/>
                </a:srgbClr>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858412" cy="7858156"/>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8"/>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7"/>
                                        </p:tgtEl>
                                        <p:attrNameLst>
                                          <p:attrName>r</p:attrName>
                                        </p:attrNameLst>
                                      </p:cBhvr>
                                    </p:animRot>
                                  </p:childTnLst>
                                </p:cTn>
                              </p:par>
                            </p:childTnLst>
                          </p:cTn>
                        </p:par>
                        <p:par>
                          <p:cTn id="98" fill="hold">
                            <p:stCondLst>
                              <p:cond delay="2000"/>
                            </p:stCondLst>
                            <p:childTnLst>
                              <p:par>
                                <p:cTn id="99" presetID="2" presetClass="exit" presetSubtype="2" fill="hold" grpId="2" nodeType="afterEffect">
                                  <p:stCondLst>
                                    <p:cond delay="0"/>
                                  </p:stCondLst>
                                  <p:childTnLst>
                                    <p:anim calcmode="lin" valueType="num">
                                      <p:cBhvr additive="base">
                                        <p:cTn id="100" dur="2000"/>
                                        <p:tgtEl>
                                          <p:spTgt spid="3"/>
                                        </p:tgtEl>
                                        <p:attrNameLst>
                                          <p:attrName>ppt_x</p:attrName>
                                        </p:attrNameLst>
                                      </p:cBhvr>
                                      <p:tavLst>
                                        <p:tav tm="0">
                                          <p:val>
                                            <p:strVal val="ppt_x"/>
                                          </p:val>
                                        </p:tav>
                                        <p:tav tm="100000">
                                          <p:val>
                                            <p:strVal val="1+ppt_w/2"/>
                                          </p:val>
                                        </p:tav>
                                      </p:tavLst>
                                    </p:anim>
                                    <p:anim calcmode="lin" valueType="num">
                                      <p:cBhvr additive="base">
                                        <p:cTn id="101" dur="2000"/>
                                        <p:tgtEl>
                                          <p:spTgt spid="3"/>
                                        </p:tgtEl>
                                        <p:attrNameLst>
                                          <p:attrName>ppt_y</p:attrName>
                                        </p:attrNameLst>
                                      </p:cBhvr>
                                      <p:tavLst>
                                        <p:tav tm="0">
                                          <p:val>
                                            <p:strVal val="ppt_y"/>
                                          </p:val>
                                        </p:tav>
                                        <p:tav tm="100000">
                                          <p:val>
                                            <p:strVal val="ppt_y"/>
                                          </p:val>
                                        </p:tav>
                                      </p:tavLst>
                                    </p:anim>
                                    <p:set>
                                      <p:cBhvr>
                                        <p:cTn id="102" dur="1" fill="hold">
                                          <p:stCondLst>
                                            <p:cond delay="1999"/>
                                          </p:stCondLst>
                                        </p:cTn>
                                        <p:tgtEl>
                                          <p:spTgt spid="3"/>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4"/>
                                        </p:tgtEl>
                                        <p:attrNameLst>
                                          <p:attrName>ppt_x</p:attrName>
                                        </p:attrNameLst>
                                      </p:cBhvr>
                                      <p:tavLst>
                                        <p:tav tm="0">
                                          <p:val>
                                            <p:strVal val="ppt_x"/>
                                          </p:val>
                                        </p:tav>
                                        <p:tav tm="100000">
                                          <p:val>
                                            <p:strVal val="0-ppt_w/2"/>
                                          </p:val>
                                        </p:tav>
                                      </p:tavLst>
                                    </p:anim>
                                    <p:anim calcmode="lin" valueType="num">
                                      <p:cBhvr additive="base">
                                        <p:cTn id="105" dur="2000"/>
                                        <p:tgtEl>
                                          <p:spTgt spid="4"/>
                                        </p:tgtEl>
                                        <p:attrNameLst>
                                          <p:attrName>ppt_y</p:attrName>
                                        </p:attrNameLst>
                                      </p:cBhvr>
                                      <p:tavLst>
                                        <p:tav tm="0">
                                          <p:val>
                                            <p:strVal val="ppt_y"/>
                                          </p:val>
                                        </p:tav>
                                        <p:tav tm="100000">
                                          <p:val>
                                            <p:strVal val="ppt_y"/>
                                          </p:val>
                                        </p:tav>
                                      </p:tavLst>
                                    </p:anim>
                                    <p:set>
                                      <p:cBhvr>
                                        <p:cTn id="106" dur="1" fill="hold">
                                          <p:stCondLst>
                                            <p:cond delay="1999"/>
                                          </p:stCondLst>
                                        </p:cTn>
                                        <p:tgtEl>
                                          <p:spTgt spid="4"/>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3" presetClass="entr" presetSubtype="288"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2000" fill="hold"/>
                                        <p:tgtEl>
                                          <p:spTgt spid="2"/>
                                        </p:tgtEl>
                                        <p:attrNameLst>
                                          <p:attrName>ppt_w</p:attrName>
                                        </p:attrNameLst>
                                      </p:cBhvr>
                                      <p:tavLst>
                                        <p:tav tm="0">
                                          <p:val>
                                            <p:strVal val="4/3*#ppt_w"/>
                                          </p:val>
                                        </p:tav>
                                        <p:tav tm="100000">
                                          <p:val>
                                            <p:strVal val="#ppt_w"/>
                                          </p:val>
                                        </p:tav>
                                      </p:tavLst>
                                    </p:anim>
                                    <p:anim calcmode="lin" valueType="num">
                                      <p:cBhvr>
                                        <p:cTn id="162" dur="2000" fill="hold"/>
                                        <p:tgtEl>
                                          <p:spTgt spid="2"/>
                                        </p:tgtEl>
                                        <p:attrNameLst>
                                          <p:attrName>ppt_h</p:attrName>
                                        </p:attrNameLst>
                                      </p:cBhvr>
                                      <p:tavLst>
                                        <p:tav tm="0">
                                          <p:val>
                                            <p:strVal val="4/3*#ppt_h"/>
                                          </p:val>
                                        </p:tav>
                                        <p:tav tm="100000">
                                          <p:val>
                                            <p:strVal val="#ppt_h"/>
                                          </p:val>
                                        </p:tav>
                                      </p:tavLst>
                                    </p:anim>
                                  </p:childTnLst>
                                </p:cTn>
                              </p:par>
                              <p:par>
                                <p:cTn id="163" presetID="16" presetClass="entr" presetSubtype="37"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Effect transition="in" filter="barn(outVertical)">
                                      <p:cBhvr>
                                        <p:cTn id="16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ágrima"/>
          <p:cNvSpPr/>
          <p:nvPr/>
        </p:nvSpPr>
        <p:spPr>
          <a:xfrm rot="18915574">
            <a:off x="3301455"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15574">
            <a:off x="4762635"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5574">
            <a:off x="3301455" y="19754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15574">
            <a:off x="4762635" y="19754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5574">
            <a:off x="3301455" y="36185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15574">
            <a:off x="4762635" y="36185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5574">
            <a:off x="3301455" y="533306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574">
            <a:off x="4762635" y="533306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15574">
            <a:off x="262074" y="260998"/>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5574">
            <a:off x="1937568" y="26099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15574">
            <a:off x="262074" y="1975484"/>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5574">
            <a:off x="1937568"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5574">
            <a:off x="262074" y="3618584"/>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15574">
            <a:off x="1937568" y="36185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15574">
            <a:off x="262073" y="533309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915574">
            <a:off x="1976552" y="533309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5574">
            <a:off x="6191396" y="261000"/>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915574">
            <a:off x="7620162"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915574">
            <a:off x="6191396" y="197548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15574">
            <a:off x="7620162"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15574">
            <a:off x="6191396" y="361858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574">
            <a:off x="7620162" y="361855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915574">
            <a:off x="6191396" y="5333072"/>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8915574">
            <a:off x="7620161" y="5333072"/>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0"/>
            <a:ext cx="9144000" cy="8001032"/>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ppt_x"/>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ppt_x"/>
                                          </p:val>
                                        </p:tav>
                                        <p:tav tm="100000">
                                          <p:val>
                                            <p:strVal val="#ppt_x"/>
                                          </p:val>
                                        </p:tav>
                                      </p:tavLst>
                                    </p:anim>
                                    <p:anim calcmode="lin" valueType="num">
                                      <p:cBhvr additive="base">
                                        <p:cTn id="35" dur="20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ppt_x"/>
                                          </p:val>
                                        </p:tav>
                                        <p:tav tm="100000">
                                          <p:val>
                                            <p:strVal val="#ppt_x"/>
                                          </p:val>
                                        </p:tav>
                                      </p:tavLst>
                                    </p:anim>
                                    <p:anim calcmode="lin" valueType="num">
                                      <p:cBhvr additive="base">
                                        <p:cTn id="39" dur="2000" fill="hold"/>
                                        <p:tgtEl>
                                          <p:spTgt spid="1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ppt_x"/>
                                          </p:val>
                                        </p:tav>
                                        <p:tav tm="100000">
                                          <p:val>
                                            <p:strVal val="#ppt_x"/>
                                          </p:val>
                                        </p:tav>
                                      </p:tavLst>
                                    </p:anim>
                                    <p:anim calcmode="lin" valueType="num">
                                      <p:cBhvr additive="base">
                                        <p:cTn id="43" dur="2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2000" fill="hold"/>
                                        <p:tgtEl>
                                          <p:spTgt spid="17"/>
                                        </p:tgtEl>
                                        <p:attrNameLst>
                                          <p:attrName>ppt_x</p:attrName>
                                        </p:attrNameLst>
                                      </p:cBhvr>
                                      <p:tavLst>
                                        <p:tav tm="0">
                                          <p:val>
                                            <p:strVal val="#ppt_x"/>
                                          </p:val>
                                        </p:tav>
                                        <p:tav tm="100000">
                                          <p:val>
                                            <p:strVal val="#ppt_x"/>
                                          </p:val>
                                        </p:tav>
                                      </p:tavLst>
                                    </p:anim>
                                    <p:anim calcmode="lin" valueType="num">
                                      <p:cBhvr additive="base">
                                        <p:cTn id="47" dur="2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2000" fill="hold"/>
                                        <p:tgtEl>
                                          <p:spTgt spid="18"/>
                                        </p:tgtEl>
                                        <p:attrNameLst>
                                          <p:attrName>ppt_x</p:attrName>
                                        </p:attrNameLst>
                                      </p:cBhvr>
                                      <p:tavLst>
                                        <p:tav tm="0">
                                          <p:val>
                                            <p:strVal val="#ppt_x"/>
                                          </p:val>
                                        </p:tav>
                                        <p:tav tm="100000">
                                          <p:val>
                                            <p:strVal val="#ppt_x"/>
                                          </p:val>
                                        </p:tav>
                                      </p:tavLst>
                                    </p:anim>
                                    <p:anim calcmode="lin" valueType="num">
                                      <p:cBhvr additive="base">
                                        <p:cTn id="51" dur="2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2000" fill="hold"/>
                                        <p:tgtEl>
                                          <p:spTgt spid="19"/>
                                        </p:tgtEl>
                                        <p:attrNameLst>
                                          <p:attrName>ppt_x</p:attrName>
                                        </p:attrNameLst>
                                      </p:cBhvr>
                                      <p:tavLst>
                                        <p:tav tm="0">
                                          <p:val>
                                            <p:strVal val="#ppt_x"/>
                                          </p:val>
                                        </p:tav>
                                        <p:tav tm="100000">
                                          <p:val>
                                            <p:strVal val="#ppt_x"/>
                                          </p:val>
                                        </p:tav>
                                      </p:tavLst>
                                    </p:anim>
                                    <p:anim calcmode="lin" valueType="num">
                                      <p:cBhvr additive="base">
                                        <p:cTn id="55" dur="2000" fill="hold"/>
                                        <p:tgtEl>
                                          <p:spTgt spid="19"/>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ppt_x"/>
                                          </p:val>
                                        </p:tav>
                                        <p:tav tm="100000">
                                          <p:val>
                                            <p:strVal val="#ppt_x"/>
                                          </p:val>
                                        </p:tav>
                                      </p:tavLst>
                                    </p:anim>
                                    <p:anim calcmode="lin" valueType="num">
                                      <p:cBhvr additive="base">
                                        <p:cTn id="59" dur="2000" fill="hold"/>
                                        <p:tgtEl>
                                          <p:spTgt spid="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ppt_x"/>
                                          </p:val>
                                        </p:tav>
                                        <p:tav tm="100000">
                                          <p:val>
                                            <p:strVal val="#ppt_x"/>
                                          </p:val>
                                        </p:tav>
                                      </p:tavLst>
                                    </p:anim>
                                    <p:anim calcmode="lin" valueType="num">
                                      <p:cBhvr additive="base">
                                        <p:cTn id="67" dur="2000" fill="hold"/>
                                        <p:tgtEl>
                                          <p:spTgt spid="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ppt_x"/>
                                          </p:val>
                                        </p:tav>
                                        <p:tav tm="100000">
                                          <p:val>
                                            <p:strVal val="#ppt_x"/>
                                          </p:val>
                                        </p:tav>
                                      </p:tavLst>
                                    </p:anim>
                                    <p:anim calcmode="lin" valueType="num">
                                      <p:cBhvr additive="base">
                                        <p:cTn id="71" dur="2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2000" fill="hold"/>
                                        <p:tgtEl>
                                          <p:spTgt spid="23"/>
                                        </p:tgtEl>
                                        <p:attrNameLst>
                                          <p:attrName>ppt_x</p:attrName>
                                        </p:attrNameLst>
                                      </p:cBhvr>
                                      <p:tavLst>
                                        <p:tav tm="0">
                                          <p:val>
                                            <p:strVal val="#ppt_x"/>
                                          </p:val>
                                        </p:tav>
                                        <p:tav tm="100000">
                                          <p:val>
                                            <p:strVal val="#ppt_x"/>
                                          </p:val>
                                        </p:tav>
                                      </p:tavLst>
                                    </p:anim>
                                    <p:anim calcmode="lin" valueType="num">
                                      <p:cBhvr additive="base">
                                        <p:cTn id="87" dur="2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2000" fill="hold"/>
                                        <p:tgtEl>
                                          <p:spTgt spid="24"/>
                                        </p:tgtEl>
                                        <p:attrNameLst>
                                          <p:attrName>ppt_x</p:attrName>
                                        </p:attrNameLst>
                                      </p:cBhvr>
                                      <p:tavLst>
                                        <p:tav tm="0">
                                          <p:val>
                                            <p:strVal val="#ppt_x"/>
                                          </p:val>
                                        </p:tav>
                                        <p:tav tm="100000">
                                          <p:val>
                                            <p:strVal val="#ppt_x"/>
                                          </p:val>
                                        </p:tav>
                                      </p:tavLst>
                                    </p:anim>
                                    <p:anim calcmode="lin" valueType="num">
                                      <p:cBhvr additive="base">
                                        <p:cTn id="91" dur="2000" fill="hold"/>
                                        <p:tgtEl>
                                          <p:spTgt spid="2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2000" fill="hold"/>
                                        <p:tgtEl>
                                          <p:spTgt spid="25"/>
                                        </p:tgtEl>
                                        <p:attrNameLst>
                                          <p:attrName>ppt_x</p:attrName>
                                        </p:attrNameLst>
                                      </p:cBhvr>
                                      <p:tavLst>
                                        <p:tav tm="0">
                                          <p:val>
                                            <p:strVal val="#ppt_x"/>
                                          </p:val>
                                        </p:tav>
                                        <p:tav tm="100000">
                                          <p:val>
                                            <p:strVal val="#ppt_x"/>
                                          </p:val>
                                        </p:tav>
                                      </p:tavLst>
                                    </p:anim>
                                    <p:anim calcmode="lin" valueType="num">
                                      <p:cBhvr additive="base">
                                        <p:cTn id="95" dur="2000" fill="hold"/>
                                        <p:tgtEl>
                                          <p:spTgt spid="25"/>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2000" fill="hold"/>
                                        <p:tgtEl>
                                          <p:spTgt spid="27"/>
                                        </p:tgtEl>
                                        <p:attrNameLst>
                                          <p:attrName>ppt_x</p:attrName>
                                        </p:attrNameLst>
                                      </p:cBhvr>
                                      <p:tavLst>
                                        <p:tav tm="0">
                                          <p:val>
                                            <p:strVal val="#ppt_x"/>
                                          </p:val>
                                        </p:tav>
                                        <p:tav tm="100000">
                                          <p:val>
                                            <p:strVal val="#ppt_x"/>
                                          </p:val>
                                        </p:tav>
                                      </p:tavLst>
                                    </p:anim>
                                    <p:anim calcmode="lin" valueType="num">
                                      <p:cBhvr additive="base">
                                        <p:cTn id="103" dur="2000" fill="hold"/>
                                        <p:tgtEl>
                                          <p:spTgt spid="27"/>
                                        </p:tgtEl>
                                        <p:attrNameLst>
                                          <p:attrName>ppt_y</p:attrName>
                                        </p:attrNameLst>
                                      </p:cBhvr>
                                      <p:tavLst>
                                        <p:tav tm="0">
                                          <p:val>
                                            <p:strVal val="0-#ppt_h/2"/>
                                          </p:val>
                                        </p:tav>
                                        <p:tav tm="100000">
                                          <p:val>
                                            <p:strVal val="#ppt_y"/>
                                          </p:val>
                                        </p:tav>
                                      </p:tavLst>
                                    </p:anim>
                                  </p:childTnLst>
                                </p:cTn>
                              </p:par>
                              <p:par>
                                <p:cTn id="104" presetID="8" presetClass="emph" presetSubtype="0" fill="hold" grpId="1" nodeType="withEffect">
                                  <p:stCondLst>
                                    <p:cond delay="0"/>
                                  </p:stCondLst>
                                  <p:childTnLst>
                                    <p:animRot by="10800000">
                                      <p:cBhvr>
                                        <p:cTn id="105" dur="2000" fill="hold"/>
                                        <p:tgtEl>
                                          <p:spTgt spid="4"/>
                                        </p:tgtEl>
                                        <p:attrNameLst>
                                          <p:attrName>r</p:attrName>
                                        </p:attrNameLst>
                                      </p:cBhvr>
                                    </p:animRot>
                                  </p:childTnLst>
                                </p:cTn>
                              </p:par>
                              <p:par>
                                <p:cTn id="106" presetID="8" presetClass="emph" presetSubtype="0" fill="hold" grpId="1"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grpId="1"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grpId="1"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grpId="1"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grpId="1" nodeType="withEffect">
                                  <p:stCondLst>
                                    <p:cond delay="0"/>
                                  </p:stCondLst>
                                  <p:childTnLst>
                                    <p:animRot by="10800000">
                                      <p:cBhvr>
                                        <p:cTn id="115" dur="2000" fill="hold"/>
                                        <p:tgtEl>
                                          <p:spTgt spid="13"/>
                                        </p:tgtEl>
                                        <p:attrNameLst>
                                          <p:attrName>r</p:attrName>
                                        </p:attrNameLst>
                                      </p:cBhvr>
                                    </p:animRot>
                                  </p:childTnLst>
                                </p:cTn>
                              </p:par>
                              <p:par>
                                <p:cTn id="116" presetID="8" presetClass="emph" presetSubtype="0" fill="hold" grpId="1" nodeType="withEffect">
                                  <p:stCondLst>
                                    <p:cond delay="0"/>
                                  </p:stCondLst>
                                  <p:childTnLst>
                                    <p:animRot by="10800000">
                                      <p:cBhvr>
                                        <p:cTn id="117" dur="2000" fill="hold"/>
                                        <p:tgtEl>
                                          <p:spTgt spid="14"/>
                                        </p:tgtEl>
                                        <p:attrNameLst>
                                          <p:attrName>r</p:attrName>
                                        </p:attrNameLst>
                                      </p:cBhvr>
                                    </p:animRot>
                                  </p:childTnLst>
                                </p:cTn>
                              </p:par>
                              <p:par>
                                <p:cTn id="118" presetID="8" presetClass="emph" presetSubtype="0" fill="hold" grpId="1" nodeType="withEffect">
                                  <p:stCondLst>
                                    <p:cond delay="0"/>
                                  </p:stCondLst>
                                  <p:childTnLst>
                                    <p:animRot by="10800000">
                                      <p:cBhvr>
                                        <p:cTn id="119" dur="2000" fill="hold"/>
                                        <p:tgtEl>
                                          <p:spTgt spid="15"/>
                                        </p:tgtEl>
                                        <p:attrNameLst>
                                          <p:attrName>r</p:attrName>
                                        </p:attrNameLst>
                                      </p:cBhvr>
                                    </p:animRot>
                                  </p:childTnLst>
                                </p:cTn>
                              </p:par>
                              <p:par>
                                <p:cTn id="120" presetID="8" presetClass="emph" presetSubtype="0" fill="hold" grpId="1" nodeType="withEffect">
                                  <p:stCondLst>
                                    <p:cond delay="0"/>
                                  </p:stCondLst>
                                  <p:childTnLst>
                                    <p:animRot by="10800000">
                                      <p:cBhvr>
                                        <p:cTn id="121" dur="2000" fill="hold"/>
                                        <p:tgtEl>
                                          <p:spTgt spid="16"/>
                                        </p:tgtEl>
                                        <p:attrNameLst>
                                          <p:attrName>r</p:attrName>
                                        </p:attrNameLst>
                                      </p:cBhvr>
                                    </p:animRot>
                                  </p:childTnLst>
                                </p:cTn>
                              </p:par>
                              <p:par>
                                <p:cTn id="122" presetID="8" presetClass="emph" presetSubtype="0" fill="hold" grpId="1" nodeType="withEffect">
                                  <p:stCondLst>
                                    <p:cond delay="0"/>
                                  </p:stCondLst>
                                  <p:childTnLst>
                                    <p:animRot by="10800000">
                                      <p:cBhvr>
                                        <p:cTn id="123" dur="2000" fill="hold"/>
                                        <p:tgtEl>
                                          <p:spTgt spid="17"/>
                                        </p:tgtEl>
                                        <p:attrNameLst>
                                          <p:attrName>r</p:attrName>
                                        </p:attrNameLst>
                                      </p:cBhvr>
                                    </p:animRot>
                                  </p:childTnLst>
                                </p:cTn>
                              </p:par>
                              <p:par>
                                <p:cTn id="124" presetID="8" presetClass="emph" presetSubtype="0" fill="hold" grpId="1" nodeType="withEffect">
                                  <p:stCondLst>
                                    <p:cond delay="0"/>
                                  </p:stCondLst>
                                  <p:childTnLst>
                                    <p:animRot by="10800000">
                                      <p:cBhvr>
                                        <p:cTn id="125" dur="2000" fill="hold"/>
                                        <p:tgtEl>
                                          <p:spTgt spid="18"/>
                                        </p:tgtEl>
                                        <p:attrNameLst>
                                          <p:attrName>r</p:attrName>
                                        </p:attrNameLst>
                                      </p:cBhvr>
                                    </p:animRot>
                                  </p:childTnLst>
                                </p:cTn>
                              </p:par>
                              <p:par>
                                <p:cTn id="126" presetID="8" presetClass="emph" presetSubtype="0" fill="hold" grpId="1" nodeType="withEffect">
                                  <p:stCondLst>
                                    <p:cond delay="0"/>
                                  </p:stCondLst>
                                  <p:childTnLst>
                                    <p:animRot by="10800000">
                                      <p:cBhvr>
                                        <p:cTn id="127" dur="2000" fill="hold"/>
                                        <p:tgtEl>
                                          <p:spTgt spid="19"/>
                                        </p:tgtEl>
                                        <p:attrNameLst>
                                          <p:attrName>r</p:attrName>
                                        </p:attrNameLst>
                                      </p:cBhvr>
                                    </p:animRot>
                                  </p:childTnLst>
                                </p:cTn>
                              </p:par>
                              <p:par>
                                <p:cTn id="128" presetID="8" presetClass="emph" presetSubtype="0" fill="hold" grpId="1" nodeType="withEffect">
                                  <p:stCondLst>
                                    <p:cond delay="0"/>
                                  </p:stCondLst>
                                  <p:childTnLst>
                                    <p:animRot by="-10800000">
                                      <p:cBhvr>
                                        <p:cTn id="129" dur="2000" fill="hold"/>
                                        <p:tgtEl>
                                          <p:spTgt spid="5"/>
                                        </p:tgtEl>
                                        <p:attrNameLst>
                                          <p:attrName>r</p:attrName>
                                        </p:attrNameLst>
                                      </p:cBhvr>
                                    </p:animRot>
                                  </p:childTnLst>
                                </p:cTn>
                              </p:par>
                              <p:par>
                                <p:cTn id="130" presetID="8" presetClass="emph" presetSubtype="0" fill="hold" grpId="1" nodeType="withEffect">
                                  <p:stCondLst>
                                    <p:cond delay="0"/>
                                  </p:stCondLst>
                                  <p:childTnLst>
                                    <p:animRot by="-10800000">
                                      <p:cBhvr>
                                        <p:cTn id="131" dur="2000" fill="hold"/>
                                        <p:tgtEl>
                                          <p:spTgt spid="7"/>
                                        </p:tgtEl>
                                        <p:attrNameLst>
                                          <p:attrName>r</p:attrName>
                                        </p:attrNameLst>
                                      </p:cBhvr>
                                    </p:animRot>
                                  </p:childTnLst>
                                </p:cTn>
                              </p:par>
                              <p:par>
                                <p:cTn id="132" presetID="8" presetClass="emph" presetSubtype="0" fill="hold" grpId="1" nodeType="withEffect">
                                  <p:stCondLst>
                                    <p:cond delay="0"/>
                                  </p:stCondLst>
                                  <p:childTnLst>
                                    <p:animRot by="-10800000">
                                      <p:cBhvr>
                                        <p:cTn id="133" dur="2000" fill="hold"/>
                                        <p:tgtEl>
                                          <p:spTgt spid="9"/>
                                        </p:tgtEl>
                                        <p:attrNameLst>
                                          <p:attrName>r</p:attrName>
                                        </p:attrNameLst>
                                      </p:cBhvr>
                                    </p:animRot>
                                  </p:childTnLst>
                                </p:cTn>
                              </p:par>
                              <p:par>
                                <p:cTn id="134" presetID="8" presetClass="emph" presetSubtype="0" fill="hold" grpId="1" nodeType="withEffect">
                                  <p:stCondLst>
                                    <p:cond delay="0"/>
                                  </p:stCondLst>
                                  <p:childTnLst>
                                    <p:animRot by="-10800000">
                                      <p:cBhvr>
                                        <p:cTn id="135" dur="2000" fill="hold"/>
                                        <p:tgtEl>
                                          <p:spTgt spid="11"/>
                                        </p:tgtEl>
                                        <p:attrNameLst>
                                          <p:attrName>r</p:attrName>
                                        </p:attrNameLst>
                                      </p:cBhvr>
                                    </p:animRot>
                                  </p:childTnLst>
                                </p:cTn>
                              </p:par>
                              <p:par>
                                <p:cTn id="136" presetID="8" presetClass="emph" presetSubtype="0" fill="hold" grpId="1" nodeType="withEffect">
                                  <p:stCondLst>
                                    <p:cond delay="0"/>
                                  </p:stCondLst>
                                  <p:childTnLst>
                                    <p:animRot by="-10800000">
                                      <p:cBhvr>
                                        <p:cTn id="137" dur="2000" fill="hold"/>
                                        <p:tgtEl>
                                          <p:spTgt spid="20"/>
                                        </p:tgtEl>
                                        <p:attrNameLst>
                                          <p:attrName>r</p:attrName>
                                        </p:attrNameLst>
                                      </p:cBhvr>
                                    </p:animRot>
                                  </p:childTnLst>
                                </p:cTn>
                              </p:par>
                              <p:par>
                                <p:cTn id="138" presetID="8" presetClass="emph" presetSubtype="0" fill="hold" grpId="1" nodeType="withEffect">
                                  <p:stCondLst>
                                    <p:cond delay="0"/>
                                  </p:stCondLst>
                                  <p:childTnLst>
                                    <p:animRot by="-10800000">
                                      <p:cBhvr>
                                        <p:cTn id="139" dur="2000" fill="hold"/>
                                        <p:tgtEl>
                                          <p:spTgt spid="21"/>
                                        </p:tgtEl>
                                        <p:attrNameLst>
                                          <p:attrName>r</p:attrName>
                                        </p:attrNameLst>
                                      </p:cBhvr>
                                    </p:animRot>
                                  </p:childTnLst>
                                </p:cTn>
                              </p:par>
                              <p:par>
                                <p:cTn id="140" presetID="8" presetClass="emph" presetSubtype="0" fill="hold" grpId="1" nodeType="withEffect">
                                  <p:stCondLst>
                                    <p:cond delay="0"/>
                                  </p:stCondLst>
                                  <p:childTnLst>
                                    <p:animRot by="-10800000">
                                      <p:cBhvr>
                                        <p:cTn id="141" dur="2000" fill="hold"/>
                                        <p:tgtEl>
                                          <p:spTgt spid="22"/>
                                        </p:tgtEl>
                                        <p:attrNameLst>
                                          <p:attrName>r</p:attrName>
                                        </p:attrNameLst>
                                      </p:cBhvr>
                                    </p:animRot>
                                  </p:childTnLst>
                                </p:cTn>
                              </p:par>
                              <p:par>
                                <p:cTn id="142" presetID="8" presetClass="emph" presetSubtype="0" fill="hold" grpId="1" nodeType="withEffect">
                                  <p:stCondLst>
                                    <p:cond delay="0"/>
                                  </p:stCondLst>
                                  <p:childTnLst>
                                    <p:animRot by="-10800000">
                                      <p:cBhvr>
                                        <p:cTn id="143" dur="2000" fill="hold"/>
                                        <p:tgtEl>
                                          <p:spTgt spid="23"/>
                                        </p:tgtEl>
                                        <p:attrNameLst>
                                          <p:attrName>r</p:attrName>
                                        </p:attrNameLst>
                                      </p:cBhvr>
                                    </p:animRot>
                                  </p:childTnLst>
                                </p:cTn>
                              </p:par>
                              <p:par>
                                <p:cTn id="144" presetID="8" presetClass="emph" presetSubtype="0" fill="hold" grpId="1" nodeType="withEffect">
                                  <p:stCondLst>
                                    <p:cond delay="0"/>
                                  </p:stCondLst>
                                  <p:childTnLst>
                                    <p:animRot by="-10800000">
                                      <p:cBhvr>
                                        <p:cTn id="145" dur="2000" fill="hold"/>
                                        <p:tgtEl>
                                          <p:spTgt spid="24"/>
                                        </p:tgtEl>
                                        <p:attrNameLst>
                                          <p:attrName>r</p:attrName>
                                        </p:attrNameLst>
                                      </p:cBhvr>
                                    </p:animRot>
                                  </p:childTnLst>
                                </p:cTn>
                              </p:par>
                              <p:par>
                                <p:cTn id="146" presetID="8" presetClass="emph" presetSubtype="0" fill="hold" grpId="1" nodeType="withEffect">
                                  <p:stCondLst>
                                    <p:cond delay="0"/>
                                  </p:stCondLst>
                                  <p:childTnLst>
                                    <p:animRot by="-10800000">
                                      <p:cBhvr>
                                        <p:cTn id="147" dur="2000" fill="hold"/>
                                        <p:tgtEl>
                                          <p:spTgt spid="25"/>
                                        </p:tgtEl>
                                        <p:attrNameLst>
                                          <p:attrName>r</p:attrName>
                                        </p:attrNameLst>
                                      </p:cBhvr>
                                    </p:animRot>
                                  </p:childTnLst>
                                </p:cTn>
                              </p:par>
                              <p:par>
                                <p:cTn id="148" presetID="8" presetClass="emph" presetSubtype="0" fill="hold" grpId="1" nodeType="withEffect">
                                  <p:stCondLst>
                                    <p:cond delay="0"/>
                                  </p:stCondLst>
                                  <p:childTnLst>
                                    <p:animRot by="-10800000">
                                      <p:cBhvr>
                                        <p:cTn id="149" dur="2000" fill="hold"/>
                                        <p:tgtEl>
                                          <p:spTgt spid="26"/>
                                        </p:tgtEl>
                                        <p:attrNameLst>
                                          <p:attrName>r</p:attrName>
                                        </p:attrNameLst>
                                      </p:cBhvr>
                                    </p:animRot>
                                  </p:childTnLst>
                                </p:cTn>
                              </p:par>
                              <p:par>
                                <p:cTn id="150" presetID="8" presetClass="emph" presetSubtype="0" fill="hold" grpId="1" nodeType="withEffect">
                                  <p:stCondLst>
                                    <p:cond delay="0"/>
                                  </p:stCondLst>
                                  <p:childTnLst>
                                    <p:animRot by="-10800000">
                                      <p:cBhvr>
                                        <p:cTn id="151" dur="2000" fill="hold"/>
                                        <p:tgtEl>
                                          <p:spTgt spid="27"/>
                                        </p:tgtEl>
                                        <p:attrNameLst>
                                          <p:attrName>r</p:attrName>
                                        </p:attrNameLst>
                                      </p:cBhvr>
                                    </p:animRot>
                                  </p:childTnLst>
                                </p:cTn>
                              </p:par>
                              <p:par>
                                <p:cTn id="152" presetID="26" presetClass="entr" presetSubtype="0" fill="hold" grpId="2"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wipe(down)">
                                      <p:cBhvr>
                                        <p:cTn id="154" dur="580">
                                          <p:stCondLst>
                                            <p:cond delay="0"/>
                                          </p:stCondLst>
                                        </p:cTn>
                                        <p:tgtEl>
                                          <p:spTgt spid="4"/>
                                        </p:tgtEl>
                                      </p:cBhvr>
                                    </p:animEffect>
                                    <p:anim calcmode="lin" valueType="num">
                                      <p:cBhvr>
                                        <p:cTn id="15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60" dur="26">
                                          <p:stCondLst>
                                            <p:cond delay="650"/>
                                          </p:stCondLst>
                                        </p:cTn>
                                        <p:tgtEl>
                                          <p:spTgt spid="4"/>
                                        </p:tgtEl>
                                      </p:cBhvr>
                                      <p:to x="100000" y="60000"/>
                                    </p:animScale>
                                    <p:animScale>
                                      <p:cBhvr>
                                        <p:cTn id="161" dur="166" decel="50000">
                                          <p:stCondLst>
                                            <p:cond delay="676"/>
                                          </p:stCondLst>
                                        </p:cTn>
                                        <p:tgtEl>
                                          <p:spTgt spid="4"/>
                                        </p:tgtEl>
                                      </p:cBhvr>
                                      <p:to x="100000" y="100000"/>
                                    </p:animScale>
                                    <p:animScale>
                                      <p:cBhvr>
                                        <p:cTn id="162" dur="26">
                                          <p:stCondLst>
                                            <p:cond delay="1312"/>
                                          </p:stCondLst>
                                        </p:cTn>
                                        <p:tgtEl>
                                          <p:spTgt spid="4"/>
                                        </p:tgtEl>
                                      </p:cBhvr>
                                      <p:to x="100000" y="80000"/>
                                    </p:animScale>
                                    <p:animScale>
                                      <p:cBhvr>
                                        <p:cTn id="163" dur="166" decel="50000">
                                          <p:stCondLst>
                                            <p:cond delay="1338"/>
                                          </p:stCondLst>
                                        </p:cTn>
                                        <p:tgtEl>
                                          <p:spTgt spid="4"/>
                                        </p:tgtEl>
                                      </p:cBhvr>
                                      <p:to x="100000" y="100000"/>
                                    </p:animScale>
                                    <p:animScale>
                                      <p:cBhvr>
                                        <p:cTn id="164" dur="26">
                                          <p:stCondLst>
                                            <p:cond delay="1642"/>
                                          </p:stCondLst>
                                        </p:cTn>
                                        <p:tgtEl>
                                          <p:spTgt spid="4"/>
                                        </p:tgtEl>
                                      </p:cBhvr>
                                      <p:to x="100000" y="90000"/>
                                    </p:animScale>
                                    <p:animScale>
                                      <p:cBhvr>
                                        <p:cTn id="165" dur="166" decel="50000">
                                          <p:stCondLst>
                                            <p:cond delay="1668"/>
                                          </p:stCondLst>
                                        </p:cTn>
                                        <p:tgtEl>
                                          <p:spTgt spid="4"/>
                                        </p:tgtEl>
                                      </p:cBhvr>
                                      <p:to x="100000" y="100000"/>
                                    </p:animScale>
                                    <p:animScale>
                                      <p:cBhvr>
                                        <p:cTn id="166" dur="26">
                                          <p:stCondLst>
                                            <p:cond delay="1808"/>
                                          </p:stCondLst>
                                        </p:cTn>
                                        <p:tgtEl>
                                          <p:spTgt spid="4"/>
                                        </p:tgtEl>
                                      </p:cBhvr>
                                      <p:to x="100000" y="95000"/>
                                    </p:animScale>
                                    <p:animScale>
                                      <p:cBhvr>
                                        <p:cTn id="167" dur="166" decel="50000">
                                          <p:stCondLst>
                                            <p:cond delay="1834"/>
                                          </p:stCondLst>
                                        </p:cTn>
                                        <p:tgtEl>
                                          <p:spTgt spid="4"/>
                                        </p:tgtEl>
                                      </p:cBhvr>
                                      <p:to x="100000" y="100000"/>
                                    </p:animScale>
                                  </p:childTnLst>
                                </p:cTn>
                              </p:par>
                              <p:par>
                                <p:cTn id="168" presetID="26" presetClass="entr" presetSubtype="0" fill="hold" grpId="2" nodeType="withEffect">
                                  <p:stCondLst>
                                    <p:cond delay="0"/>
                                  </p:stCondLst>
                                  <p:childTnLst>
                                    <p:set>
                                      <p:cBhvr>
                                        <p:cTn id="169" dur="1" fill="hold">
                                          <p:stCondLst>
                                            <p:cond delay="0"/>
                                          </p:stCondLst>
                                        </p:cTn>
                                        <p:tgtEl>
                                          <p:spTgt spid="5"/>
                                        </p:tgtEl>
                                        <p:attrNameLst>
                                          <p:attrName>style.visibility</p:attrName>
                                        </p:attrNameLst>
                                      </p:cBhvr>
                                      <p:to>
                                        <p:strVal val="visible"/>
                                      </p:to>
                                    </p:set>
                                    <p:animEffect transition="in" filter="wipe(down)">
                                      <p:cBhvr>
                                        <p:cTn id="170" dur="580">
                                          <p:stCondLst>
                                            <p:cond delay="0"/>
                                          </p:stCondLst>
                                        </p:cTn>
                                        <p:tgtEl>
                                          <p:spTgt spid="5"/>
                                        </p:tgtEl>
                                      </p:cBhvr>
                                    </p:animEffect>
                                    <p:anim calcmode="lin" valueType="num">
                                      <p:cBhvr>
                                        <p:cTn id="17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6" dur="26">
                                          <p:stCondLst>
                                            <p:cond delay="650"/>
                                          </p:stCondLst>
                                        </p:cTn>
                                        <p:tgtEl>
                                          <p:spTgt spid="5"/>
                                        </p:tgtEl>
                                      </p:cBhvr>
                                      <p:to x="100000" y="60000"/>
                                    </p:animScale>
                                    <p:animScale>
                                      <p:cBhvr>
                                        <p:cTn id="177" dur="166" decel="50000">
                                          <p:stCondLst>
                                            <p:cond delay="676"/>
                                          </p:stCondLst>
                                        </p:cTn>
                                        <p:tgtEl>
                                          <p:spTgt spid="5"/>
                                        </p:tgtEl>
                                      </p:cBhvr>
                                      <p:to x="100000" y="100000"/>
                                    </p:animScale>
                                    <p:animScale>
                                      <p:cBhvr>
                                        <p:cTn id="178" dur="26">
                                          <p:stCondLst>
                                            <p:cond delay="1312"/>
                                          </p:stCondLst>
                                        </p:cTn>
                                        <p:tgtEl>
                                          <p:spTgt spid="5"/>
                                        </p:tgtEl>
                                      </p:cBhvr>
                                      <p:to x="100000" y="80000"/>
                                    </p:animScale>
                                    <p:animScale>
                                      <p:cBhvr>
                                        <p:cTn id="179" dur="166" decel="50000">
                                          <p:stCondLst>
                                            <p:cond delay="1338"/>
                                          </p:stCondLst>
                                        </p:cTn>
                                        <p:tgtEl>
                                          <p:spTgt spid="5"/>
                                        </p:tgtEl>
                                      </p:cBhvr>
                                      <p:to x="100000" y="100000"/>
                                    </p:animScale>
                                    <p:animScale>
                                      <p:cBhvr>
                                        <p:cTn id="180" dur="26">
                                          <p:stCondLst>
                                            <p:cond delay="1642"/>
                                          </p:stCondLst>
                                        </p:cTn>
                                        <p:tgtEl>
                                          <p:spTgt spid="5"/>
                                        </p:tgtEl>
                                      </p:cBhvr>
                                      <p:to x="100000" y="90000"/>
                                    </p:animScale>
                                    <p:animScale>
                                      <p:cBhvr>
                                        <p:cTn id="181" dur="166" decel="50000">
                                          <p:stCondLst>
                                            <p:cond delay="1668"/>
                                          </p:stCondLst>
                                        </p:cTn>
                                        <p:tgtEl>
                                          <p:spTgt spid="5"/>
                                        </p:tgtEl>
                                      </p:cBhvr>
                                      <p:to x="100000" y="100000"/>
                                    </p:animScale>
                                    <p:animScale>
                                      <p:cBhvr>
                                        <p:cTn id="182" dur="26">
                                          <p:stCondLst>
                                            <p:cond delay="1808"/>
                                          </p:stCondLst>
                                        </p:cTn>
                                        <p:tgtEl>
                                          <p:spTgt spid="5"/>
                                        </p:tgtEl>
                                      </p:cBhvr>
                                      <p:to x="100000" y="95000"/>
                                    </p:animScale>
                                    <p:animScale>
                                      <p:cBhvr>
                                        <p:cTn id="183" dur="166" decel="50000">
                                          <p:stCondLst>
                                            <p:cond delay="1834"/>
                                          </p:stCondLst>
                                        </p:cTn>
                                        <p:tgtEl>
                                          <p:spTgt spid="5"/>
                                        </p:tgtEl>
                                      </p:cBhvr>
                                      <p:to x="100000" y="100000"/>
                                    </p:animScale>
                                  </p:childTnLst>
                                </p:cTn>
                              </p:par>
                              <p:par>
                                <p:cTn id="184" presetID="26" presetClass="entr" presetSubtype="0"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wipe(down)">
                                      <p:cBhvr>
                                        <p:cTn id="186" dur="580">
                                          <p:stCondLst>
                                            <p:cond delay="0"/>
                                          </p:stCondLst>
                                        </p:cTn>
                                        <p:tgtEl>
                                          <p:spTgt spid="6"/>
                                        </p:tgtEl>
                                      </p:cBhvr>
                                    </p:animEffect>
                                    <p:anim calcmode="lin" valueType="num">
                                      <p:cBhvr>
                                        <p:cTn id="18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2" dur="26">
                                          <p:stCondLst>
                                            <p:cond delay="650"/>
                                          </p:stCondLst>
                                        </p:cTn>
                                        <p:tgtEl>
                                          <p:spTgt spid="6"/>
                                        </p:tgtEl>
                                      </p:cBhvr>
                                      <p:to x="100000" y="60000"/>
                                    </p:animScale>
                                    <p:animScale>
                                      <p:cBhvr>
                                        <p:cTn id="193" dur="166" decel="50000">
                                          <p:stCondLst>
                                            <p:cond delay="676"/>
                                          </p:stCondLst>
                                        </p:cTn>
                                        <p:tgtEl>
                                          <p:spTgt spid="6"/>
                                        </p:tgtEl>
                                      </p:cBhvr>
                                      <p:to x="100000" y="100000"/>
                                    </p:animScale>
                                    <p:animScale>
                                      <p:cBhvr>
                                        <p:cTn id="194" dur="26">
                                          <p:stCondLst>
                                            <p:cond delay="1312"/>
                                          </p:stCondLst>
                                        </p:cTn>
                                        <p:tgtEl>
                                          <p:spTgt spid="6"/>
                                        </p:tgtEl>
                                      </p:cBhvr>
                                      <p:to x="100000" y="80000"/>
                                    </p:animScale>
                                    <p:animScale>
                                      <p:cBhvr>
                                        <p:cTn id="195" dur="166" decel="50000">
                                          <p:stCondLst>
                                            <p:cond delay="1338"/>
                                          </p:stCondLst>
                                        </p:cTn>
                                        <p:tgtEl>
                                          <p:spTgt spid="6"/>
                                        </p:tgtEl>
                                      </p:cBhvr>
                                      <p:to x="100000" y="100000"/>
                                    </p:animScale>
                                    <p:animScale>
                                      <p:cBhvr>
                                        <p:cTn id="196" dur="26">
                                          <p:stCondLst>
                                            <p:cond delay="1642"/>
                                          </p:stCondLst>
                                        </p:cTn>
                                        <p:tgtEl>
                                          <p:spTgt spid="6"/>
                                        </p:tgtEl>
                                      </p:cBhvr>
                                      <p:to x="100000" y="90000"/>
                                    </p:animScale>
                                    <p:animScale>
                                      <p:cBhvr>
                                        <p:cTn id="197" dur="166" decel="50000">
                                          <p:stCondLst>
                                            <p:cond delay="1668"/>
                                          </p:stCondLst>
                                        </p:cTn>
                                        <p:tgtEl>
                                          <p:spTgt spid="6"/>
                                        </p:tgtEl>
                                      </p:cBhvr>
                                      <p:to x="100000" y="100000"/>
                                    </p:animScale>
                                    <p:animScale>
                                      <p:cBhvr>
                                        <p:cTn id="198" dur="26">
                                          <p:stCondLst>
                                            <p:cond delay="1808"/>
                                          </p:stCondLst>
                                        </p:cTn>
                                        <p:tgtEl>
                                          <p:spTgt spid="6"/>
                                        </p:tgtEl>
                                      </p:cBhvr>
                                      <p:to x="100000" y="95000"/>
                                    </p:animScale>
                                    <p:animScale>
                                      <p:cBhvr>
                                        <p:cTn id="199" dur="166" decel="50000">
                                          <p:stCondLst>
                                            <p:cond delay="1834"/>
                                          </p:stCondLst>
                                        </p:cTn>
                                        <p:tgtEl>
                                          <p:spTgt spid="6"/>
                                        </p:tgtEl>
                                      </p:cBhvr>
                                      <p:to x="100000" y="100000"/>
                                    </p:animScale>
                                  </p:childTnLst>
                                </p:cTn>
                              </p:par>
                              <p:par>
                                <p:cTn id="200" presetID="26" presetClass="entr" presetSubtype="0" fill="hold" grpId="2" nodeType="withEffect">
                                  <p:stCondLst>
                                    <p:cond delay="0"/>
                                  </p:stCondLst>
                                  <p:childTnLst>
                                    <p:set>
                                      <p:cBhvr>
                                        <p:cTn id="201" dur="1" fill="hold">
                                          <p:stCondLst>
                                            <p:cond delay="0"/>
                                          </p:stCondLst>
                                        </p:cTn>
                                        <p:tgtEl>
                                          <p:spTgt spid="7"/>
                                        </p:tgtEl>
                                        <p:attrNameLst>
                                          <p:attrName>style.visibility</p:attrName>
                                        </p:attrNameLst>
                                      </p:cBhvr>
                                      <p:to>
                                        <p:strVal val="visible"/>
                                      </p:to>
                                    </p:set>
                                    <p:animEffect transition="in" filter="wipe(down)">
                                      <p:cBhvr>
                                        <p:cTn id="202" dur="580">
                                          <p:stCondLst>
                                            <p:cond delay="0"/>
                                          </p:stCondLst>
                                        </p:cTn>
                                        <p:tgtEl>
                                          <p:spTgt spid="7"/>
                                        </p:tgtEl>
                                      </p:cBhvr>
                                    </p:animEffect>
                                    <p:anim calcmode="lin" valueType="num">
                                      <p:cBhvr>
                                        <p:cTn id="20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0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0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0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08" dur="26">
                                          <p:stCondLst>
                                            <p:cond delay="650"/>
                                          </p:stCondLst>
                                        </p:cTn>
                                        <p:tgtEl>
                                          <p:spTgt spid="7"/>
                                        </p:tgtEl>
                                      </p:cBhvr>
                                      <p:to x="100000" y="60000"/>
                                    </p:animScale>
                                    <p:animScale>
                                      <p:cBhvr>
                                        <p:cTn id="209" dur="166" decel="50000">
                                          <p:stCondLst>
                                            <p:cond delay="676"/>
                                          </p:stCondLst>
                                        </p:cTn>
                                        <p:tgtEl>
                                          <p:spTgt spid="7"/>
                                        </p:tgtEl>
                                      </p:cBhvr>
                                      <p:to x="100000" y="100000"/>
                                    </p:animScale>
                                    <p:animScale>
                                      <p:cBhvr>
                                        <p:cTn id="210" dur="26">
                                          <p:stCondLst>
                                            <p:cond delay="1312"/>
                                          </p:stCondLst>
                                        </p:cTn>
                                        <p:tgtEl>
                                          <p:spTgt spid="7"/>
                                        </p:tgtEl>
                                      </p:cBhvr>
                                      <p:to x="100000" y="80000"/>
                                    </p:animScale>
                                    <p:animScale>
                                      <p:cBhvr>
                                        <p:cTn id="211" dur="166" decel="50000">
                                          <p:stCondLst>
                                            <p:cond delay="1338"/>
                                          </p:stCondLst>
                                        </p:cTn>
                                        <p:tgtEl>
                                          <p:spTgt spid="7"/>
                                        </p:tgtEl>
                                      </p:cBhvr>
                                      <p:to x="100000" y="100000"/>
                                    </p:animScale>
                                    <p:animScale>
                                      <p:cBhvr>
                                        <p:cTn id="212" dur="26">
                                          <p:stCondLst>
                                            <p:cond delay="1642"/>
                                          </p:stCondLst>
                                        </p:cTn>
                                        <p:tgtEl>
                                          <p:spTgt spid="7"/>
                                        </p:tgtEl>
                                      </p:cBhvr>
                                      <p:to x="100000" y="90000"/>
                                    </p:animScale>
                                    <p:animScale>
                                      <p:cBhvr>
                                        <p:cTn id="213" dur="166" decel="50000">
                                          <p:stCondLst>
                                            <p:cond delay="1668"/>
                                          </p:stCondLst>
                                        </p:cTn>
                                        <p:tgtEl>
                                          <p:spTgt spid="7"/>
                                        </p:tgtEl>
                                      </p:cBhvr>
                                      <p:to x="100000" y="100000"/>
                                    </p:animScale>
                                    <p:animScale>
                                      <p:cBhvr>
                                        <p:cTn id="214" dur="26">
                                          <p:stCondLst>
                                            <p:cond delay="1808"/>
                                          </p:stCondLst>
                                        </p:cTn>
                                        <p:tgtEl>
                                          <p:spTgt spid="7"/>
                                        </p:tgtEl>
                                      </p:cBhvr>
                                      <p:to x="100000" y="95000"/>
                                    </p:animScale>
                                    <p:animScale>
                                      <p:cBhvr>
                                        <p:cTn id="215" dur="166" decel="50000">
                                          <p:stCondLst>
                                            <p:cond delay="1834"/>
                                          </p:stCondLst>
                                        </p:cTn>
                                        <p:tgtEl>
                                          <p:spTgt spid="7"/>
                                        </p:tgtEl>
                                      </p:cBhvr>
                                      <p:to x="100000" y="100000"/>
                                    </p:animScale>
                                  </p:childTnLst>
                                </p:cTn>
                              </p:par>
                              <p:par>
                                <p:cTn id="216" presetID="26" presetClass="entr" presetSubtype="0" fill="hold" grpId="2" nodeType="withEffect">
                                  <p:stCondLst>
                                    <p:cond delay="0"/>
                                  </p:stCondLst>
                                  <p:childTnLst>
                                    <p:set>
                                      <p:cBhvr>
                                        <p:cTn id="217" dur="1" fill="hold">
                                          <p:stCondLst>
                                            <p:cond delay="0"/>
                                          </p:stCondLst>
                                        </p:cTn>
                                        <p:tgtEl>
                                          <p:spTgt spid="8"/>
                                        </p:tgtEl>
                                        <p:attrNameLst>
                                          <p:attrName>style.visibility</p:attrName>
                                        </p:attrNameLst>
                                      </p:cBhvr>
                                      <p:to>
                                        <p:strVal val="visible"/>
                                      </p:to>
                                    </p:set>
                                    <p:animEffect transition="in" filter="wipe(down)">
                                      <p:cBhvr>
                                        <p:cTn id="218" dur="580">
                                          <p:stCondLst>
                                            <p:cond delay="0"/>
                                          </p:stCondLst>
                                        </p:cTn>
                                        <p:tgtEl>
                                          <p:spTgt spid="8"/>
                                        </p:tgtEl>
                                      </p:cBhvr>
                                    </p:animEffect>
                                    <p:anim calcmode="lin" valueType="num">
                                      <p:cBhvr>
                                        <p:cTn id="21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2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24" dur="26">
                                          <p:stCondLst>
                                            <p:cond delay="650"/>
                                          </p:stCondLst>
                                        </p:cTn>
                                        <p:tgtEl>
                                          <p:spTgt spid="8"/>
                                        </p:tgtEl>
                                      </p:cBhvr>
                                      <p:to x="100000" y="60000"/>
                                    </p:animScale>
                                    <p:animScale>
                                      <p:cBhvr>
                                        <p:cTn id="225" dur="166" decel="50000">
                                          <p:stCondLst>
                                            <p:cond delay="676"/>
                                          </p:stCondLst>
                                        </p:cTn>
                                        <p:tgtEl>
                                          <p:spTgt spid="8"/>
                                        </p:tgtEl>
                                      </p:cBhvr>
                                      <p:to x="100000" y="100000"/>
                                    </p:animScale>
                                    <p:animScale>
                                      <p:cBhvr>
                                        <p:cTn id="226" dur="26">
                                          <p:stCondLst>
                                            <p:cond delay="1312"/>
                                          </p:stCondLst>
                                        </p:cTn>
                                        <p:tgtEl>
                                          <p:spTgt spid="8"/>
                                        </p:tgtEl>
                                      </p:cBhvr>
                                      <p:to x="100000" y="80000"/>
                                    </p:animScale>
                                    <p:animScale>
                                      <p:cBhvr>
                                        <p:cTn id="227" dur="166" decel="50000">
                                          <p:stCondLst>
                                            <p:cond delay="1338"/>
                                          </p:stCondLst>
                                        </p:cTn>
                                        <p:tgtEl>
                                          <p:spTgt spid="8"/>
                                        </p:tgtEl>
                                      </p:cBhvr>
                                      <p:to x="100000" y="100000"/>
                                    </p:animScale>
                                    <p:animScale>
                                      <p:cBhvr>
                                        <p:cTn id="228" dur="26">
                                          <p:stCondLst>
                                            <p:cond delay="1642"/>
                                          </p:stCondLst>
                                        </p:cTn>
                                        <p:tgtEl>
                                          <p:spTgt spid="8"/>
                                        </p:tgtEl>
                                      </p:cBhvr>
                                      <p:to x="100000" y="90000"/>
                                    </p:animScale>
                                    <p:animScale>
                                      <p:cBhvr>
                                        <p:cTn id="229" dur="166" decel="50000">
                                          <p:stCondLst>
                                            <p:cond delay="1668"/>
                                          </p:stCondLst>
                                        </p:cTn>
                                        <p:tgtEl>
                                          <p:spTgt spid="8"/>
                                        </p:tgtEl>
                                      </p:cBhvr>
                                      <p:to x="100000" y="100000"/>
                                    </p:animScale>
                                    <p:animScale>
                                      <p:cBhvr>
                                        <p:cTn id="230" dur="26">
                                          <p:stCondLst>
                                            <p:cond delay="1808"/>
                                          </p:stCondLst>
                                        </p:cTn>
                                        <p:tgtEl>
                                          <p:spTgt spid="8"/>
                                        </p:tgtEl>
                                      </p:cBhvr>
                                      <p:to x="100000" y="95000"/>
                                    </p:animScale>
                                    <p:animScale>
                                      <p:cBhvr>
                                        <p:cTn id="231" dur="166" decel="50000">
                                          <p:stCondLst>
                                            <p:cond delay="1834"/>
                                          </p:stCondLst>
                                        </p:cTn>
                                        <p:tgtEl>
                                          <p:spTgt spid="8"/>
                                        </p:tgtEl>
                                      </p:cBhvr>
                                      <p:to x="100000" y="100000"/>
                                    </p:animScale>
                                  </p:childTnLst>
                                </p:cTn>
                              </p:par>
                              <p:par>
                                <p:cTn id="232" presetID="26" presetClass="entr" presetSubtype="0" fill="hold" grpId="2" nodeType="withEffect">
                                  <p:stCondLst>
                                    <p:cond delay="0"/>
                                  </p:stCondLst>
                                  <p:childTnLst>
                                    <p:set>
                                      <p:cBhvr>
                                        <p:cTn id="233" dur="1" fill="hold">
                                          <p:stCondLst>
                                            <p:cond delay="0"/>
                                          </p:stCondLst>
                                        </p:cTn>
                                        <p:tgtEl>
                                          <p:spTgt spid="9"/>
                                        </p:tgtEl>
                                        <p:attrNameLst>
                                          <p:attrName>style.visibility</p:attrName>
                                        </p:attrNameLst>
                                      </p:cBhvr>
                                      <p:to>
                                        <p:strVal val="visible"/>
                                      </p:to>
                                    </p:set>
                                    <p:animEffect transition="in" filter="wipe(down)">
                                      <p:cBhvr>
                                        <p:cTn id="234" dur="580">
                                          <p:stCondLst>
                                            <p:cond delay="0"/>
                                          </p:stCondLst>
                                        </p:cTn>
                                        <p:tgtEl>
                                          <p:spTgt spid="9"/>
                                        </p:tgtEl>
                                      </p:cBhvr>
                                    </p:animEffect>
                                    <p:anim calcmode="lin" valueType="num">
                                      <p:cBhvr>
                                        <p:cTn id="23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3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3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40" dur="26">
                                          <p:stCondLst>
                                            <p:cond delay="650"/>
                                          </p:stCondLst>
                                        </p:cTn>
                                        <p:tgtEl>
                                          <p:spTgt spid="9"/>
                                        </p:tgtEl>
                                      </p:cBhvr>
                                      <p:to x="100000" y="60000"/>
                                    </p:animScale>
                                    <p:animScale>
                                      <p:cBhvr>
                                        <p:cTn id="241" dur="166" decel="50000">
                                          <p:stCondLst>
                                            <p:cond delay="676"/>
                                          </p:stCondLst>
                                        </p:cTn>
                                        <p:tgtEl>
                                          <p:spTgt spid="9"/>
                                        </p:tgtEl>
                                      </p:cBhvr>
                                      <p:to x="100000" y="100000"/>
                                    </p:animScale>
                                    <p:animScale>
                                      <p:cBhvr>
                                        <p:cTn id="242" dur="26">
                                          <p:stCondLst>
                                            <p:cond delay="1312"/>
                                          </p:stCondLst>
                                        </p:cTn>
                                        <p:tgtEl>
                                          <p:spTgt spid="9"/>
                                        </p:tgtEl>
                                      </p:cBhvr>
                                      <p:to x="100000" y="80000"/>
                                    </p:animScale>
                                    <p:animScale>
                                      <p:cBhvr>
                                        <p:cTn id="243" dur="166" decel="50000">
                                          <p:stCondLst>
                                            <p:cond delay="1338"/>
                                          </p:stCondLst>
                                        </p:cTn>
                                        <p:tgtEl>
                                          <p:spTgt spid="9"/>
                                        </p:tgtEl>
                                      </p:cBhvr>
                                      <p:to x="100000" y="100000"/>
                                    </p:animScale>
                                    <p:animScale>
                                      <p:cBhvr>
                                        <p:cTn id="244" dur="26">
                                          <p:stCondLst>
                                            <p:cond delay="1642"/>
                                          </p:stCondLst>
                                        </p:cTn>
                                        <p:tgtEl>
                                          <p:spTgt spid="9"/>
                                        </p:tgtEl>
                                      </p:cBhvr>
                                      <p:to x="100000" y="90000"/>
                                    </p:animScale>
                                    <p:animScale>
                                      <p:cBhvr>
                                        <p:cTn id="245" dur="166" decel="50000">
                                          <p:stCondLst>
                                            <p:cond delay="1668"/>
                                          </p:stCondLst>
                                        </p:cTn>
                                        <p:tgtEl>
                                          <p:spTgt spid="9"/>
                                        </p:tgtEl>
                                      </p:cBhvr>
                                      <p:to x="100000" y="100000"/>
                                    </p:animScale>
                                    <p:animScale>
                                      <p:cBhvr>
                                        <p:cTn id="246" dur="26">
                                          <p:stCondLst>
                                            <p:cond delay="1808"/>
                                          </p:stCondLst>
                                        </p:cTn>
                                        <p:tgtEl>
                                          <p:spTgt spid="9"/>
                                        </p:tgtEl>
                                      </p:cBhvr>
                                      <p:to x="100000" y="95000"/>
                                    </p:animScale>
                                    <p:animScale>
                                      <p:cBhvr>
                                        <p:cTn id="247" dur="166" decel="50000">
                                          <p:stCondLst>
                                            <p:cond delay="1834"/>
                                          </p:stCondLst>
                                        </p:cTn>
                                        <p:tgtEl>
                                          <p:spTgt spid="9"/>
                                        </p:tgtEl>
                                      </p:cBhvr>
                                      <p:to x="100000" y="100000"/>
                                    </p:animScale>
                                  </p:childTnLst>
                                </p:cTn>
                              </p:par>
                              <p:par>
                                <p:cTn id="248" presetID="26" presetClass="entr" presetSubtype="0" fill="hold" grpId="2" nodeType="withEffect">
                                  <p:stCondLst>
                                    <p:cond delay="0"/>
                                  </p:stCondLst>
                                  <p:childTnLst>
                                    <p:set>
                                      <p:cBhvr>
                                        <p:cTn id="249" dur="1" fill="hold">
                                          <p:stCondLst>
                                            <p:cond delay="0"/>
                                          </p:stCondLst>
                                        </p:cTn>
                                        <p:tgtEl>
                                          <p:spTgt spid="10"/>
                                        </p:tgtEl>
                                        <p:attrNameLst>
                                          <p:attrName>style.visibility</p:attrName>
                                        </p:attrNameLst>
                                      </p:cBhvr>
                                      <p:to>
                                        <p:strVal val="visible"/>
                                      </p:to>
                                    </p:set>
                                    <p:animEffect transition="in" filter="wipe(down)">
                                      <p:cBhvr>
                                        <p:cTn id="250" dur="580">
                                          <p:stCondLst>
                                            <p:cond delay="0"/>
                                          </p:stCondLst>
                                        </p:cTn>
                                        <p:tgtEl>
                                          <p:spTgt spid="10"/>
                                        </p:tgtEl>
                                      </p:cBhvr>
                                    </p:animEffect>
                                    <p:anim calcmode="lin" valueType="num">
                                      <p:cBhvr>
                                        <p:cTn id="25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5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5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5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56" dur="26">
                                          <p:stCondLst>
                                            <p:cond delay="650"/>
                                          </p:stCondLst>
                                        </p:cTn>
                                        <p:tgtEl>
                                          <p:spTgt spid="10"/>
                                        </p:tgtEl>
                                      </p:cBhvr>
                                      <p:to x="100000" y="60000"/>
                                    </p:animScale>
                                    <p:animScale>
                                      <p:cBhvr>
                                        <p:cTn id="257" dur="166" decel="50000">
                                          <p:stCondLst>
                                            <p:cond delay="676"/>
                                          </p:stCondLst>
                                        </p:cTn>
                                        <p:tgtEl>
                                          <p:spTgt spid="10"/>
                                        </p:tgtEl>
                                      </p:cBhvr>
                                      <p:to x="100000" y="100000"/>
                                    </p:animScale>
                                    <p:animScale>
                                      <p:cBhvr>
                                        <p:cTn id="258" dur="26">
                                          <p:stCondLst>
                                            <p:cond delay="1312"/>
                                          </p:stCondLst>
                                        </p:cTn>
                                        <p:tgtEl>
                                          <p:spTgt spid="10"/>
                                        </p:tgtEl>
                                      </p:cBhvr>
                                      <p:to x="100000" y="80000"/>
                                    </p:animScale>
                                    <p:animScale>
                                      <p:cBhvr>
                                        <p:cTn id="259" dur="166" decel="50000">
                                          <p:stCondLst>
                                            <p:cond delay="1338"/>
                                          </p:stCondLst>
                                        </p:cTn>
                                        <p:tgtEl>
                                          <p:spTgt spid="10"/>
                                        </p:tgtEl>
                                      </p:cBhvr>
                                      <p:to x="100000" y="100000"/>
                                    </p:animScale>
                                    <p:animScale>
                                      <p:cBhvr>
                                        <p:cTn id="260" dur="26">
                                          <p:stCondLst>
                                            <p:cond delay="1642"/>
                                          </p:stCondLst>
                                        </p:cTn>
                                        <p:tgtEl>
                                          <p:spTgt spid="10"/>
                                        </p:tgtEl>
                                      </p:cBhvr>
                                      <p:to x="100000" y="90000"/>
                                    </p:animScale>
                                    <p:animScale>
                                      <p:cBhvr>
                                        <p:cTn id="261" dur="166" decel="50000">
                                          <p:stCondLst>
                                            <p:cond delay="1668"/>
                                          </p:stCondLst>
                                        </p:cTn>
                                        <p:tgtEl>
                                          <p:spTgt spid="10"/>
                                        </p:tgtEl>
                                      </p:cBhvr>
                                      <p:to x="100000" y="100000"/>
                                    </p:animScale>
                                    <p:animScale>
                                      <p:cBhvr>
                                        <p:cTn id="262" dur="26">
                                          <p:stCondLst>
                                            <p:cond delay="1808"/>
                                          </p:stCondLst>
                                        </p:cTn>
                                        <p:tgtEl>
                                          <p:spTgt spid="10"/>
                                        </p:tgtEl>
                                      </p:cBhvr>
                                      <p:to x="100000" y="95000"/>
                                    </p:animScale>
                                    <p:animScale>
                                      <p:cBhvr>
                                        <p:cTn id="263" dur="166" decel="50000">
                                          <p:stCondLst>
                                            <p:cond delay="1834"/>
                                          </p:stCondLst>
                                        </p:cTn>
                                        <p:tgtEl>
                                          <p:spTgt spid="10"/>
                                        </p:tgtEl>
                                      </p:cBhvr>
                                      <p:to x="100000" y="100000"/>
                                    </p:animScale>
                                  </p:childTnLst>
                                </p:cTn>
                              </p:par>
                              <p:par>
                                <p:cTn id="264" presetID="26" presetClass="entr" presetSubtype="0" fill="hold" grpId="2" nodeType="withEffect">
                                  <p:stCondLst>
                                    <p:cond delay="0"/>
                                  </p:stCondLst>
                                  <p:childTnLst>
                                    <p:set>
                                      <p:cBhvr>
                                        <p:cTn id="265" dur="1" fill="hold">
                                          <p:stCondLst>
                                            <p:cond delay="0"/>
                                          </p:stCondLst>
                                        </p:cTn>
                                        <p:tgtEl>
                                          <p:spTgt spid="11"/>
                                        </p:tgtEl>
                                        <p:attrNameLst>
                                          <p:attrName>style.visibility</p:attrName>
                                        </p:attrNameLst>
                                      </p:cBhvr>
                                      <p:to>
                                        <p:strVal val="visible"/>
                                      </p:to>
                                    </p:set>
                                    <p:animEffect transition="in" filter="wipe(down)">
                                      <p:cBhvr>
                                        <p:cTn id="266" dur="580">
                                          <p:stCondLst>
                                            <p:cond delay="0"/>
                                          </p:stCondLst>
                                        </p:cTn>
                                        <p:tgtEl>
                                          <p:spTgt spid="11"/>
                                        </p:tgtEl>
                                      </p:cBhvr>
                                    </p:animEffect>
                                    <p:anim calcmode="lin" valueType="num">
                                      <p:cBhvr>
                                        <p:cTn id="26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6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6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7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7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72" dur="26">
                                          <p:stCondLst>
                                            <p:cond delay="650"/>
                                          </p:stCondLst>
                                        </p:cTn>
                                        <p:tgtEl>
                                          <p:spTgt spid="11"/>
                                        </p:tgtEl>
                                      </p:cBhvr>
                                      <p:to x="100000" y="60000"/>
                                    </p:animScale>
                                    <p:animScale>
                                      <p:cBhvr>
                                        <p:cTn id="273" dur="166" decel="50000">
                                          <p:stCondLst>
                                            <p:cond delay="676"/>
                                          </p:stCondLst>
                                        </p:cTn>
                                        <p:tgtEl>
                                          <p:spTgt spid="11"/>
                                        </p:tgtEl>
                                      </p:cBhvr>
                                      <p:to x="100000" y="100000"/>
                                    </p:animScale>
                                    <p:animScale>
                                      <p:cBhvr>
                                        <p:cTn id="274" dur="26">
                                          <p:stCondLst>
                                            <p:cond delay="1312"/>
                                          </p:stCondLst>
                                        </p:cTn>
                                        <p:tgtEl>
                                          <p:spTgt spid="11"/>
                                        </p:tgtEl>
                                      </p:cBhvr>
                                      <p:to x="100000" y="80000"/>
                                    </p:animScale>
                                    <p:animScale>
                                      <p:cBhvr>
                                        <p:cTn id="275" dur="166" decel="50000">
                                          <p:stCondLst>
                                            <p:cond delay="1338"/>
                                          </p:stCondLst>
                                        </p:cTn>
                                        <p:tgtEl>
                                          <p:spTgt spid="11"/>
                                        </p:tgtEl>
                                      </p:cBhvr>
                                      <p:to x="100000" y="100000"/>
                                    </p:animScale>
                                    <p:animScale>
                                      <p:cBhvr>
                                        <p:cTn id="276" dur="26">
                                          <p:stCondLst>
                                            <p:cond delay="1642"/>
                                          </p:stCondLst>
                                        </p:cTn>
                                        <p:tgtEl>
                                          <p:spTgt spid="11"/>
                                        </p:tgtEl>
                                      </p:cBhvr>
                                      <p:to x="100000" y="90000"/>
                                    </p:animScale>
                                    <p:animScale>
                                      <p:cBhvr>
                                        <p:cTn id="277" dur="166" decel="50000">
                                          <p:stCondLst>
                                            <p:cond delay="1668"/>
                                          </p:stCondLst>
                                        </p:cTn>
                                        <p:tgtEl>
                                          <p:spTgt spid="11"/>
                                        </p:tgtEl>
                                      </p:cBhvr>
                                      <p:to x="100000" y="100000"/>
                                    </p:animScale>
                                    <p:animScale>
                                      <p:cBhvr>
                                        <p:cTn id="278" dur="26">
                                          <p:stCondLst>
                                            <p:cond delay="1808"/>
                                          </p:stCondLst>
                                        </p:cTn>
                                        <p:tgtEl>
                                          <p:spTgt spid="11"/>
                                        </p:tgtEl>
                                      </p:cBhvr>
                                      <p:to x="100000" y="95000"/>
                                    </p:animScale>
                                    <p:animScale>
                                      <p:cBhvr>
                                        <p:cTn id="279" dur="166" decel="50000">
                                          <p:stCondLst>
                                            <p:cond delay="1834"/>
                                          </p:stCondLst>
                                        </p:cTn>
                                        <p:tgtEl>
                                          <p:spTgt spid="11"/>
                                        </p:tgtEl>
                                      </p:cBhvr>
                                      <p:to x="100000" y="100000"/>
                                    </p:animScale>
                                  </p:childTnLst>
                                </p:cTn>
                              </p:par>
                              <p:par>
                                <p:cTn id="280" presetID="26" presetClass="entr" presetSubtype="0" fill="hold" grpId="2" nodeType="withEffect">
                                  <p:stCondLst>
                                    <p:cond delay="0"/>
                                  </p:stCondLst>
                                  <p:childTnLst>
                                    <p:set>
                                      <p:cBhvr>
                                        <p:cTn id="281" dur="1" fill="hold">
                                          <p:stCondLst>
                                            <p:cond delay="0"/>
                                          </p:stCondLst>
                                        </p:cTn>
                                        <p:tgtEl>
                                          <p:spTgt spid="12"/>
                                        </p:tgtEl>
                                        <p:attrNameLst>
                                          <p:attrName>style.visibility</p:attrName>
                                        </p:attrNameLst>
                                      </p:cBhvr>
                                      <p:to>
                                        <p:strVal val="visible"/>
                                      </p:to>
                                    </p:set>
                                    <p:animEffect transition="in" filter="wipe(down)">
                                      <p:cBhvr>
                                        <p:cTn id="282" dur="580">
                                          <p:stCondLst>
                                            <p:cond delay="0"/>
                                          </p:stCondLst>
                                        </p:cTn>
                                        <p:tgtEl>
                                          <p:spTgt spid="12"/>
                                        </p:tgtEl>
                                      </p:cBhvr>
                                    </p:animEffect>
                                    <p:anim calcmode="lin" valueType="num">
                                      <p:cBhvr>
                                        <p:cTn id="283"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84"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85"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86"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87"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88" dur="26">
                                          <p:stCondLst>
                                            <p:cond delay="650"/>
                                          </p:stCondLst>
                                        </p:cTn>
                                        <p:tgtEl>
                                          <p:spTgt spid="12"/>
                                        </p:tgtEl>
                                      </p:cBhvr>
                                      <p:to x="100000" y="60000"/>
                                    </p:animScale>
                                    <p:animScale>
                                      <p:cBhvr>
                                        <p:cTn id="289" dur="166" decel="50000">
                                          <p:stCondLst>
                                            <p:cond delay="676"/>
                                          </p:stCondLst>
                                        </p:cTn>
                                        <p:tgtEl>
                                          <p:spTgt spid="12"/>
                                        </p:tgtEl>
                                      </p:cBhvr>
                                      <p:to x="100000" y="100000"/>
                                    </p:animScale>
                                    <p:animScale>
                                      <p:cBhvr>
                                        <p:cTn id="290" dur="26">
                                          <p:stCondLst>
                                            <p:cond delay="1312"/>
                                          </p:stCondLst>
                                        </p:cTn>
                                        <p:tgtEl>
                                          <p:spTgt spid="12"/>
                                        </p:tgtEl>
                                      </p:cBhvr>
                                      <p:to x="100000" y="80000"/>
                                    </p:animScale>
                                    <p:animScale>
                                      <p:cBhvr>
                                        <p:cTn id="291" dur="166" decel="50000">
                                          <p:stCondLst>
                                            <p:cond delay="1338"/>
                                          </p:stCondLst>
                                        </p:cTn>
                                        <p:tgtEl>
                                          <p:spTgt spid="12"/>
                                        </p:tgtEl>
                                      </p:cBhvr>
                                      <p:to x="100000" y="100000"/>
                                    </p:animScale>
                                    <p:animScale>
                                      <p:cBhvr>
                                        <p:cTn id="292" dur="26">
                                          <p:stCondLst>
                                            <p:cond delay="1642"/>
                                          </p:stCondLst>
                                        </p:cTn>
                                        <p:tgtEl>
                                          <p:spTgt spid="12"/>
                                        </p:tgtEl>
                                      </p:cBhvr>
                                      <p:to x="100000" y="90000"/>
                                    </p:animScale>
                                    <p:animScale>
                                      <p:cBhvr>
                                        <p:cTn id="293" dur="166" decel="50000">
                                          <p:stCondLst>
                                            <p:cond delay="1668"/>
                                          </p:stCondLst>
                                        </p:cTn>
                                        <p:tgtEl>
                                          <p:spTgt spid="12"/>
                                        </p:tgtEl>
                                      </p:cBhvr>
                                      <p:to x="100000" y="100000"/>
                                    </p:animScale>
                                    <p:animScale>
                                      <p:cBhvr>
                                        <p:cTn id="294" dur="26">
                                          <p:stCondLst>
                                            <p:cond delay="1808"/>
                                          </p:stCondLst>
                                        </p:cTn>
                                        <p:tgtEl>
                                          <p:spTgt spid="12"/>
                                        </p:tgtEl>
                                      </p:cBhvr>
                                      <p:to x="100000" y="95000"/>
                                    </p:animScale>
                                    <p:animScale>
                                      <p:cBhvr>
                                        <p:cTn id="295" dur="166" decel="50000">
                                          <p:stCondLst>
                                            <p:cond delay="1834"/>
                                          </p:stCondLst>
                                        </p:cTn>
                                        <p:tgtEl>
                                          <p:spTgt spid="12"/>
                                        </p:tgtEl>
                                      </p:cBhvr>
                                      <p:to x="100000" y="100000"/>
                                    </p:animScale>
                                  </p:childTnLst>
                                </p:cTn>
                              </p:par>
                              <p:par>
                                <p:cTn id="296" presetID="26" presetClass="entr" presetSubtype="0" fill="hold" grpId="2" nodeType="withEffect">
                                  <p:stCondLst>
                                    <p:cond delay="0"/>
                                  </p:stCondLst>
                                  <p:childTnLst>
                                    <p:set>
                                      <p:cBhvr>
                                        <p:cTn id="297" dur="1" fill="hold">
                                          <p:stCondLst>
                                            <p:cond delay="0"/>
                                          </p:stCondLst>
                                        </p:cTn>
                                        <p:tgtEl>
                                          <p:spTgt spid="13"/>
                                        </p:tgtEl>
                                        <p:attrNameLst>
                                          <p:attrName>style.visibility</p:attrName>
                                        </p:attrNameLst>
                                      </p:cBhvr>
                                      <p:to>
                                        <p:strVal val="visible"/>
                                      </p:to>
                                    </p:set>
                                    <p:animEffect transition="in" filter="wipe(down)">
                                      <p:cBhvr>
                                        <p:cTn id="298" dur="580">
                                          <p:stCondLst>
                                            <p:cond delay="0"/>
                                          </p:stCondLst>
                                        </p:cTn>
                                        <p:tgtEl>
                                          <p:spTgt spid="13"/>
                                        </p:tgtEl>
                                      </p:cBhvr>
                                    </p:animEffect>
                                    <p:anim calcmode="lin" valueType="num">
                                      <p:cBhvr>
                                        <p:cTn id="29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0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0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0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0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04" dur="26">
                                          <p:stCondLst>
                                            <p:cond delay="650"/>
                                          </p:stCondLst>
                                        </p:cTn>
                                        <p:tgtEl>
                                          <p:spTgt spid="13"/>
                                        </p:tgtEl>
                                      </p:cBhvr>
                                      <p:to x="100000" y="60000"/>
                                    </p:animScale>
                                    <p:animScale>
                                      <p:cBhvr>
                                        <p:cTn id="305" dur="166" decel="50000">
                                          <p:stCondLst>
                                            <p:cond delay="676"/>
                                          </p:stCondLst>
                                        </p:cTn>
                                        <p:tgtEl>
                                          <p:spTgt spid="13"/>
                                        </p:tgtEl>
                                      </p:cBhvr>
                                      <p:to x="100000" y="100000"/>
                                    </p:animScale>
                                    <p:animScale>
                                      <p:cBhvr>
                                        <p:cTn id="306" dur="26">
                                          <p:stCondLst>
                                            <p:cond delay="1312"/>
                                          </p:stCondLst>
                                        </p:cTn>
                                        <p:tgtEl>
                                          <p:spTgt spid="13"/>
                                        </p:tgtEl>
                                      </p:cBhvr>
                                      <p:to x="100000" y="80000"/>
                                    </p:animScale>
                                    <p:animScale>
                                      <p:cBhvr>
                                        <p:cTn id="307" dur="166" decel="50000">
                                          <p:stCondLst>
                                            <p:cond delay="1338"/>
                                          </p:stCondLst>
                                        </p:cTn>
                                        <p:tgtEl>
                                          <p:spTgt spid="13"/>
                                        </p:tgtEl>
                                      </p:cBhvr>
                                      <p:to x="100000" y="100000"/>
                                    </p:animScale>
                                    <p:animScale>
                                      <p:cBhvr>
                                        <p:cTn id="308" dur="26">
                                          <p:stCondLst>
                                            <p:cond delay="1642"/>
                                          </p:stCondLst>
                                        </p:cTn>
                                        <p:tgtEl>
                                          <p:spTgt spid="13"/>
                                        </p:tgtEl>
                                      </p:cBhvr>
                                      <p:to x="100000" y="90000"/>
                                    </p:animScale>
                                    <p:animScale>
                                      <p:cBhvr>
                                        <p:cTn id="309" dur="166" decel="50000">
                                          <p:stCondLst>
                                            <p:cond delay="1668"/>
                                          </p:stCondLst>
                                        </p:cTn>
                                        <p:tgtEl>
                                          <p:spTgt spid="13"/>
                                        </p:tgtEl>
                                      </p:cBhvr>
                                      <p:to x="100000" y="100000"/>
                                    </p:animScale>
                                    <p:animScale>
                                      <p:cBhvr>
                                        <p:cTn id="310" dur="26">
                                          <p:stCondLst>
                                            <p:cond delay="1808"/>
                                          </p:stCondLst>
                                        </p:cTn>
                                        <p:tgtEl>
                                          <p:spTgt spid="13"/>
                                        </p:tgtEl>
                                      </p:cBhvr>
                                      <p:to x="100000" y="95000"/>
                                    </p:animScale>
                                    <p:animScale>
                                      <p:cBhvr>
                                        <p:cTn id="311" dur="166" decel="50000">
                                          <p:stCondLst>
                                            <p:cond delay="1834"/>
                                          </p:stCondLst>
                                        </p:cTn>
                                        <p:tgtEl>
                                          <p:spTgt spid="13"/>
                                        </p:tgtEl>
                                      </p:cBhvr>
                                      <p:to x="100000" y="100000"/>
                                    </p:animScale>
                                  </p:childTnLst>
                                </p:cTn>
                              </p:par>
                              <p:par>
                                <p:cTn id="312" presetID="26" presetClass="entr" presetSubtype="0" fill="hold" grpId="2" nodeType="withEffect">
                                  <p:stCondLst>
                                    <p:cond delay="0"/>
                                  </p:stCondLst>
                                  <p:childTnLst>
                                    <p:set>
                                      <p:cBhvr>
                                        <p:cTn id="313" dur="1" fill="hold">
                                          <p:stCondLst>
                                            <p:cond delay="0"/>
                                          </p:stCondLst>
                                        </p:cTn>
                                        <p:tgtEl>
                                          <p:spTgt spid="14"/>
                                        </p:tgtEl>
                                        <p:attrNameLst>
                                          <p:attrName>style.visibility</p:attrName>
                                        </p:attrNameLst>
                                      </p:cBhvr>
                                      <p:to>
                                        <p:strVal val="visible"/>
                                      </p:to>
                                    </p:set>
                                    <p:animEffect transition="in" filter="wipe(down)">
                                      <p:cBhvr>
                                        <p:cTn id="314" dur="580">
                                          <p:stCondLst>
                                            <p:cond delay="0"/>
                                          </p:stCondLst>
                                        </p:cTn>
                                        <p:tgtEl>
                                          <p:spTgt spid="14"/>
                                        </p:tgtEl>
                                      </p:cBhvr>
                                    </p:animEffect>
                                    <p:anim calcmode="lin" valueType="num">
                                      <p:cBhvr>
                                        <p:cTn id="315"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316"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317"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318"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319"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320" dur="26">
                                          <p:stCondLst>
                                            <p:cond delay="650"/>
                                          </p:stCondLst>
                                        </p:cTn>
                                        <p:tgtEl>
                                          <p:spTgt spid="14"/>
                                        </p:tgtEl>
                                      </p:cBhvr>
                                      <p:to x="100000" y="60000"/>
                                    </p:animScale>
                                    <p:animScale>
                                      <p:cBhvr>
                                        <p:cTn id="321" dur="166" decel="50000">
                                          <p:stCondLst>
                                            <p:cond delay="676"/>
                                          </p:stCondLst>
                                        </p:cTn>
                                        <p:tgtEl>
                                          <p:spTgt spid="14"/>
                                        </p:tgtEl>
                                      </p:cBhvr>
                                      <p:to x="100000" y="100000"/>
                                    </p:animScale>
                                    <p:animScale>
                                      <p:cBhvr>
                                        <p:cTn id="322" dur="26">
                                          <p:stCondLst>
                                            <p:cond delay="1312"/>
                                          </p:stCondLst>
                                        </p:cTn>
                                        <p:tgtEl>
                                          <p:spTgt spid="14"/>
                                        </p:tgtEl>
                                      </p:cBhvr>
                                      <p:to x="100000" y="80000"/>
                                    </p:animScale>
                                    <p:animScale>
                                      <p:cBhvr>
                                        <p:cTn id="323" dur="166" decel="50000">
                                          <p:stCondLst>
                                            <p:cond delay="1338"/>
                                          </p:stCondLst>
                                        </p:cTn>
                                        <p:tgtEl>
                                          <p:spTgt spid="14"/>
                                        </p:tgtEl>
                                      </p:cBhvr>
                                      <p:to x="100000" y="100000"/>
                                    </p:animScale>
                                    <p:animScale>
                                      <p:cBhvr>
                                        <p:cTn id="324" dur="26">
                                          <p:stCondLst>
                                            <p:cond delay="1642"/>
                                          </p:stCondLst>
                                        </p:cTn>
                                        <p:tgtEl>
                                          <p:spTgt spid="14"/>
                                        </p:tgtEl>
                                      </p:cBhvr>
                                      <p:to x="100000" y="90000"/>
                                    </p:animScale>
                                    <p:animScale>
                                      <p:cBhvr>
                                        <p:cTn id="325" dur="166" decel="50000">
                                          <p:stCondLst>
                                            <p:cond delay="1668"/>
                                          </p:stCondLst>
                                        </p:cTn>
                                        <p:tgtEl>
                                          <p:spTgt spid="14"/>
                                        </p:tgtEl>
                                      </p:cBhvr>
                                      <p:to x="100000" y="100000"/>
                                    </p:animScale>
                                    <p:animScale>
                                      <p:cBhvr>
                                        <p:cTn id="326" dur="26">
                                          <p:stCondLst>
                                            <p:cond delay="1808"/>
                                          </p:stCondLst>
                                        </p:cTn>
                                        <p:tgtEl>
                                          <p:spTgt spid="14"/>
                                        </p:tgtEl>
                                      </p:cBhvr>
                                      <p:to x="100000" y="95000"/>
                                    </p:animScale>
                                    <p:animScale>
                                      <p:cBhvr>
                                        <p:cTn id="327" dur="166" decel="50000">
                                          <p:stCondLst>
                                            <p:cond delay="1834"/>
                                          </p:stCondLst>
                                        </p:cTn>
                                        <p:tgtEl>
                                          <p:spTgt spid="14"/>
                                        </p:tgtEl>
                                      </p:cBhvr>
                                      <p:to x="100000" y="100000"/>
                                    </p:animScale>
                                  </p:childTnLst>
                                </p:cTn>
                              </p:par>
                              <p:par>
                                <p:cTn id="328" presetID="26" presetClass="entr" presetSubtype="0" fill="hold" grpId="2" nodeType="withEffect">
                                  <p:stCondLst>
                                    <p:cond delay="0"/>
                                  </p:stCondLst>
                                  <p:childTnLst>
                                    <p:set>
                                      <p:cBhvr>
                                        <p:cTn id="329" dur="1" fill="hold">
                                          <p:stCondLst>
                                            <p:cond delay="0"/>
                                          </p:stCondLst>
                                        </p:cTn>
                                        <p:tgtEl>
                                          <p:spTgt spid="15"/>
                                        </p:tgtEl>
                                        <p:attrNameLst>
                                          <p:attrName>style.visibility</p:attrName>
                                        </p:attrNameLst>
                                      </p:cBhvr>
                                      <p:to>
                                        <p:strVal val="visible"/>
                                      </p:to>
                                    </p:set>
                                    <p:animEffect transition="in" filter="wipe(down)">
                                      <p:cBhvr>
                                        <p:cTn id="330" dur="580">
                                          <p:stCondLst>
                                            <p:cond delay="0"/>
                                          </p:stCondLst>
                                        </p:cTn>
                                        <p:tgtEl>
                                          <p:spTgt spid="15"/>
                                        </p:tgtEl>
                                      </p:cBhvr>
                                    </p:animEffect>
                                    <p:anim calcmode="lin" valueType="num">
                                      <p:cBhvr>
                                        <p:cTn id="33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3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3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3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36" dur="26">
                                          <p:stCondLst>
                                            <p:cond delay="650"/>
                                          </p:stCondLst>
                                        </p:cTn>
                                        <p:tgtEl>
                                          <p:spTgt spid="15"/>
                                        </p:tgtEl>
                                      </p:cBhvr>
                                      <p:to x="100000" y="60000"/>
                                    </p:animScale>
                                    <p:animScale>
                                      <p:cBhvr>
                                        <p:cTn id="337" dur="166" decel="50000">
                                          <p:stCondLst>
                                            <p:cond delay="676"/>
                                          </p:stCondLst>
                                        </p:cTn>
                                        <p:tgtEl>
                                          <p:spTgt spid="15"/>
                                        </p:tgtEl>
                                      </p:cBhvr>
                                      <p:to x="100000" y="100000"/>
                                    </p:animScale>
                                    <p:animScale>
                                      <p:cBhvr>
                                        <p:cTn id="338" dur="26">
                                          <p:stCondLst>
                                            <p:cond delay="1312"/>
                                          </p:stCondLst>
                                        </p:cTn>
                                        <p:tgtEl>
                                          <p:spTgt spid="15"/>
                                        </p:tgtEl>
                                      </p:cBhvr>
                                      <p:to x="100000" y="80000"/>
                                    </p:animScale>
                                    <p:animScale>
                                      <p:cBhvr>
                                        <p:cTn id="339" dur="166" decel="50000">
                                          <p:stCondLst>
                                            <p:cond delay="1338"/>
                                          </p:stCondLst>
                                        </p:cTn>
                                        <p:tgtEl>
                                          <p:spTgt spid="15"/>
                                        </p:tgtEl>
                                      </p:cBhvr>
                                      <p:to x="100000" y="100000"/>
                                    </p:animScale>
                                    <p:animScale>
                                      <p:cBhvr>
                                        <p:cTn id="340" dur="26">
                                          <p:stCondLst>
                                            <p:cond delay="1642"/>
                                          </p:stCondLst>
                                        </p:cTn>
                                        <p:tgtEl>
                                          <p:spTgt spid="15"/>
                                        </p:tgtEl>
                                      </p:cBhvr>
                                      <p:to x="100000" y="90000"/>
                                    </p:animScale>
                                    <p:animScale>
                                      <p:cBhvr>
                                        <p:cTn id="341" dur="166" decel="50000">
                                          <p:stCondLst>
                                            <p:cond delay="1668"/>
                                          </p:stCondLst>
                                        </p:cTn>
                                        <p:tgtEl>
                                          <p:spTgt spid="15"/>
                                        </p:tgtEl>
                                      </p:cBhvr>
                                      <p:to x="100000" y="100000"/>
                                    </p:animScale>
                                    <p:animScale>
                                      <p:cBhvr>
                                        <p:cTn id="342" dur="26">
                                          <p:stCondLst>
                                            <p:cond delay="1808"/>
                                          </p:stCondLst>
                                        </p:cTn>
                                        <p:tgtEl>
                                          <p:spTgt spid="15"/>
                                        </p:tgtEl>
                                      </p:cBhvr>
                                      <p:to x="100000" y="95000"/>
                                    </p:animScale>
                                    <p:animScale>
                                      <p:cBhvr>
                                        <p:cTn id="343" dur="166" decel="50000">
                                          <p:stCondLst>
                                            <p:cond delay="1834"/>
                                          </p:stCondLst>
                                        </p:cTn>
                                        <p:tgtEl>
                                          <p:spTgt spid="15"/>
                                        </p:tgtEl>
                                      </p:cBhvr>
                                      <p:to x="100000" y="100000"/>
                                    </p:animScale>
                                  </p:childTnLst>
                                </p:cTn>
                              </p:par>
                              <p:par>
                                <p:cTn id="344" presetID="26" presetClass="entr" presetSubtype="0" fill="hold" grpId="2" nodeType="withEffect">
                                  <p:stCondLst>
                                    <p:cond delay="0"/>
                                  </p:stCondLst>
                                  <p:childTnLst>
                                    <p:set>
                                      <p:cBhvr>
                                        <p:cTn id="345" dur="1" fill="hold">
                                          <p:stCondLst>
                                            <p:cond delay="0"/>
                                          </p:stCondLst>
                                        </p:cTn>
                                        <p:tgtEl>
                                          <p:spTgt spid="17"/>
                                        </p:tgtEl>
                                        <p:attrNameLst>
                                          <p:attrName>style.visibility</p:attrName>
                                        </p:attrNameLst>
                                      </p:cBhvr>
                                      <p:to>
                                        <p:strVal val="visible"/>
                                      </p:to>
                                    </p:set>
                                    <p:animEffect transition="in" filter="wipe(down)">
                                      <p:cBhvr>
                                        <p:cTn id="346" dur="580">
                                          <p:stCondLst>
                                            <p:cond delay="0"/>
                                          </p:stCondLst>
                                        </p:cTn>
                                        <p:tgtEl>
                                          <p:spTgt spid="17"/>
                                        </p:tgtEl>
                                      </p:cBhvr>
                                    </p:animEffect>
                                    <p:anim calcmode="lin" valueType="num">
                                      <p:cBhvr>
                                        <p:cTn id="3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3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52" dur="26">
                                          <p:stCondLst>
                                            <p:cond delay="650"/>
                                          </p:stCondLst>
                                        </p:cTn>
                                        <p:tgtEl>
                                          <p:spTgt spid="17"/>
                                        </p:tgtEl>
                                      </p:cBhvr>
                                      <p:to x="100000" y="60000"/>
                                    </p:animScale>
                                    <p:animScale>
                                      <p:cBhvr>
                                        <p:cTn id="353" dur="166" decel="50000">
                                          <p:stCondLst>
                                            <p:cond delay="676"/>
                                          </p:stCondLst>
                                        </p:cTn>
                                        <p:tgtEl>
                                          <p:spTgt spid="17"/>
                                        </p:tgtEl>
                                      </p:cBhvr>
                                      <p:to x="100000" y="100000"/>
                                    </p:animScale>
                                    <p:animScale>
                                      <p:cBhvr>
                                        <p:cTn id="354" dur="26">
                                          <p:stCondLst>
                                            <p:cond delay="1312"/>
                                          </p:stCondLst>
                                        </p:cTn>
                                        <p:tgtEl>
                                          <p:spTgt spid="17"/>
                                        </p:tgtEl>
                                      </p:cBhvr>
                                      <p:to x="100000" y="80000"/>
                                    </p:animScale>
                                    <p:animScale>
                                      <p:cBhvr>
                                        <p:cTn id="355" dur="166" decel="50000">
                                          <p:stCondLst>
                                            <p:cond delay="1338"/>
                                          </p:stCondLst>
                                        </p:cTn>
                                        <p:tgtEl>
                                          <p:spTgt spid="17"/>
                                        </p:tgtEl>
                                      </p:cBhvr>
                                      <p:to x="100000" y="100000"/>
                                    </p:animScale>
                                    <p:animScale>
                                      <p:cBhvr>
                                        <p:cTn id="356" dur="26">
                                          <p:stCondLst>
                                            <p:cond delay="1642"/>
                                          </p:stCondLst>
                                        </p:cTn>
                                        <p:tgtEl>
                                          <p:spTgt spid="17"/>
                                        </p:tgtEl>
                                      </p:cBhvr>
                                      <p:to x="100000" y="90000"/>
                                    </p:animScale>
                                    <p:animScale>
                                      <p:cBhvr>
                                        <p:cTn id="357" dur="166" decel="50000">
                                          <p:stCondLst>
                                            <p:cond delay="1668"/>
                                          </p:stCondLst>
                                        </p:cTn>
                                        <p:tgtEl>
                                          <p:spTgt spid="17"/>
                                        </p:tgtEl>
                                      </p:cBhvr>
                                      <p:to x="100000" y="100000"/>
                                    </p:animScale>
                                    <p:animScale>
                                      <p:cBhvr>
                                        <p:cTn id="358" dur="26">
                                          <p:stCondLst>
                                            <p:cond delay="1808"/>
                                          </p:stCondLst>
                                        </p:cTn>
                                        <p:tgtEl>
                                          <p:spTgt spid="17"/>
                                        </p:tgtEl>
                                      </p:cBhvr>
                                      <p:to x="100000" y="95000"/>
                                    </p:animScale>
                                    <p:animScale>
                                      <p:cBhvr>
                                        <p:cTn id="359" dur="166" decel="50000">
                                          <p:stCondLst>
                                            <p:cond delay="1834"/>
                                          </p:stCondLst>
                                        </p:cTn>
                                        <p:tgtEl>
                                          <p:spTgt spid="17"/>
                                        </p:tgtEl>
                                      </p:cBhvr>
                                      <p:to x="100000" y="100000"/>
                                    </p:animScale>
                                  </p:childTnLst>
                                </p:cTn>
                              </p:par>
                              <p:par>
                                <p:cTn id="360" presetID="26" presetClass="entr" presetSubtype="0" fill="hold" grpId="2" nodeType="withEffect">
                                  <p:stCondLst>
                                    <p:cond delay="0"/>
                                  </p:stCondLst>
                                  <p:childTnLst>
                                    <p:set>
                                      <p:cBhvr>
                                        <p:cTn id="361" dur="1" fill="hold">
                                          <p:stCondLst>
                                            <p:cond delay="0"/>
                                          </p:stCondLst>
                                        </p:cTn>
                                        <p:tgtEl>
                                          <p:spTgt spid="16"/>
                                        </p:tgtEl>
                                        <p:attrNameLst>
                                          <p:attrName>style.visibility</p:attrName>
                                        </p:attrNameLst>
                                      </p:cBhvr>
                                      <p:to>
                                        <p:strVal val="visible"/>
                                      </p:to>
                                    </p:set>
                                    <p:animEffect transition="in" filter="wipe(down)">
                                      <p:cBhvr>
                                        <p:cTn id="362" dur="580">
                                          <p:stCondLst>
                                            <p:cond delay="0"/>
                                          </p:stCondLst>
                                        </p:cTn>
                                        <p:tgtEl>
                                          <p:spTgt spid="16"/>
                                        </p:tgtEl>
                                      </p:cBhvr>
                                    </p:animEffect>
                                    <p:anim calcmode="lin" valueType="num">
                                      <p:cBhvr>
                                        <p:cTn id="36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6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6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6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36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368" dur="26">
                                          <p:stCondLst>
                                            <p:cond delay="650"/>
                                          </p:stCondLst>
                                        </p:cTn>
                                        <p:tgtEl>
                                          <p:spTgt spid="16"/>
                                        </p:tgtEl>
                                      </p:cBhvr>
                                      <p:to x="100000" y="60000"/>
                                    </p:animScale>
                                    <p:animScale>
                                      <p:cBhvr>
                                        <p:cTn id="369" dur="166" decel="50000">
                                          <p:stCondLst>
                                            <p:cond delay="676"/>
                                          </p:stCondLst>
                                        </p:cTn>
                                        <p:tgtEl>
                                          <p:spTgt spid="16"/>
                                        </p:tgtEl>
                                      </p:cBhvr>
                                      <p:to x="100000" y="100000"/>
                                    </p:animScale>
                                    <p:animScale>
                                      <p:cBhvr>
                                        <p:cTn id="370" dur="26">
                                          <p:stCondLst>
                                            <p:cond delay="1312"/>
                                          </p:stCondLst>
                                        </p:cTn>
                                        <p:tgtEl>
                                          <p:spTgt spid="16"/>
                                        </p:tgtEl>
                                      </p:cBhvr>
                                      <p:to x="100000" y="80000"/>
                                    </p:animScale>
                                    <p:animScale>
                                      <p:cBhvr>
                                        <p:cTn id="371" dur="166" decel="50000">
                                          <p:stCondLst>
                                            <p:cond delay="1338"/>
                                          </p:stCondLst>
                                        </p:cTn>
                                        <p:tgtEl>
                                          <p:spTgt spid="16"/>
                                        </p:tgtEl>
                                      </p:cBhvr>
                                      <p:to x="100000" y="100000"/>
                                    </p:animScale>
                                    <p:animScale>
                                      <p:cBhvr>
                                        <p:cTn id="372" dur="26">
                                          <p:stCondLst>
                                            <p:cond delay="1642"/>
                                          </p:stCondLst>
                                        </p:cTn>
                                        <p:tgtEl>
                                          <p:spTgt spid="16"/>
                                        </p:tgtEl>
                                      </p:cBhvr>
                                      <p:to x="100000" y="90000"/>
                                    </p:animScale>
                                    <p:animScale>
                                      <p:cBhvr>
                                        <p:cTn id="373" dur="166" decel="50000">
                                          <p:stCondLst>
                                            <p:cond delay="1668"/>
                                          </p:stCondLst>
                                        </p:cTn>
                                        <p:tgtEl>
                                          <p:spTgt spid="16"/>
                                        </p:tgtEl>
                                      </p:cBhvr>
                                      <p:to x="100000" y="100000"/>
                                    </p:animScale>
                                    <p:animScale>
                                      <p:cBhvr>
                                        <p:cTn id="374" dur="26">
                                          <p:stCondLst>
                                            <p:cond delay="1808"/>
                                          </p:stCondLst>
                                        </p:cTn>
                                        <p:tgtEl>
                                          <p:spTgt spid="16"/>
                                        </p:tgtEl>
                                      </p:cBhvr>
                                      <p:to x="100000" y="95000"/>
                                    </p:animScale>
                                    <p:animScale>
                                      <p:cBhvr>
                                        <p:cTn id="375" dur="166" decel="50000">
                                          <p:stCondLst>
                                            <p:cond delay="1834"/>
                                          </p:stCondLst>
                                        </p:cTn>
                                        <p:tgtEl>
                                          <p:spTgt spid="16"/>
                                        </p:tgtEl>
                                      </p:cBhvr>
                                      <p:to x="100000" y="100000"/>
                                    </p:animScale>
                                  </p:childTnLst>
                                </p:cTn>
                              </p:par>
                              <p:par>
                                <p:cTn id="376" presetID="26" presetClass="entr" presetSubtype="0" fill="hold" grpId="2" nodeType="withEffect">
                                  <p:stCondLst>
                                    <p:cond delay="0"/>
                                  </p:stCondLst>
                                  <p:childTnLst>
                                    <p:set>
                                      <p:cBhvr>
                                        <p:cTn id="377" dur="1" fill="hold">
                                          <p:stCondLst>
                                            <p:cond delay="0"/>
                                          </p:stCondLst>
                                        </p:cTn>
                                        <p:tgtEl>
                                          <p:spTgt spid="18"/>
                                        </p:tgtEl>
                                        <p:attrNameLst>
                                          <p:attrName>style.visibility</p:attrName>
                                        </p:attrNameLst>
                                      </p:cBhvr>
                                      <p:to>
                                        <p:strVal val="visible"/>
                                      </p:to>
                                    </p:set>
                                    <p:animEffect transition="in" filter="wipe(down)">
                                      <p:cBhvr>
                                        <p:cTn id="378" dur="580">
                                          <p:stCondLst>
                                            <p:cond delay="0"/>
                                          </p:stCondLst>
                                        </p:cTn>
                                        <p:tgtEl>
                                          <p:spTgt spid="18"/>
                                        </p:tgtEl>
                                      </p:cBhvr>
                                    </p:animEffect>
                                    <p:anim calcmode="lin" valueType="num">
                                      <p:cBhvr>
                                        <p:cTn id="379"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80"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81"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82"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83"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84" dur="26">
                                          <p:stCondLst>
                                            <p:cond delay="650"/>
                                          </p:stCondLst>
                                        </p:cTn>
                                        <p:tgtEl>
                                          <p:spTgt spid="18"/>
                                        </p:tgtEl>
                                      </p:cBhvr>
                                      <p:to x="100000" y="60000"/>
                                    </p:animScale>
                                    <p:animScale>
                                      <p:cBhvr>
                                        <p:cTn id="385" dur="166" decel="50000">
                                          <p:stCondLst>
                                            <p:cond delay="676"/>
                                          </p:stCondLst>
                                        </p:cTn>
                                        <p:tgtEl>
                                          <p:spTgt spid="18"/>
                                        </p:tgtEl>
                                      </p:cBhvr>
                                      <p:to x="100000" y="100000"/>
                                    </p:animScale>
                                    <p:animScale>
                                      <p:cBhvr>
                                        <p:cTn id="386" dur="26">
                                          <p:stCondLst>
                                            <p:cond delay="1312"/>
                                          </p:stCondLst>
                                        </p:cTn>
                                        <p:tgtEl>
                                          <p:spTgt spid="18"/>
                                        </p:tgtEl>
                                      </p:cBhvr>
                                      <p:to x="100000" y="80000"/>
                                    </p:animScale>
                                    <p:animScale>
                                      <p:cBhvr>
                                        <p:cTn id="387" dur="166" decel="50000">
                                          <p:stCondLst>
                                            <p:cond delay="1338"/>
                                          </p:stCondLst>
                                        </p:cTn>
                                        <p:tgtEl>
                                          <p:spTgt spid="18"/>
                                        </p:tgtEl>
                                      </p:cBhvr>
                                      <p:to x="100000" y="100000"/>
                                    </p:animScale>
                                    <p:animScale>
                                      <p:cBhvr>
                                        <p:cTn id="388" dur="26">
                                          <p:stCondLst>
                                            <p:cond delay="1642"/>
                                          </p:stCondLst>
                                        </p:cTn>
                                        <p:tgtEl>
                                          <p:spTgt spid="18"/>
                                        </p:tgtEl>
                                      </p:cBhvr>
                                      <p:to x="100000" y="90000"/>
                                    </p:animScale>
                                    <p:animScale>
                                      <p:cBhvr>
                                        <p:cTn id="389" dur="166" decel="50000">
                                          <p:stCondLst>
                                            <p:cond delay="1668"/>
                                          </p:stCondLst>
                                        </p:cTn>
                                        <p:tgtEl>
                                          <p:spTgt spid="18"/>
                                        </p:tgtEl>
                                      </p:cBhvr>
                                      <p:to x="100000" y="100000"/>
                                    </p:animScale>
                                    <p:animScale>
                                      <p:cBhvr>
                                        <p:cTn id="390" dur="26">
                                          <p:stCondLst>
                                            <p:cond delay="1808"/>
                                          </p:stCondLst>
                                        </p:cTn>
                                        <p:tgtEl>
                                          <p:spTgt spid="18"/>
                                        </p:tgtEl>
                                      </p:cBhvr>
                                      <p:to x="100000" y="95000"/>
                                    </p:animScale>
                                    <p:animScale>
                                      <p:cBhvr>
                                        <p:cTn id="391" dur="166" decel="50000">
                                          <p:stCondLst>
                                            <p:cond delay="1834"/>
                                          </p:stCondLst>
                                        </p:cTn>
                                        <p:tgtEl>
                                          <p:spTgt spid="18"/>
                                        </p:tgtEl>
                                      </p:cBhvr>
                                      <p:to x="100000" y="100000"/>
                                    </p:animScale>
                                  </p:childTnLst>
                                </p:cTn>
                              </p:par>
                              <p:par>
                                <p:cTn id="392" presetID="26" presetClass="entr" presetSubtype="0" fill="hold" grpId="2" nodeType="withEffect">
                                  <p:stCondLst>
                                    <p:cond delay="0"/>
                                  </p:stCondLst>
                                  <p:childTnLst>
                                    <p:set>
                                      <p:cBhvr>
                                        <p:cTn id="393" dur="1" fill="hold">
                                          <p:stCondLst>
                                            <p:cond delay="0"/>
                                          </p:stCondLst>
                                        </p:cTn>
                                        <p:tgtEl>
                                          <p:spTgt spid="19"/>
                                        </p:tgtEl>
                                        <p:attrNameLst>
                                          <p:attrName>style.visibility</p:attrName>
                                        </p:attrNameLst>
                                      </p:cBhvr>
                                      <p:to>
                                        <p:strVal val="visible"/>
                                      </p:to>
                                    </p:set>
                                    <p:animEffect transition="in" filter="wipe(down)">
                                      <p:cBhvr>
                                        <p:cTn id="394" dur="580">
                                          <p:stCondLst>
                                            <p:cond delay="0"/>
                                          </p:stCondLst>
                                        </p:cTn>
                                        <p:tgtEl>
                                          <p:spTgt spid="19"/>
                                        </p:tgtEl>
                                      </p:cBhvr>
                                    </p:animEffect>
                                    <p:anim calcmode="lin" valueType="num">
                                      <p:cBhvr>
                                        <p:cTn id="395"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96"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97"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398"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399"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00" dur="26">
                                          <p:stCondLst>
                                            <p:cond delay="650"/>
                                          </p:stCondLst>
                                        </p:cTn>
                                        <p:tgtEl>
                                          <p:spTgt spid="19"/>
                                        </p:tgtEl>
                                      </p:cBhvr>
                                      <p:to x="100000" y="60000"/>
                                    </p:animScale>
                                    <p:animScale>
                                      <p:cBhvr>
                                        <p:cTn id="401" dur="166" decel="50000">
                                          <p:stCondLst>
                                            <p:cond delay="676"/>
                                          </p:stCondLst>
                                        </p:cTn>
                                        <p:tgtEl>
                                          <p:spTgt spid="19"/>
                                        </p:tgtEl>
                                      </p:cBhvr>
                                      <p:to x="100000" y="100000"/>
                                    </p:animScale>
                                    <p:animScale>
                                      <p:cBhvr>
                                        <p:cTn id="402" dur="26">
                                          <p:stCondLst>
                                            <p:cond delay="1312"/>
                                          </p:stCondLst>
                                        </p:cTn>
                                        <p:tgtEl>
                                          <p:spTgt spid="19"/>
                                        </p:tgtEl>
                                      </p:cBhvr>
                                      <p:to x="100000" y="80000"/>
                                    </p:animScale>
                                    <p:animScale>
                                      <p:cBhvr>
                                        <p:cTn id="403" dur="166" decel="50000">
                                          <p:stCondLst>
                                            <p:cond delay="1338"/>
                                          </p:stCondLst>
                                        </p:cTn>
                                        <p:tgtEl>
                                          <p:spTgt spid="19"/>
                                        </p:tgtEl>
                                      </p:cBhvr>
                                      <p:to x="100000" y="100000"/>
                                    </p:animScale>
                                    <p:animScale>
                                      <p:cBhvr>
                                        <p:cTn id="404" dur="26">
                                          <p:stCondLst>
                                            <p:cond delay="1642"/>
                                          </p:stCondLst>
                                        </p:cTn>
                                        <p:tgtEl>
                                          <p:spTgt spid="19"/>
                                        </p:tgtEl>
                                      </p:cBhvr>
                                      <p:to x="100000" y="90000"/>
                                    </p:animScale>
                                    <p:animScale>
                                      <p:cBhvr>
                                        <p:cTn id="405" dur="166" decel="50000">
                                          <p:stCondLst>
                                            <p:cond delay="1668"/>
                                          </p:stCondLst>
                                        </p:cTn>
                                        <p:tgtEl>
                                          <p:spTgt spid="19"/>
                                        </p:tgtEl>
                                      </p:cBhvr>
                                      <p:to x="100000" y="100000"/>
                                    </p:animScale>
                                    <p:animScale>
                                      <p:cBhvr>
                                        <p:cTn id="406" dur="26">
                                          <p:stCondLst>
                                            <p:cond delay="1808"/>
                                          </p:stCondLst>
                                        </p:cTn>
                                        <p:tgtEl>
                                          <p:spTgt spid="19"/>
                                        </p:tgtEl>
                                      </p:cBhvr>
                                      <p:to x="100000" y="95000"/>
                                    </p:animScale>
                                    <p:animScale>
                                      <p:cBhvr>
                                        <p:cTn id="407" dur="166" decel="50000">
                                          <p:stCondLst>
                                            <p:cond delay="1834"/>
                                          </p:stCondLst>
                                        </p:cTn>
                                        <p:tgtEl>
                                          <p:spTgt spid="19"/>
                                        </p:tgtEl>
                                      </p:cBhvr>
                                      <p:to x="100000" y="100000"/>
                                    </p:animScale>
                                  </p:childTnLst>
                                </p:cTn>
                              </p:par>
                              <p:par>
                                <p:cTn id="408" presetID="26" presetClass="entr" presetSubtype="0" fill="hold" grpId="2" nodeType="withEffect">
                                  <p:stCondLst>
                                    <p:cond delay="0"/>
                                  </p:stCondLst>
                                  <p:childTnLst>
                                    <p:set>
                                      <p:cBhvr>
                                        <p:cTn id="409" dur="1" fill="hold">
                                          <p:stCondLst>
                                            <p:cond delay="0"/>
                                          </p:stCondLst>
                                        </p:cTn>
                                        <p:tgtEl>
                                          <p:spTgt spid="20"/>
                                        </p:tgtEl>
                                        <p:attrNameLst>
                                          <p:attrName>style.visibility</p:attrName>
                                        </p:attrNameLst>
                                      </p:cBhvr>
                                      <p:to>
                                        <p:strVal val="visible"/>
                                      </p:to>
                                    </p:set>
                                    <p:animEffect transition="in" filter="wipe(down)">
                                      <p:cBhvr>
                                        <p:cTn id="410" dur="580">
                                          <p:stCondLst>
                                            <p:cond delay="0"/>
                                          </p:stCondLst>
                                        </p:cTn>
                                        <p:tgtEl>
                                          <p:spTgt spid="20"/>
                                        </p:tgtEl>
                                      </p:cBhvr>
                                    </p:animEffect>
                                    <p:anim calcmode="lin" valueType="num">
                                      <p:cBhvr>
                                        <p:cTn id="411"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412"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413"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414"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415"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416" dur="26">
                                          <p:stCondLst>
                                            <p:cond delay="650"/>
                                          </p:stCondLst>
                                        </p:cTn>
                                        <p:tgtEl>
                                          <p:spTgt spid="20"/>
                                        </p:tgtEl>
                                      </p:cBhvr>
                                      <p:to x="100000" y="60000"/>
                                    </p:animScale>
                                    <p:animScale>
                                      <p:cBhvr>
                                        <p:cTn id="417" dur="166" decel="50000">
                                          <p:stCondLst>
                                            <p:cond delay="676"/>
                                          </p:stCondLst>
                                        </p:cTn>
                                        <p:tgtEl>
                                          <p:spTgt spid="20"/>
                                        </p:tgtEl>
                                      </p:cBhvr>
                                      <p:to x="100000" y="100000"/>
                                    </p:animScale>
                                    <p:animScale>
                                      <p:cBhvr>
                                        <p:cTn id="418" dur="26">
                                          <p:stCondLst>
                                            <p:cond delay="1312"/>
                                          </p:stCondLst>
                                        </p:cTn>
                                        <p:tgtEl>
                                          <p:spTgt spid="20"/>
                                        </p:tgtEl>
                                      </p:cBhvr>
                                      <p:to x="100000" y="80000"/>
                                    </p:animScale>
                                    <p:animScale>
                                      <p:cBhvr>
                                        <p:cTn id="419" dur="166" decel="50000">
                                          <p:stCondLst>
                                            <p:cond delay="1338"/>
                                          </p:stCondLst>
                                        </p:cTn>
                                        <p:tgtEl>
                                          <p:spTgt spid="20"/>
                                        </p:tgtEl>
                                      </p:cBhvr>
                                      <p:to x="100000" y="100000"/>
                                    </p:animScale>
                                    <p:animScale>
                                      <p:cBhvr>
                                        <p:cTn id="420" dur="26">
                                          <p:stCondLst>
                                            <p:cond delay="1642"/>
                                          </p:stCondLst>
                                        </p:cTn>
                                        <p:tgtEl>
                                          <p:spTgt spid="20"/>
                                        </p:tgtEl>
                                      </p:cBhvr>
                                      <p:to x="100000" y="90000"/>
                                    </p:animScale>
                                    <p:animScale>
                                      <p:cBhvr>
                                        <p:cTn id="421" dur="166" decel="50000">
                                          <p:stCondLst>
                                            <p:cond delay="1668"/>
                                          </p:stCondLst>
                                        </p:cTn>
                                        <p:tgtEl>
                                          <p:spTgt spid="20"/>
                                        </p:tgtEl>
                                      </p:cBhvr>
                                      <p:to x="100000" y="100000"/>
                                    </p:animScale>
                                    <p:animScale>
                                      <p:cBhvr>
                                        <p:cTn id="422" dur="26">
                                          <p:stCondLst>
                                            <p:cond delay="1808"/>
                                          </p:stCondLst>
                                        </p:cTn>
                                        <p:tgtEl>
                                          <p:spTgt spid="20"/>
                                        </p:tgtEl>
                                      </p:cBhvr>
                                      <p:to x="100000" y="95000"/>
                                    </p:animScale>
                                    <p:animScale>
                                      <p:cBhvr>
                                        <p:cTn id="423" dur="166" decel="50000">
                                          <p:stCondLst>
                                            <p:cond delay="1834"/>
                                          </p:stCondLst>
                                        </p:cTn>
                                        <p:tgtEl>
                                          <p:spTgt spid="20"/>
                                        </p:tgtEl>
                                      </p:cBhvr>
                                      <p:to x="100000" y="100000"/>
                                    </p:animScale>
                                  </p:childTnLst>
                                </p:cTn>
                              </p:par>
                              <p:par>
                                <p:cTn id="424" presetID="26" presetClass="entr" presetSubtype="0" fill="hold" grpId="2" nodeType="withEffect">
                                  <p:stCondLst>
                                    <p:cond delay="0"/>
                                  </p:stCondLst>
                                  <p:childTnLst>
                                    <p:set>
                                      <p:cBhvr>
                                        <p:cTn id="425" dur="1" fill="hold">
                                          <p:stCondLst>
                                            <p:cond delay="0"/>
                                          </p:stCondLst>
                                        </p:cTn>
                                        <p:tgtEl>
                                          <p:spTgt spid="21"/>
                                        </p:tgtEl>
                                        <p:attrNameLst>
                                          <p:attrName>style.visibility</p:attrName>
                                        </p:attrNameLst>
                                      </p:cBhvr>
                                      <p:to>
                                        <p:strVal val="visible"/>
                                      </p:to>
                                    </p:set>
                                    <p:animEffect transition="in" filter="wipe(down)">
                                      <p:cBhvr>
                                        <p:cTn id="426" dur="580">
                                          <p:stCondLst>
                                            <p:cond delay="0"/>
                                          </p:stCondLst>
                                        </p:cTn>
                                        <p:tgtEl>
                                          <p:spTgt spid="21"/>
                                        </p:tgtEl>
                                      </p:cBhvr>
                                    </p:animEffect>
                                    <p:anim calcmode="lin" valueType="num">
                                      <p:cBhvr>
                                        <p:cTn id="427"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28"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29"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430"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431"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432" dur="26">
                                          <p:stCondLst>
                                            <p:cond delay="650"/>
                                          </p:stCondLst>
                                        </p:cTn>
                                        <p:tgtEl>
                                          <p:spTgt spid="21"/>
                                        </p:tgtEl>
                                      </p:cBhvr>
                                      <p:to x="100000" y="60000"/>
                                    </p:animScale>
                                    <p:animScale>
                                      <p:cBhvr>
                                        <p:cTn id="433" dur="166" decel="50000">
                                          <p:stCondLst>
                                            <p:cond delay="676"/>
                                          </p:stCondLst>
                                        </p:cTn>
                                        <p:tgtEl>
                                          <p:spTgt spid="21"/>
                                        </p:tgtEl>
                                      </p:cBhvr>
                                      <p:to x="100000" y="100000"/>
                                    </p:animScale>
                                    <p:animScale>
                                      <p:cBhvr>
                                        <p:cTn id="434" dur="26">
                                          <p:stCondLst>
                                            <p:cond delay="1312"/>
                                          </p:stCondLst>
                                        </p:cTn>
                                        <p:tgtEl>
                                          <p:spTgt spid="21"/>
                                        </p:tgtEl>
                                      </p:cBhvr>
                                      <p:to x="100000" y="80000"/>
                                    </p:animScale>
                                    <p:animScale>
                                      <p:cBhvr>
                                        <p:cTn id="435" dur="166" decel="50000">
                                          <p:stCondLst>
                                            <p:cond delay="1338"/>
                                          </p:stCondLst>
                                        </p:cTn>
                                        <p:tgtEl>
                                          <p:spTgt spid="21"/>
                                        </p:tgtEl>
                                      </p:cBhvr>
                                      <p:to x="100000" y="100000"/>
                                    </p:animScale>
                                    <p:animScale>
                                      <p:cBhvr>
                                        <p:cTn id="436" dur="26">
                                          <p:stCondLst>
                                            <p:cond delay="1642"/>
                                          </p:stCondLst>
                                        </p:cTn>
                                        <p:tgtEl>
                                          <p:spTgt spid="21"/>
                                        </p:tgtEl>
                                      </p:cBhvr>
                                      <p:to x="100000" y="90000"/>
                                    </p:animScale>
                                    <p:animScale>
                                      <p:cBhvr>
                                        <p:cTn id="437" dur="166" decel="50000">
                                          <p:stCondLst>
                                            <p:cond delay="1668"/>
                                          </p:stCondLst>
                                        </p:cTn>
                                        <p:tgtEl>
                                          <p:spTgt spid="21"/>
                                        </p:tgtEl>
                                      </p:cBhvr>
                                      <p:to x="100000" y="100000"/>
                                    </p:animScale>
                                    <p:animScale>
                                      <p:cBhvr>
                                        <p:cTn id="438" dur="26">
                                          <p:stCondLst>
                                            <p:cond delay="1808"/>
                                          </p:stCondLst>
                                        </p:cTn>
                                        <p:tgtEl>
                                          <p:spTgt spid="21"/>
                                        </p:tgtEl>
                                      </p:cBhvr>
                                      <p:to x="100000" y="95000"/>
                                    </p:animScale>
                                    <p:animScale>
                                      <p:cBhvr>
                                        <p:cTn id="439" dur="166" decel="50000">
                                          <p:stCondLst>
                                            <p:cond delay="1834"/>
                                          </p:stCondLst>
                                        </p:cTn>
                                        <p:tgtEl>
                                          <p:spTgt spid="21"/>
                                        </p:tgtEl>
                                      </p:cBhvr>
                                      <p:to x="100000" y="100000"/>
                                    </p:animScale>
                                  </p:childTnLst>
                                </p:cTn>
                              </p:par>
                              <p:par>
                                <p:cTn id="440" presetID="26" presetClass="entr" presetSubtype="0" fill="hold" grpId="2" nodeType="withEffect">
                                  <p:stCondLst>
                                    <p:cond delay="0"/>
                                  </p:stCondLst>
                                  <p:childTnLst>
                                    <p:set>
                                      <p:cBhvr>
                                        <p:cTn id="441" dur="1" fill="hold">
                                          <p:stCondLst>
                                            <p:cond delay="0"/>
                                          </p:stCondLst>
                                        </p:cTn>
                                        <p:tgtEl>
                                          <p:spTgt spid="22"/>
                                        </p:tgtEl>
                                        <p:attrNameLst>
                                          <p:attrName>style.visibility</p:attrName>
                                        </p:attrNameLst>
                                      </p:cBhvr>
                                      <p:to>
                                        <p:strVal val="visible"/>
                                      </p:to>
                                    </p:set>
                                    <p:animEffect transition="in" filter="wipe(down)">
                                      <p:cBhvr>
                                        <p:cTn id="442" dur="580">
                                          <p:stCondLst>
                                            <p:cond delay="0"/>
                                          </p:stCondLst>
                                        </p:cTn>
                                        <p:tgtEl>
                                          <p:spTgt spid="22"/>
                                        </p:tgtEl>
                                      </p:cBhvr>
                                    </p:animEffect>
                                    <p:anim calcmode="lin" valueType="num">
                                      <p:cBhvr>
                                        <p:cTn id="443"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444"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445"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446"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447"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448" dur="26">
                                          <p:stCondLst>
                                            <p:cond delay="650"/>
                                          </p:stCondLst>
                                        </p:cTn>
                                        <p:tgtEl>
                                          <p:spTgt spid="22"/>
                                        </p:tgtEl>
                                      </p:cBhvr>
                                      <p:to x="100000" y="60000"/>
                                    </p:animScale>
                                    <p:animScale>
                                      <p:cBhvr>
                                        <p:cTn id="449" dur="166" decel="50000">
                                          <p:stCondLst>
                                            <p:cond delay="676"/>
                                          </p:stCondLst>
                                        </p:cTn>
                                        <p:tgtEl>
                                          <p:spTgt spid="22"/>
                                        </p:tgtEl>
                                      </p:cBhvr>
                                      <p:to x="100000" y="100000"/>
                                    </p:animScale>
                                    <p:animScale>
                                      <p:cBhvr>
                                        <p:cTn id="450" dur="26">
                                          <p:stCondLst>
                                            <p:cond delay="1312"/>
                                          </p:stCondLst>
                                        </p:cTn>
                                        <p:tgtEl>
                                          <p:spTgt spid="22"/>
                                        </p:tgtEl>
                                      </p:cBhvr>
                                      <p:to x="100000" y="80000"/>
                                    </p:animScale>
                                    <p:animScale>
                                      <p:cBhvr>
                                        <p:cTn id="451" dur="166" decel="50000">
                                          <p:stCondLst>
                                            <p:cond delay="1338"/>
                                          </p:stCondLst>
                                        </p:cTn>
                                        <p:tgtEl>
                                          <p:spTgt spid="22"/>
                                        </p:tgtEl>
                                      </p:cBhvr>
                                      <p:to x="100000" y="100000"/>
                                    </p:animScale>
                                    <p:animScale>
                                      <p:cBhvr>
                                        <p:cTn id="452" dur="26">
                                          <p:stCondLst>
                                            <p:cond delay="1642"/>
                                          </p:stCondLst>
                                        </p:cTn>
                                        <p:tgtEl>
                                          <p:spTgt spid="22"/>
                                        </p:tgtEl>
                                      </p:cBhvr>
                                      <p:to x="100000" y="90000"/>
                                    </p:animScale>
                                    <p:animScale>
                                      <p:cBhvr>
                                        <p:cTn id="453" dur="166" decel="50000">
                                          <p:stCondLst>
                                            <p:cond delay="1668"/>
                                          </p:stCondLst>
                                        </p:cTn>
                                        <p:tgtEl>
                                          <p:spTgt spid="22"/>
                                        </p:tgtEl>
                                      </p:cBhvr>
                                      <p:to x="100000" y="100000"/>
                                    </p:animScale>
                                    <p:animScale>
                                      <p:cBhvr>
                                        <p:cTn id="454" dur="26">
                                          <p:stCondLst>
                                            <p:cond delay="1808"/>
                                          </p:stCondLst>
                                        </p:cTn>
                                        <p:tgtEl>
                                          <p:spTgt spid="22"/>
                                        </p:tgtEl>
                                      </p:cBhvr>
                                      <p:to x="100000" y="95000"/>
                                    </p:animScale>
                                    <p:animScale>
                                      <p:cBhvr>
                                        <p:cTn id="455" dur="166" decel="50000">
                                          <p:stCondLst>
                                            <p:cond delay="1834"/>
                                          </p:stCondLst>
                                        </p:cTn>
                                        <p:tgtEl>
                                          <p:spTgt spid="22"/>
                                        </p:tgtEl>
                                      </p:cBhvr>
                                      <p:to x="100000" y="100000"/>
                                    </p:animScale>
                                  </p:childTnLst>
                                </p:cTn>
                              </p:par>
                              <p:par>
                                <p:cTn id="456" presetID="26" presetClass="entr" presetSubtype="0" fill="hold" grpId="2" nodeType="withEffect">
                                  <p:stCondLst>
                                    <p:cond delay="0"/>
                                  </p:stCondLst>
                                  <p:childTnLst>
                                    <p:set>
                                      <p:cBhvr>
                                        <p:cTn id="457" dur="1" fill="hold">
                                          <p:stCondLst>
                                            <p:cond delay="0"/>
                                          </p:stCondLst>
                                        </p:cTn>
                                        <p:tgtEl>
                                          <p:spTgt spid="23"/>
                                        </p:tgtEl>
                                        <p:attrNameLst>
                                          <p:attrName>style.visibility</p:attrName>
                                        </p:attrNameLst>
                                      </p:cBhvr>
                                      <p:to>
                                        <p:strVal val="visible"/>
                                      </p:to>
                                    </p:set>
                                    <p:animEffect transition="in" filter="wipe(down)">
                                      <p:cBhvr>
                                        <p:cTn id="458" dur="580">
                                          <p:stCondLst>
                                            <p:cond delay="0"/>
                                          </p:stCondLst>
                                        </p:cTn>
                                        <p:tgtEl>
                                          <p:spTgt spid="23"/>
                                        </p:tgtEl>
                                      </p:cBhvr>
                                    </p:animEffect>
                                    <p:anim calcmode="lin" valueType="num">
                                      <p:cBhvr>
                                        <p:cTn id="459"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60"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61"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462"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463"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464" dur="26">
                                          <p:stCondLst>
                                            <p:cond delay="650"/>
                                          </p:stCondLst>
                                        </p:cTn>
                                        <p:tgtEl>
                                          <p:spTgt spid="23"/>
                                        </p:tgtEl>
                                      </p:cBhvr>
                                      <p:to x="100000" y="60000"/>
                                    </p:animScale>
                                    <p:animScale>
                                      <p:cBhvr>
                                        <p:cTn id="465" dur="166" decel="50000">
                                          <p:stCondLst>
                                            <p:cond delay="676"/>
                                          </p:stCondLst>
                                        </p:cTn>
                                        <p:tgtEl>
                                          <p:spTgt spid="23"/>
                                        </p:tgtEl>
                                      </p:cBhvr>
                                      <p:to x="100000" y="100000"/>
                                    </p:animScale>
                                    <p:animScale>
                                      <p:cBhvr>
                                        <p:cTn id="466" dur="26">
                                          <p:stCondLst>
                                            <p:cond delay="1312"/>
                                          </p:stCondLst>
                                        </p:cTn>
                                        <p:tgtEl>
                                          <p:spTgt spid="23"/>
                                        </p:tgtEl>
                                      </p:cBhvr>
                                      <p:to x="100000" y="80000"/>
                                    </p:animScale>
                                    <p:animScale>
                                      <p:cBhvr>
                                        <p:cTn id="467" dur="166" decel="50000">
                                          <p:stCondLst>
                                            <p:cond delay="1338"/>
                                          </p:stCondLst>
                                        </p:cTn>
                                        <p:tgtEl>
                                          <p:spTgt spid="23"/>
                                        </p:tgtEl>
                                      </p:cBhvr>
                                      <p:to x="100000" y="100000"/>
                                    </p:animScale>
                                    <p:animScale>
                                      <p:cBhvr>
                                        <p:cTn id="468" dur="26">
                                          <p:stCondLst>
                                            <p:cond delay="1642"/>
                                          </p:stCondLst>
                                        </p:cTn>
                                        <p:tgtEl>
                                          <p:spTgt spid="23"/>
                                        </p:tgtEl>
                                      </p:cBhvr>
                                      <p:to x="100000" y="90000"/>
                                    </p:animScale>
                                    <p:animScale>
                                      <p:cBhvr>
                                        <p:cTn id="469" dur="166" decel="50000">
                                          <p:stCondLst>
                                            <p:cond delay="1668"/>
                                          </p:stCondLst>
                                        </p:cTn>
                                        <p:tgtEl>
                                          <p:spTgt spid="23"/>
                                        </p:tgtEl>
                                      </p:cBhvr>
                                      <p:to x="100000" y="100000"/>
                                    </p:animScale>
                                    <p:animScale>
                                      <p:cBhvr>
                                        <p:cTn id="470" dur="26">
                                          <p:stCondLst>
                                            <p:cond delay="1808"/>
                                          </p:stCondLst>
                                        </p:cTn>
                                        <p:tgtEl>
                                          <p:spTgt spid="23"/>
                                        </p:tgtEl>
                                      </p:cBhvr>
                                      <p:to x="100000" y="95000"/>
                                    </p:animScale>
                                    <p:animScale>
                                      <p:cBhvr>
                                        <p:cTn id="471" dur="166" decel="50000">
                                          <p:stCondLst>
                                            <p:cond delay="1834"/>
                                          </p:stCondLst>
                                        </p:cTn>
                                        <p:tgtEl>
                                          <p:spTgt spid="23"/>
                                        </p:tgtEl>
                                      </p:cBhvr>
                                      <p:to x="100000" y="100000"/>
                                    </p:animScale>
                                  </p:childTnLst>
                                </p:cTn>
                              </p:par>
                              <p:par>
                                <p:cTn id="472" presetID="26" presetClass="entr" presetSubtype="0" fill="hold" grpId="2" nodeType="withEffect">
                                  <p:stCondLst>
                                    <p:cond delay="0"/>
                                  </p:stCondLst>
                                  <p:childTnLst>
                                    <p:set>
                                      <p:cBhvr>
                                        <p:cTn id="473" dur="1" fill="hold">
                                          <p:stCondLst>
                                            <p:cond delay="0"/>
                                          </p:stCondLst>
                                        </p:cTn>
                                        <p:tgtEl>
                                          <p:spTgt spid="24"/>
                                        </p:tgtEl>
                                        <p:attrNameLst>
                                          <p:attrName>style.visibility</p:attrName>
                                        </p:attrNameLst>
                                      </p:cBhvr>
                                      <p:to>
                                        <p:strVal val="visible"/>
                                      </p:to>
                                    </p:set>
                                    <p:animEffect transition="in" filter="wipe(down)">
                                      <p:cBhvr>
                                        <p:cTn id="474" dur="580">
                                          <p:stCondLst>
                                            <p:cond delay="0"/>
                                          </p:stCondLst>
                                        </p:cTn>
                                        <p:tgtEl>
                                          <p:spTgt spid="24"/>
                                        </p:tgtEl>
                                      </p:cBhvr>
                                    </p:animEffect>
                                    <p:anim calcmode="lin" valueType="num">
                                      <p:cBhvr>
                                        <p:cTn id="475"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76"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77"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478"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479"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480" dur="26">
                                          <p:stCondLst>
                                            <p:cond delay="650"/>
                                          </p:stCondLst>
                                        </p:cTn>
                                        <p:tgtEl>
                                          <p:spTgt spid="24"/>
                                        </p:tgtEl>
                                      </p:cBhvr>
                                      <p:to x="100000" y="60000"/>
                                    </p:animScale>
                                    <p:animScale>
                                      <p:cBhvr>
                                        <p:cTn id="481" dur="166" decel="50000">
                                          <p:stCondLst>
                                            <p:cond delay="676"/>
                                          </p:stCondLst>
                                        </p:cTn>
                                        <p:tgtEl>
                                          <p:spTgt spid="24"/>
                                        </p:tgtEl>
                                      </p:cBhvr>
                                      <p:to x="100000" y="100000"/>
                                    </p:animScale>
                                    <p:animScale>
                                      <p:cBhvr>
                                        <p:cTn id="482" dur="26">
                                          <p:stCondLst>
                                            <p:cond delay="1312"/>
                                          </p:stCondLst>
                                        </p:cTn>
                                        <p:tgtEl>
                                          <p:spTgt spid="24"/>
                                        </p:tgtEl>
                                      </p:cBhvr>
                                      <p:to x="100000" y="80000"/>
                                    </p:animScale>
                                    <p:animScale>
                                      <p:cBhvr>
                                        <p:cTn id="483" dur="166" decel="50000">
                                          <p:stCondLst>
                                            <p:cond delay="1338"/>
                                          </p:stCondLst>
                                        </p:cTn>
                                        <p:tgtEl>
                                          <p:spTgt spid="24"/>
                                        </p:tgtEl>
                                      </p:cBhvr>
                                      <p:to x="100000" y="100000"/>
                                    </p:animScale>
                                    <p:animScale>
                                      <p:cBhvr>
                                        <p:cTn id="484" dur="26">
                                          <p:stCondLst>
                                            <p:cond delay="1642"/>
                                          </p:stCondLst>
                                        </p:cTn>
                                        <p:tgtEl>
                                          <p:spTgt spid="24"/>
                                        </p:tgtEl>
                                      </p:cBhvr>
                                      <p:to x="100000" y="90000"/>
                                    </p:animScale>
                                    <p:animScale>
                                      <p:cBhvr>
                                        <p:cTn id="485" dur="166" decel="50000">
                                          <p:stCondLst>
                                            <p:cond delay="1668"/>
                                          </p:stCondLst>
                                        </p:cTn>
                                        <p:tgtEl>
                                          <p:spTgt spid="24"/>
                                        </p:tgtEl>
                                      </p:cBhvr>
                                      <p:to x="100000" y="100000"/>
                                    </p:animScale>
                                    <p:animScale>
                                      <p:cBhvr>
                                        <p:cTn id="486" dur="26">
                                          <p:stCondLst>
                                            <p:cond delay="1808"/>
                                          </p:stCondLst>
                                        </p:cTn>
                                        <p:tgtEl>
                                          <p:spTgt spid="24"/>
                                        </p:tgtEl>
                                      </p:cBhvr>
                                      <p:to x="100000" y="95000"/>
                                    </p:animScale>
                                    <p:animScale>
                                      <p:cBhvr>
                                        <p:cTn id="487" dur="166" decel="50000">
                                          <p:stCondLst>
                                            <p:cond delay="1834"/>
                                          </p:stCondLst>
                                        </p:cTn>
                                        <p:tgtEl>
                                          <p:spTgt spid="24"/>
                                        </p:tgtEl>
                                      </p:cBhvr>
                                      <p:to x="100000" y="100000"/>
                                    </p:animScale>
                                  </p:childTnLst>
                                </p:cTn>
                              </p:par>
                              <p:par>
                                <p:cTn id="488" presetID="26" presetClass="entr" presetSubtype="0" fill="hold" grpId="2" nodeType="withEffect">
                                  <p:stCondLst>
                                    <p:cond delay="0"/>
                                  </p:stCondLst>
                                  <p:childTnLst>
                                    <p:set>
                                      <p:cBhvr>
                                        <p:cTn id="489" dur="1" fill="hold">
                                          <p:stCondLst>
                                            <p:cond delay="0"/>
                                          </p:stCondLst>
                                        </p:cTn>
                                        <p:tgtEl>
                                          <p:spTgt spid="25"/>
                                        </p:tgtEl>
                                        <p:attrNameLst>
                                          <p:attrName>style.visibility</p:attrName>
                                        </p:attrNameLst>
                                      </p:cBhvr>
                                      <p:to>
                                        <p:strVal val="visible"/>
                                      </p:to>
                                    </p:set>
                                    <p:animEffect transition="in" filter="wipe(down)">
                                      <p:cBhvr>
                                        <p:cTn id="490" dur="580">
                                          <p:stCondLst>
                                            <p:cond delay="0"/>
                                          </p:stCondLst>
                                        </p:cTn>
                                        <p:tgtEl>
                                          <p:spTgt spid="25"/>
                                        </p:tgtEl>
                                      </p:cBhvr>
                                    </p:animEffect>
                                    <p:anim calcmode="lin" valueType="num">
                                      <p:cBhvr>
                                        <p:cTn id="491"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92"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493"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494"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495"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496" dur="26">
                                          <p:stCondLst>
                                            <p:cond delay="650"/>
                                          </p:stCondLst>
                                        </p:cTn>
                                        <p:tgtEl>
                                          <p:spTgt spid="25"/>
                                        </p:tgtEl>
                                      </p:cBhvr>
                                      <p:to x="100000" y="60000"/>
                                    </p:animScale>
                                    <p:animScale>
                                      <p:cBhvr>
                                        <p:cTn id="497" dur="166" decel="50000">
                                          <p:stCondLst>
                                            <p:cond delay="676"/>
                                          </p:stCondLst>
                                        </p:cTn>
                                        <p:tgtEl>
                                          <p:spTgt spid="25"/>
                                        </p:tgtEl>
                                      </p:cBhvr>
                                      <p:to x="100000" y="100000"/>
                                    </p:animScale>
                                    <p:animScale>
                                      <p:cBhvr>
                                        <p:cTn id="498" dur="26">
                                          <p:stCondLst>
                                            <p:cond delay="1312"/>
                                          </p:stCondLst>
                                        </p:cTn>
                                        <p:tgtEl>
                                          <p:spTgt spid="25"/>
                                        </p:tgtEl>
                                      </p:cBhvr>
                                      <p:to x="100000" y="80000"/>
                                    </p:animScale>
                                    <p:animScale>
                                      <p:cBhvr>
                                        <p:cTn id="499" dur="166" decel="50000">
                                          <p:stCondLst>
                                            <p:cond delay="1338"/>
                                          </p:stCondLst>
                                        </p:cTn>
                                        <p:tgtEl>
                                          <p:spTgt spid="25"/>
                                        </p:tgtEl>
                                      </p:cBhvr>
                                      <p:to x="100000" y="100000"/>
                                    </p:animScale>
                                    <p:animScale>
                                      <p:cBhvr>
                                        <p:cTn id="500" dur="26">
                                          <p:stCondLst>
                                            <p:cond delay="1642"/>
                                          </p:stCondLst>
                                        </p:cTn>
                                        <p:tgtEl>
                                          <p:spTgt spid="25"/>
                                        </p:tgtEl>
                                      </p:cBhvr>
                                      <p:to x="100000" y="90000"/>
                                    </p:animScale>
                                    <p:animScale>
                                      <p:cBhvr>
                                        <p:cTn id="501" dur="166" decel="50000">
                                          <p:stCondLst>
                                            <p:cond delay="1668"/>
                                          </p:stCondLst>
                                        </p:cTn>
                                        <p:tgtEl>
                                          <p:spTgt spid="25"/>
                                        </p:tgtEl>
                                      </p:cBhvr>
                                      <p:to x="100000" y="100000"/>
                                    </p:animScale>
                                    <p:animScale>
                                      <p:cBhvr>
                                        <p:cTn id="502" dur="26">
                                          <p:stCondLst>
                                            <p:cond delay="1808"/>
                                          </p:stCondLst>
                                        </p:cTn>
                                        <p:tgtEl>
                                          <p:spTgt spid="25"/>
                                        </p:tgtEl>
                                      </p:cBhvr>
                                      <p:to x="100000" y="95000"/>
                                    </p:animScale>
                                    <p:animScale>
                                      <p:cBhvr>
                                        <p:cTn id="503" dur="166" decel="50000">
                                          <p:stCondLst>
                                            <p:cond delay="1834"/>
                                          </p:stCondLst>
                                        </p:cTn>
                                        <p:tgtEl>
                                          <p:spTgt spid="25"/>
                                        </p:tgtEl>
                                      </p:cBhvr>
                                      <p:to x="100000" y="100000"/>
                                    </p:animScale>
                                  </p:childTnLst>
                                </p:cTn>
                              </p:par>
                              <p:par>
                                <p:cTn id="504" presetID="26" presetClass="entr" presetSubtype="0" fill="hold" grpId="2" nodeType="withEffect">
                                  <p:stCondLst>
                                    <p:cond delay="0"/>
                                  </p:stCondLst>
                                  <p:childTnLst>
                                    <p:set>
                                      <p:cBhvr>
                                        <p:cTn id="505" dur="1" fill="hold">
                                          <p:stCondLst>
                                            <p:cond delay="0"/>
                                          </p:stCondLst>
                                        </p:cTn>
                                        <p:tgtEl>
                                          <p:spTgt spid="26"/>
                                        </p:tgtEl>
                                        <p:attrNameLst>
                                          <p:attrName>style.visibility</p:attrName>
                                        </p:attrNameLst>
                                      </p:cBhvr>
                                      <p:to>
                                        <p:strVal val="visible"/>
                                      </p:to>
                                    </p:set>
                                    <p:animEffect transition="in" filter="wipe(down)">
                                      <p:cBhvr>
                                        <p:cTn id="506" dur="580">
                                          <p:stCondLst>
                                            <p:cond delay="0"/>
                                          </p:stCondLst>
                                        </p:cTn>
                                        <p:tgtEl>
                                          <p:spTgt spid="26"/>
                                        </p:tgtEl>
                                      </p:cBhvr>
                                    </p:animEffect>
                                    <p:anim calcmode="lin" valueType="num">
                                      <p:cBhvr>
                                        <p:cTn id="507"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508"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509"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510"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511"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512" dur="26">
                                          <p:stCondLst>
                                            <p:cond delay="650"/>
                                          </p:stCondLst>
                                        </p:cTn>
                                        <p:tgtEl>
                                          <p:spTgt spid="26"/>
                                        </p:tgtEl>
                                      </p:cBhvr>
                                      <p:to x="100000" y="60000"/>
                                    </p:animScale>
                                    <p:animScale>
                                      <p:cBhvr>
                                        <p:cTn id="513" dur="166" decel="50000">
                                          <p:stCondLst>
                                            <p:cond delay="676"/>
                                          </p:stCondLst>
                                        </p:cTn>
                                        <p:tgtEl>
                                          <p:spTgt spid="26"/>
                                        </p:tgtEl>
                                      </p:cBhvr>
                                      <p:to x="100000" y="100000"/>
                                    </p:animScale>
                                    <p:animScale>
                                      <p:cBhvr>
                                        <p:cTn id="514" dur="26">
                                          <p:stCondLst>
                                            <p:cond delay="1312"/>
                                          </p:stCondLst>
                                        </p:cTn>
                                        <p:tgtEl>
                                          <p:spTgt spid="26"/>
                                        </p:tgtEl>
                                      </p:cBhvr>
                                      <p:to x="100000" y="80000"/>
                                    </p:animScale>
                                    <p:animScale>
                                      <p:cBhvr>
                                        <p:cTn id="515" dur="166" decel="50000">
                                          <p:stCondLst>
                                            <p:cond delay="1338"/>
                                          </p:stCondLst>
                                        </p:cTn>
                                        <p:tgtEl>
                                          <p:spTgt spid="26"/>
                                        </p:tgtEl>
                                      </p:cBhvr>
                                      <p:to x="100000" y="100000"/>
                                    </p:animScale>
                                    <p:animScale>
                                      <p:cBhvr>
                                        <p:cTn id="516" dur="26">
                                          <p:stCondLst>
                                            <p:cond delay="1642"/>
                                          </p:stCondLst>
                                        </p:cTn>
                                        <p:tgtEl>
                                          <p:spTgt spid="26"/>
                                        </p:tgtEl>
                                      </p:cBhvr>
                                      <p:to x="100000" y="90000"/>
                                    </p:animScale>
                                    <p:animScale>
                                      <p:cBhvr>
                                        <p:cTn id="517" dur="166" decel="50000">
                                          <p:stCondLst>
                                            <p:cond delay="1668"/>
                                          </p:stCondLst>
                                        </p:cTn>
                                        <p:tgtEl>
                                          <p:spTgt spid="26"/>
                                        </p:tgtEl>
                                      </p:cBhvr>
                                      <p:to x="100000" y="100000"/>
                                    </p:animScale>
                                    <p:animScale>
                                      <p:cBhvr>
                                        <p:cTn id="518" dur="26">
                                          <p:stCondLst>
                                            <p:cond delay="1808"/>
                                          </p:stCondLst>
                                        </p:cTn>
                                        <p:tgtEl>
                                          <p:spTgt spid="26"/>
                                        </p:tgtEl>
                                      </p:cBhvr>
                                      <p:to x="100000" y="95000"/>
                                    </p:animScale>
                                    <p:animScale>
                                      <p:cBhvr>
                                        <p:cTn id="519" dur="166" decel="50000">
                                          <p:stCondLst>
                                            <p:cond delay="1834"/>
                                          </p:stCondLst>
                                        </p:cTn>
                                        <p:tgtEl>
                                          <p:spTgt spid="26"/>
                                        </p:tgtEl>
                                      </p:cBhvr>
                                      <p:to x="100000" y="100000"/>
                                    </p:animScale>
                                  </p:childTnLst>
                                </p:cTn>
                              </p:par>
                              <p:par>
                                <p:cTn id="520" presetID="26" presetClass="entr" presetSubtype="0" fill="hold" grpId="2" nodeType="withEffect">
                                  <p:stCondLst>
                                    <p:cond delay="0"/>
                                  </p:stCondLst>
                                  <p:childTnLst>
                                    <p:set>
                                      <p:cBhvr>
                                        <p:cTn id="521" dur="1" fill="hold">
                                          <p:stCondLst>
                                            <p:cond delay="0"/>
                                          </p:stCondLst>
                                        </p:cTn>
                                        <p:tgtEl>
                                          <p:spTgt spid="27"/>
                                        </p:tgtEl>
                                        <p:attrNameLst>
                                          <p:attrName>style.visibility</p:attrName>
                                        </p:attrNameLst>
                                      </p:cBhvr>
                                      <p:to>
                                        <p:strVal val="visible"/>
                                      </p:to>
                                    </p:set>
                                    <p:animEffect transition="in" filter="wipe(down)">
                                      <p:cBhvr>
                                        <p:cTn id="522" dur="580">
                                          <p:stCondLst>
                                            <p:cond delay="0"/>
                                          </p:stCondLst>
                                        </p:cTn>
                                        <p:tgtEl>
                                          <p:spTgt spid="27"/>
                                        </p:tgtEl>
                                      </p:cBhvr>
                                    </p:animEffect>
                                    <p:anim calcmode="lin" valueType="num">
                                      <p:cBhvr>
                                        <p:cTn id="523"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4"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25"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526"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527"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528" dur="26">
                                          <p:stCondLst>
                                            <p:cond delay="650"/>
                                          </p:stCondLst>
                                        </p:cTn>
                                        <p:tgtEl>
                                          <p:spTgt spid="27"/>
                                        </p:tgtEl>
                                      </p:cBhvr>
                                      <p:to x="100000" y="60000"/>
                                    </p:animScale>
                                    <p:animScale>
                                      <p:cBhvr>
                                        <p:cTn id="529" dur="166" decel="50000">
                                          <p:stCondLst>
                                            <p:cond delay="676"/>
                                          </p:stCondLst>
                                        </p:cTn>
                                        <p:tgtEl>
                                          <p:spTgt spid="27"/>
                                        </p:tgtEl>
                                      </p:cBhvr>
                                      <p:to x="100000" y="100000"/>
                                    </p:animScale>
                                    <p:animScale>
                                      <p:cBhvr>
                                        <p:cTn id="530" dur="26">
                                          <p:stCondLst>
                                            <p:cond delay="1312"/>
                                          </p:stCondLst>
                                        </p:cTn>
                                        <p:tgtEl>
                                          <p:spTgt spid="27"/>
                                        </p:tgtEl>
                                      </p:cBhvr>
                                      <p:to x="100000" y="80000"/>
                                    </p:animScale>
                                    <p:animScale>
                                      <p:cBhvr>
                                        <p:cTn id="531" dur="166" decel="50000">
                                          <p:stCondLst>
                                            <p:cond delay="1338"/>
                                          </p:stCondLst>
                                        </p:cTn>
                                        <p:tgtEl>
                                          <p:spTgt spid="27"/>
                                        </p:tgtEl>
                                      </p:cBhvr>
                                      <p:to x="100000" y="100000"/>
                                    </p:animScale>
                                    <p:animScale>
                                      <p:cBhvr>
                                        <p:cTn id="532" dur="26">
                                          <p:stCondLst>
                                            <p:cond delay="1642"/>
                                          </p:stCondLst>
                                        </p:cTn>
                                        <p:tgtEl>
                                          <p:spTgt spid="27"/>
                                        </p:tgtEl>
                                      </p:cBhvr>
                                      <p:to x="100000" y="90000"/>
                                    </p:animScale>
                                    <p:animScale>
                                      <p:cBhvr>
                                        <p:cTn id="533" dur="166" decel="50000">
                                          <p:stCondLst>
                                            <p:cond delay="1668"/>
                                          </p:stCondLst>
                                        </p:cTn>
                                        <p:tgtEl>
                                          <p:spTgt spid="27"/>
                                        </p:tgtEl>
                                      </p:cBhvr>
                                      <p:to x="100000" y="100000"/>
                                    </p:animScale>
                                    <p:animScale>
                                      <p:cBhvr>
                                        <p:cTn id="534" dur="26">
                                          <p:stCondLst>
                                            <p:cond delay="1808"/>
                                          </p:stCondLst>
                                        </p:cTn>
                                        <p:tgtEl>
                                          <p:spTgt spid="27"/>
                                        </p:tgtEl>
                                      </p:cBhvr>
                                      <p:to x="100000" y="95000"/>
                                    </p:animScale>
                                    <p:animScale>
                                      <p:cBhvr>
                                        <p:cTn id="535" dur="166" decel="50000">
                                          <p:stCondLst>
                                            <p:cond delay="1834"/>
                                          </p:stCondLst>
                                        </p:cTn>
                                        <p:tgtEl>
                                          <p:spTgt spid="27"/>
                                        </p:tgtEl>
                                      </p:cBhvr>
                                      <p:to x="100000" y="100000"/>
                                    </p:animScale>
                                  </p:childTnLst>
                                </p:cTn>
                              </p:par>
                            </p:childTnLst>
                          </p:cTn>
                        </p:par>
                        <p:par>
                          <p:cTn id="536" fill="hold">
                            <p:stCondLst>
                              <p:cond delay="2000"/>
                            </p:stCondLst>
                            <p:childTnLst>
                              <p:par>
                                <p:cTn id="537" presetID="8" presetClass="emph" presetSubtype="0" fill="hold" grpId="3" nodeType="afterEffect">
                                  <p:stCondLst>
                                    <p:cond delay="0"/>
                                  </p:stCondLst>
                                  <p:childTnLst>
                                    <p:animRot by="5400000">
                                      <p:cBhvr>
                                        <p:cTn id="538" dur="2000" fill="hold"/>
                                        <p:tgtEl>
                                          <p:spTgt spid="4"/>
                                        </p:tgtEl>
                                        <p:attrNameLst>
                                          <p:attrName>r</p:attrName>
                                        </p:attrNameLst>
                                      </p:cBhvr>
                                    </p:animRot>
                                  </p:childTnLst>
                                </p:cTn>
                              </p:par>
                              <p:par>
                                <p:cTn id="539" presetID="8" presetClass="emph" presetSubtype="0" fill="hold" grpId="3" nodeType="withEffect">
                                  <p:stCondLst>
                                    <p:cond delay="0"/>
                                  </p:stCondLst>
                                  <p:childTnLst>
                                    <p:animRot by="5400000">
                                      <p:cBhvr>
                                        <p:cTn id="540" dur="2000" fill="hold"/>
                                        <p:tgtEl>
                                          <p:spTgt spid="6"/>
                                        </p:tgtEl>
                                        <p:attrNameLst>
                                          <p:attrName>r</p:attrName>
                                        </p:attrNameLst>
                                      </p:cBhvr>
                                    </p:animRot>
                                  </p:childTnLst>
                                </p:cTn>
                              </p:par>
                              <p:par>
                                <p:cTn id="541" presetID="8" presetClass="emph" presetSubtype="0" fill="hold" grpId="3" nodeType="withEffect">
                                  <p:stCondLst>
                                    <p:cond delay="0"/>
                                  </p:stCondLst>
                                  <p:childTnLst>
                                    <p:animRot by="5400000">
                                      <p:cBhvr>
                                        <p:cTn id="542" dur="2000" fill="hold"/>
                                        <p:tgtEl>
                                          <p:spTgt spid="8"/>
                                        </p:tgtEl>
                                        <p:attrNameLst>
                                          <p:attrName>r</p:attrName>
                                        </p:attrNameLst>
                                      </p:cBhvr>
                                    </p:animRot>
                                  </p:childTnLst>
                                </p:cTn>
                              </p:par>
                              <p:par>
                                <p:cTn id="543" presetID="8" presetClass="emph" presetSubtype="0" fill="hold" grpId="3" nodeType="withEffect">
                                  <p:stCondLst>
                                    <p:cond delay="0"/>
                                  </p:stCondLst>
                                  <p:childTnLst>
                                    <p:animRot by="5400000">
                                      <p:cBhvr>
                                        <p:cTn id="544" dur="2000" fill="hold"/>
                                        <p:tgtEl>
                                          <p:spTgt spid="10"/>
                                        </p:tgtEl>
                                        <p:attrNameLst>
                                          <p:attrName>r</p:attrName>
                                        </p:attrNameLst>
                                      </p:cBhvr>
                                    </p:animRot>
                                  </p:childTnLst>
                                </p:cTn>
                              </p:par>
                              <p:par>
                                <p:cTn id="545" presetID="8" presetClass="emph" presetSubtype="0" fill="hold" grpId="3" nodeType="withEffect">
                                  <p:stCondLst>
                                    <p:cond delay="0"/>
                                  </p:stCondLst>
                                  <p:childTnLst>
                                    <p:animRot by="5400000">
                                      <p:cBhvr>
                                        <p:cTn id="546" dur="2000" fill="hold"/>
                                        <p:tgtEl>
                                          <p:spTgt spid="12"/>
                                        </p:tgtEl>
                                        <p:attrNameLst>
                                          <p:attrName>r</p:attrName>
                                        </p:attrNameLst>
                                      </p:cBhvr>
                                    </p:animRot>
                                  </p:childTnLst>
                                </p:cTn>
                              </p:par>
                              <p:par>
                                <p:cTn id="547" presetID="8" presetClass="emph" presetSubtype="0" fill="hold" grpId="3" nodeType="withEffect">
                                  <p:stCondLst>
                                    <p:cond delay="0"/>
                                  </p:stCondLst>
                                  <p:childTnLst>
                                    <p:animRot by="5400000">
                                      <p:cBhvr>
                                        <p:cTn id="548" dur="2000" fill="hold"/>
                                        <p:tgtEl>
                                          <p:spTgt spid="13"/>
                                        </p:tgtEl>
                                        <p:attrNameLst>
                                          <p:attrName>r</p:attrName>
                                        </p:attrNameLst>
                                      </p:cBhvr>
                                    </p:animRot>
                                  </p:childTnLst>
                                </p:cTn>
                              </p:par>
                              <p:par>
                                <p:cTn id="549" presetID="8" presetClass="emph" presetSubtype="0" fill="hold" grpId="3" nodeType="withEffect">
                                  <p:stCondLst>
                                    <p:cond delay="0"/>
                                  </p:stCondLst>
                                  <p:childTnLst>
                                    <p:animRot by="5400000">
                                      <p:cBhvr>
                                        <p:cTn id="550" dur="2000" fill="hold"/>
                                        <p:tgtEl>
                                          <p:spTgt spid="14"/>
                                        </p:tgtEl>
                                        <p:attrNameLst>
                                          <p:attrName>r</p:attrName>
                                        </p:attrNameLst>
                                      </p:cBhvr>
                                    </p:animRot>
                                  </p:childTnLst>
                                </p:cTn>
                              </p:par>
                              <p:par>
                                <p:cTn id="551" presetID="8" presetClass="emph" presetSubtype="0" fill="hold" grpId="3" nodeType="withEffect">
                                  <p:stCondLst>
                                    <p:cond delay="0"/>
                                  </p:stCondLst>
                                  <p:childTnLst>
                                    <p:animRot by="5400000">
                                      <p:cBhvr>
                                        <p:cTn id="552" dur="2000" fill="hold"/>
                                        <p:tgtEl>
                                          <p:spTgt spid="15"/>
                                        </p:tgtEl>
                                        <p:attrNameLst>
                                          <p:attrName>r</p:attrName>
                                        </p:attrNameLst>
                                      </p:cBhvr>
                                    </p:animRot>
                                  </p:childTnLst>
                                </p:cTn>
                              </p:par>
                              <p:par>
                                <p:cTn id="553" presetID="8" presetClass="emph" presetSubtype="0" fill="hold" grpId="3" nodeType="withEffect">
                                  <p:stCondLst>
                                    <p:cond delay="0"/>
                                  </p:stCondLst>
                                  <p:childTnLst>
                                    <p:animRot by="5400000">
                                      <p:cBhvr>
                                        <p:cTn id="554" dur="2000" fill="hold"/>
                                        <p:tgtEl>
                                          <p:spTgt spid="16"/>
                                        </p:tgtEl>
                                        <p:attrNameLst>
                                          <p:attrName>r</p:attrName>
                                        </p:attrNameLst>
                                      </p:cBhvr>
                                    </p:animRot>
                                  </p:childTnLst>
                                </p:cTn>
                              </p:par>
                              <p:par>
                                <p:cTn id="555" presetID="8" presetClass="emph" presetSubtype="0" fill="hold" grpId="3" nodeType="withEffect">
                                  <p:stCondLst>
                                    <p:cond delay="0"/>
                                  </p:stCondLst>
                                  <p:childTnLst>
                                    <p:animRot by="5400000">
                                      <p:cBhvr>
                                        <p:cTn id="556" dur="2000" fill="hold"/>
                                        <p:tgtEl>
                                          <p:spTgt spid="17"/>
                                        </p:tgtEl>
                                        <p:attrNameLst>
                                          <p:attrName>r</p:attrName>
                                        </p:attrNameLst>
                                      </p:cBhvr>
                                    </p:animRot>
                                  </p:childTnLst>
                                </p:cTn>
                              </p:par>
                              <p:par>
                                <p:cTn id="557" presetID="8" presetClass="emph" presetSubtype="0" fill="hold" grpId="3" nodeType="withEffect">
                                  <p:stCondLst>
                                    <p:cond delay="0"/>
                                  </p:stCondLst>
                                  <p:childTnLst>
                                    <p:animRot by="5400000">
                                      <p:cBhvr>
                                        <p:cTn id="558" dur="2000" fill="hold"/>
                                        <p:tgtEl>
                                          <p:spTgt spid="18"/>
                                        </p:tgtEl>
                                        <p:attrNameLst>
                                          <p:attrName>r</p:attrName>
                                        </p:attrNameLst>
                                      </p:cBhvr>
                                    </p:animRot>
                                  </p:childTnLst>
                                </p:cTn>
                              </p:par>
                              <p:par>
                                <p:cTn id="559" presetID="8" presetClass="emph" presetSubtype="0" fill="hold" grpId="3" nodeType="withEffect">
                                  <p:stCondLst>
                                    <p:cond delay="0"/>
                                  </p:stCondLst>
                                  <p:childTnLst>
                                    <p:animRot by="5400000">
                                      <p:cBhvr>
                                        <p:cTn id="560" dur="2000" fill="hold"/>
                                        <p:tgtEl>
                                          <p:spTgt spid="19"/>
                                        </p:tgtEl>
                                        <p:attrNameLst>
                                          <p:attrName>r</p:attrName>
                                        </p:attrNameLst>
                                      </p:cBhvr>
                                    </p:animRot>
                                  </p:childTnLst>
                                </p:cTn>
                              </p:par>
                              <p:par>
                                <p:cTn id="561" presetID="8" presetClass="emph" presetSubtype="0" fill="hold" grpId="3" nodeType="withEffect">
                                  <p:stCondLst>
                                    <p:cond delay="0"/>
                                  </p:stCondLst>
                                  <p:childTnLst>
                                    <p:animRot by="-5400000">
                                      <p:cBhvr>
                                        <p:cTn id="562" dur="2000" fill="hold"/>
                                        <p:tgtEl>
                                          <p:spTgt spid="5"/>
                                        </p:tgtEl>
                                        <p:attrNameLst>
                                          <p:attrName>r</p:attrName>
                                        </p:attrNameLst>
                                      </p:cBhvr>
                                    </p:animRot>
                                  </p:childTnLst>
                                </p:cTn>
                              </p:par>
                              <p:par>
                                <p:cTn id="563" presetID="8" presetClass="emph" presetSubtype="0" fill="hold" grpId="3" nodeType="withEffect">
                                  <p:stCondLst>
                                    <p:cond delay="0"/>
                                  </p:stCondLst>
                                  <p:childTnLst>
                                    <p:animRot by="-5400000">
                                      <p:cBhvr>
                                        <p:cTn id="564" dur="2000" fill="hold"/>
                                        <p:tgtEl>
                                          <p:spTgt spid="7"/>
                                        </p:tgtEl>
                                        <p:attrNameLst>
                                          <p:attrName>r</p:attrName>
                                        </p:attrNameLst>
                                      </p:cBhvr>
                                    </p:animRot>
                                  </p:childTnLst>
                                </p:cTn>
                              </p:par>
                              <p:par>
                                <p:cTn id="565" presetID="8" presetClass="emph" presetSubtype="0" fill="hold" grpId="3" nodeType="withEffect">
                                  <p:stCondLst>
                                    <p:cond delay="0"/>
                                  </p:stCondLst>
                                  <p:childTnLst>
                                    <p:animRot by="-5400000">
                                      <p:cBhvr>
                                        <p:cTn id="566" dur="2000" fill="hold"/>
                                        <p:tgtEl>
                                          <p:spTgt spid="9"/>
                                        </p:tgtEl>
                                        <p:attrNameLst>
                                          <p:attrName>r</p:attrName>
                                        </p:attrNameLst>
                                      </p:cBhvr>
                                    </p:animRot>
                                  </p:childTnLst>
                                </p:cTn>
                              </p:par>
                              <p:par>
                                <p:cTn id="567" presetID="8" presetClass="emph" presetSubtype="0" fill="hold" grpId="3" nodeType="withEffect">
                                  <p:stCondLst>
                                    <p:cond delay="0"/>
                                  </p:stCondLst>
                                  <p:childTnLst>
                                    <p:animRot by="-5400000">
                                      <p:cBhvr>
                                        <p:cTn id="568" dur="2000" fill="hold"/>
                                        <p:tgtEl>
                                          <p:spTgt spid="11"/>
                                        </p:tgtEl>
                                        <p:attrNameLst>
                                          <p:attrName>r</p:attrName>
                                        </p:attrNameLst>
                                      </p:cBhvr>
                                    </p:animRot>
                                  </p:childTnLst>
                                </p:cTn>
                              </p:par>
                              <p:par>
                                <p:cTn id="569" presetID="8" presetClass="emph" presetSubtype="0" fill="hold" grpId="3" nodeType="withEffect">
                                  <p:stCondLst>
                                    <p:cond delay="0"/>
                                  </p:stCondLst>
                                  <p:childTnLst>
                                    <p:animRot by="-5400000">
                                      <p:cBhvr>
                                        <p:cTn id="570" dur="2000" fill="hold"/>
                                        <p:tgtEl>
                                          <p:spTgt spid="20"/>
                                        </p:tgtEl>
                                        <p:attrNameLst>
                                          <p:attrName>r</p:attrName>
                                        </p:attrNameLst>
                                      </p:cBhvr>
                                    </p:animRot>
                                  </p:childTnLst>
                                </p:cTn>
                              </p:par>
                              <p:par>
                                <p:cTn id="571" presetID="8" presetClass="emph" presetSubtype="0" fill="hold" grpId="3" nodeType="withEffect">
                                  <p:stCondLst>
                                    <p:cond delay="0"/>
                                  </p:stCondLst>
                                  <p:childTnLst>
                                    <p:animRot by="-5400000">
                                      <p:cBhvr>
                                        <p:cTn id="572" dur="2000" fill="hold"/>
                                        <p:tgtEl>
                                          <p:spTgt spid="21"/>
                                        </p:tgtEl>
                                        <p:attrNameLst>
                                          <p:attrName>r</p:attrName>
                                        </p:attrNameLst>
                                      </p:cBhvr>
                                    </p:animRot>
                                  </p:childTnLst>
                                </p:cTn>
                              </p:par>
                              <p:par>
                                <p:cTn id="573" presetID="8" presetClass="emph" presetSubtype="0" fill="hold" grpId="3" nodeType="withEffect">
                                  <p:stCondLst>
                                    <p:cond delay="0"/>
                                  </p:stCondLst>
                                  <p:childTnLst>
                                    <p:animRot by="-5400000">
                                      <p:cBhvr>
                                        <p:cTn id="574" dur="2000" fill="hold"/>
                                        <p:tgtEl>
                                          <p:spTgt spid="22"/>
                                        </p:tgtEl>
                                        <p:attrNameLst>
                                          <p:attrName>r</p:attrName>
                                        </p:attrNameLst>
                                      </p:cBhvr>
                                    </p:animRot>
                                  </p:childTnLst>
                                </p:cTn>
                              </p:par>
                              <p:par>
                                <p:cTn id="575" presetID="8" presetClass="emph" presetSubtype="0" fill="hold" grpId="3" nodeType="withEffect">
                                  <p:stCondLst>
                                    <p:cond delay="0"/>
                                  </p:stCondLst>
                                  <p:childTnLst>
                                    <p:animRot by="-5400000">
                                      <p:cBhvr>
                                        <p:cTn id="576" dur="2000" fill="hold"/>
                                        <p:tgtEl>
                                          <p:spTgt spid="23"/>
                                        </p:tgtEl>
                                        <p:attrNameLst>
                                          <p:attrName>r</p:attrName>
                                        </p:attrNameLst>
                                      </p:cBhvr>
                                    </p:animRot>
                                  </p:childTnLst>
                                </p:cTn>
                              </p:par>
                              <p:par>
                                <p:cTn id="577" presetID="8" presetClass="emph" presetSubtype="0" fill="hold" grpId="3" nodeType="withEffect">
                                  <p:stCondLst>
                                    <p:cond delay="0"/>
                                  </p:stCondLst>
                                  <p:childTnLst>
                                    <p:animRot by="-5400000">
                                      <p:cBhvr>
                                        <p:cTn id="578" dur="2000" fill="hold"/>
                                        <p:tgtEl>
                                          <p:spTgt spid="24"/>
                                        </p:tgtEl>
                                        <p:attrNameLst>
                                          <p:attrName>r</p:attrName>
                                        </p:attrNameLst>
                                      </p:cBhvr>
                                    </p:animRot>
                                  </p:childTnLst>
                                </p:cTn>
                              </p:par>
                              <p:par>
                                <p:cTn id="579" presetID="8" presetClass="emph" presetSubtype="0" fill="hold" grpId="3" nodeType="withEffect">
                                  <p:stCondLst>
                                    <p:cond delay="0"/>
                                  </p:stCondLst>
                                  <p:childTnLst>
                                    <p:animRot by="-5400000">
                                      <p:cBhvr>
                                        <p:cTn id="580" dur="2000" fill="hold"/>
                                        <p:tgtEl>
                                          <p:spTgt spid="25"/>
                                        </p:tgtEl>
                                        <p:attrNameLst>
                                          <p:attrName>r</p:attrName>
                                        </p:attrNameLst>
                                      </p:cBhvr>
                                    </p:animRot>
                                  </p:childTnLst>
                                </p:cTn>
                              </p:par>
                              <p:par>
                                <p:cTn id="581" presetID="8" presetClass="emph" presetSubtype="0" fill="hold" grpId="3" nodeType="withEffect">
                                  <p:stCondLst>
                                    <p:cond delay="0"/>
                                  </p:stCondLst>
                                  <p:childTnLst>
                                    <p:animRot by="-5400000">
                                      <p:cBhvr>
                                        <p:cTn id="582" dur="2000" fill="hold"/>
                                        <p:tgtEl>
                                          <p:spTgt spid="26"/>
                                        </p:tgtEl>
                                        <p:attrNameLst>
                                          <p:attrName>r</p:attrName>
                                        </p:attrNameLst>
                                      </p:cBhvr>
                                    </p:animRot>
                                  </p:childTnLst>
                                </p:cTn>
                              </p:par>
                              <p:par>
                                <p:cTn id="583" presetID="8" presetClass="emph" presetSubtype="0" fill="hold" grpId="3" nodeType="withEffect">
                                  <p:stCondLst>
                                    <p:cond delay="0"/>
                                  </p:stCondLst>
                                  <p:childTnLst>
                                    <p:animRot by="-5400000">
                                      <p:cBhvr>
                                        <p:cTn id="584" dur="2000" fill="hold"/>
                                        <p:tgtEl>
                                          <p:spTgt spid="27"/>
                                        </p:tgtEl>
                                        <p:attrNameLst>
                                          <p:attrName>r</p:attrName>
                                        </p:attrNameLst>
                                      </p:cBhvr>
                                    </p:animRot>
                                  </p:childTnLst>
                                </p:cTn>
                              </p:par>
                            </p:childTnLst>
                          </p:cTn>
                        </p:par>
                        <p:par>
                          <p:cTn id="585" fill="hold">
                            <p:stCondLst>
                              <p:cond delay="4000"/>
                            </p:stCondLst>
                            <p:childTnLst>
                              <p:par>
                                <p:cTn id="586" presetID="2" presetClass="exit" presetSubtype="2" fill="hold" grpId="4" nodeType="afterEffect">
                                  <p:stCondLst>
                                    <p:cond delay="0"/>
                                  </p:stCondLst>
                                  <p:childTnLst>
                                    <p:anim calcmode="lin" valueType="num">
                                      <p:cBhvr additive="base">
                                        <p:cTn id="587" dur="2000"/>
                                        <p:tgtEl>
                                          <p:spTgt spid="4"/>
                                        </p:tgtEl>
                                        <p:attrNameLst>
                                          <p:attrName>ppt_x</p:attrName>
                                        </p:attrNameLst>
                                      </p:cBhvr>
                                      <p:tavLst>
                                        <p:tav tm="0">
                                          <p:val>
                                            <p:strVal val="ppt_x"/>
                                          </p:val>
                                        </p:tav>
                                        <p:tav tm="100000">
                                          <p:val>
                                            <p:strVal val="1+ppt_w/2"/>
                                          </p:val>
                                        </p:tav>
                                      </p:tavLst>
                                    </p:anim>
                                    <p:anim calcmode="lin" valueType="num">
                                      <p:cBhvr additive="base">
                                        <p:cTn id="588" dur="2000"/>
                                        <p:tgtEl>
                                          <p:spTgt spid="4"/>
                                        </p:tgtEl>
                                        <p:attrNameLst>
                                          <p:attrName>ppt_y</p:attrName>
                                        </p:attrNameLst>
                                      </p:cBhvr>
                                      <p:tavLst>
                                        <p:tav tm="0">
                                          <p:val>
                                            <p:strVal val="ppt_y"/>
                                          </p:val>
                                        </p:tav>
                                        <p:tav tm="100000">
                                          <p:val>
                                            <p:strVal val="ppt_y"/>
                                          </p:val>
                                        </p:tav>
                                      </p:tavLst>
                                    </p:anim>
                                    <p:set>
                                      <p:cBhvr>
                                        <p:cTn id="589" dur="1" fill="hold">
                                          <p:stCondLst>
                                            <p:cond delay="1999"/>
                                          </p:stCondLst>
                                        </p:cTn>
                                        <p:tgtEl>
                                          <p:spTgt spid="4"/>
                                        </p:tgtEl>
                                        <p:attrNameLst>
                                          <p:attrName>style.visibility</p:attrName>
                                        </p:attrNameLst>
                                      </p:cBhvr>
                                      <p:to>
                                        <p:strVal val="hidden"/>
                                      </p:to>
                                    </p:set>
                                  </p:childTnLst>
                                </p:cTn>
                              </p:par>
                              <p:par>
                                <p:cTn id="590" presetID="2" presetClass="exit" presetSubtype="2" fill="hold" grpId="4" nodeType="withEffect">
                                  <p:stCondLst>
                                    <p:cond delay="0"/>
                                  </p:stCondLst>
                                  <p:childTnLst>
                                    <p:anim calcmode="lin" valueType="num">
                                      <p:cBhvr additive="base">
                                        <p:cTn id="591" dur="2000"/>
                                        <p:tgtEl>
                                          <p:spTgt spid="6"/>
                                        </p:tgtEl>
                                        <p:attrNameLst>
                                          <p:attrName>ppt_x</p:attrName>
                                        </p:attrNameLst>
                                      </p:cBhvr>
                                      <p:tavLst>
                                        <p:tav tm="0">
                                          <p:val>
                                            <p:strVal val="ppt_x"/>
                                          </p:val>
                                        </p:tav>
                                        <p:tav tm="100000">
                                          <p:val>
                                            <p:strVal val="1+ppt_w/2"/>
                                          </p:val>
                                        </p:tav>
                                      </p:tavLst>
                                    </p:anim>
                                    <p:anim calcmode="lin" valueType="num">
                                      <p:cBhvr additive="base">
                                        <p:cTn id="592" dur="2000"/>
                                        <p:tgtEl>
                                          <p:spTgt spid="6"/>
                                        </p:tgtEl>
                                        <p:attrNameLst>
                                          <p:attrName>ppt_y</p:attrName>
                                        </p:attrNameLst>
                                      </p:cBhvr>
                                      <p:tavLst>
                                        <p:tav tm="0">
                                          <p:val>
                                            <p:strVal val="ppt_y"/>
                                          </p:val>
                                        </p:tav>
                                        <p:tav tm="100000">
                                          <p:val>
                                            <p:strVal val="ppt_y"/>
                                          </p:val>
                                        </p:tav>
                                      </p:tavLst>
                                    </p:anim>
                                    <p:set>
                                      <p:cBhvr>
                                        <p:cTn id="593" dur="1" fill="hold">
                                          <p:stCondLst>
                                            <p:cond delay="1999"/>
                                          </p:stCondLst>
                                        </p:cTn>
                                        <p:tgtEl>
                                          <p:spTgt spid="6"/>
                                        </p:tgtEl>
                                        <p:attrNameLst>
                                          <p:attrName>style.visibility</p:attrName>
                                        </p:attrNameLst>
                                      </p:cBhvr>
                                      <p:to>
                                        <p:strVal val="hidden"/>
                                      </p:to>
                                    </p:set>
                                  </p:childTnLst>
                                </p:cTn>
                              </p:par>
                              <p:par>
                                <p:cTn id="594" presetID="2" presetClass="exit" presetSubtype="2" fill="hold" grpId="4" nodeType="withEffect">
                                  <p:stCondLst>
                                    <p:cond delay="0"/>
                                  </p:stCondLst>
                                  <p:childTnLst>
                                    <p:anim calcmode="lin" valueType="num">
                                      <p:cBhvr additive="base">
                                        <p:cTn id="595" dur="2000"/>
                                        <p:tgtEl>
                                          <p:spTgt spid="8"/>
                                        </p:tgtEl>
                                        <p:attrNameLst>
                                          <p:attrName>ppt_x</p:attrName>
                                        </p:attrNameLst>
                                      </p:cBhvr>
                                      <p:tavLst>
                                        <p:tav tm="0">
                                          <p:val>
                                            <p:strVal val="ppt_x"/>
                                          </p:val>
                                        </p:tav>
                                        <p:tav tm="100000">
                                          <p:val>
                                            <p:strVal val="1+ppt_w/2"/>
                                          </p:val>
                                        </p:tav>
                                      </p:tavLst>
                                    </p:anim>
                                    <p:anim calcmode="lin" valueType="num">
                                      <p:cBhvr additive="base">
                                        <p:cTn id="596" dur="2000"/>
                                        <p:tgtEl>
                                          <p:spTgt spid="8"/>
                                        </p:tgtEl>
                                        <p:attrNameLst>
                                          <p:attrName>ppt_y</p:attrName>
                                        </p:attrNameLst>
                                      </p:cBhvr>
                                      <p:tavLst>
                                        <p:tav tm="0">
                                          <p:val>
                                            <p:strVal val="ppt_y"/>
                                          </p:val>
                                        </p:tav>
                                        <p:tav tm="100000">
                                          <p:val>
                                            <p:strVal val="ppt_y"/>
                                          </p:val>
                                        </p:tav>
                                      </p:tavLst>
                                    </p:anim>
                                    <p:set>
                                      <p:cBhvr>
                                        <p:cTn id="597" dur="1" fill="hold">
                                          <p:stCondLst>
                                            <p:cond delay="1999"/>
                                          </p:stCondLst>
                                        </p:cTn>
                                        <p:tgtEl>
                                          <p:spTgt spid="8"/>
                                        </p:tgtEl>
                                        <p:attrNameLst>
                                          <p:attrName>style.visibility</p:attrName>
                                        </p:attrNameLst>
                                      </p:cBhvr>
                                      <p:to>
                                        <p:strVal val="hidden"/>
                                      </p:to>
                                    </p:set>
                                  </p:childTnLst>
                                </p:cTn>
                              </p:par>
                              <p:par>
                                <p:cTn id="598" presetID="2" presetClass="exit" presetSubtype="2" fill="hold" grpId="4" nodeType="withEffect">
                                  <p:stCondLst>
                                    <p:cond delay="0"/>
                                  </p:stCondLst>
                                  <p:childTnLst>
                                    <p:anim calcmode="lin" valueType="num">
                                      <p:cBhvr additive="base">
                                        <p:cTn id="599" dur="2000"/>
                                        <p:tgtEl>
                                          <p:spTgt spid="10"/>
                                        </p:tgtEl>
                                        <p:attrNameLst>
                                          <p:attrName>ppt_x</p:attrName>
                                        </p:attrNameLst>
                                      </p:cBhvr>
                                      <p:tavLst>
                                        <p:tav tm="0">
                                          <p:val>
                                            <p:strVal val="ppt_x"/>
                                          </p:val>
                                        </p:tav>
                                        <p:tav tm="100000">
                                          <p:val>
                                            <p:strVal val="1+ppt_w/2"/>
                                          </p:val>
                                        </p:tav>
                                      </p:tavLst>
                                    </p:anim>
                                    <p:anim calcmode="lin" valueType="num">
                                      <p:cBhvr additive="base">
                                        <p:cTn id="600" dur="2000"/>
                                        <p:tgtEl>
                                          <p:spTgt spid="10"/>
                                        </p:tgtEl>
                                        <p:attrNameLst>
                                          <p:attrName>ppt_y</p:attrName>
                                        </p:attrNameLst>
                                      </p:cBhvr>
                                      <p:tavLst>
                                        <p:tav tm="0">
                                          <p:val>
                                            <p:strVal val="ppt_y"/>
                                          </p:val>
                                        </p:tav>
                                        <p:tav tm="100000">
                                          <p:val>
                                            <p:strVal val="ppt_y"/>
                                          </p:val>
                                        </p:tav>
                                      </p:tavLst>
                                    </p:anim>
                                    <p:set>
                                      <p:cBhvr>
                                        <p:cTn id="601" dur="1" fill="hold">
                                          <p:stCondLst>
                                            <p:cond delay="1999"/>
                                          </p:stCondLst>
                                        </p:cTn>
                                        <p:tgtEl>
                                          <p:spTgt spid="10"/>
                                        </p:tgtEl>
                                        <p:attrNameLst>
                                          <p:attrName>style.visibility</p:attrName>
                                        </p:attrNameLst>
                                      </p:cBhvr>
                                      <p:to>
                                        <p:strVal val="hidden"/>
                                      </p:to>
                                    </p:set>
                                  </p:childTnLst>
                                </p:cTn>
                              </p:par>
                              <p:par>
                                <p:cTn id="602" presetID="2" presetClass="exit" presetSubtype="2" fill="hold" grpId="4" nodeType="withEffect">
                                  <p:stCondLst>
                                    <p:cond delay="0"/>
                                  </p:stCondLst>
                                  <p:childTnLst>
                                    <p:anim calcmode="lin" valueType="num">
                                      <p:cBhvr additive="base">
                                        <p:cTn id="603" dur="2000"/>
                                        <p:tgtEl>
                                          <p:spTgt spid="12"/>
                                        </p:tgtEl>
                                        <p:attrNameLst>
                                          <p:attrName>ppt_x</p:attrName>
                                        </p:attrNameLst>
                                      </p:cBhvr>
                                      <p:tavLst>
                                        <p:tav tm="0">
                                          <p:val>
                                            <p:strVal val="ppt_x"/>
                                          </p:val>
                                        </p:tav>
                                        <p:tav tm="100000">
                                          <p:val>
                                            <p:strVal val="1+ppt_w/2"/>
                                          </p:val>
                                        </p:tav>
                                      </p:tavLst>
                                    </p:anim>
                                    <p:anim calcmode="lin" valueType="num">
                                      <p:cBhvr additive="base">
                                        <p:cTn id="604" dur="2000"/>
                                        <p:tgtEl>
                                          <p:spTgt spid="12"/>
                                        </p:tgtEl>
                                        <p:attrNameLst>
                                          <p:attrName>ppt_y</p:attrName>
                                        </p:attrNameLst>
                                      </p:cBhvr>
                                      <p:tavLst>
                                        <p:tav tm="0">
                                          <p:val>
                                            <p:strVal val="ppt_y"/>
                                          </p:val>
                                        </p:tav>
                                        <p:tav tm="100000">
                                          <p:val>
                                            <p:strVal val="ppt_y"/>
                                          </p:val>
                                        </p:tav>
                                      </p:tavLst>
                                    </p:anim>
                                    <p:set>
                                      <p:cBhvr>
                                        <p:cTn id="605" dur="1" fill="hold">
                                          <p:stCondLst>
                                            <p:cond delay="1999"/>
                                          </p:stCondLst>
                                        </p:cTn>
                                        <p:tgtEl>
                                          <p:spTgt spid="12"/>
                                        </p:tgtEl>
                                        <p:attrNameLst>
                                          <p:attrName>style.visibility</p:attrName>
                                        </p:attrNameLst>
                                      </p:cBhvr>
                                      <p:to>
                                        <p:strVal val="hidden"/>
                                      </p:to>
                                    </p:set>
                                  </p:childTnLst>
                                </p:cTn>
                              </p:par>
                              <p:par>
                                <p:cTn id="606" presetID="2" presetClass="exit" presetSubtype="2" fill="hold" grpId="4" nodeType="withEffect">
                                  <p:stCondLst>
                                    <p:cond delay="0"/>
                                  </p:stCondLst>
                                  <p:childTnLst>
                                    <p:anim calcmode="lin" valueType="num">
                                      <p:cBhvr additive="base">
                                        <p:cTn id="607" dur="2000"/>
                                        <p:tgtEl>
                                          <p:spTgt spid="13"/>
                                        </p:tgtEl>
                                        <p:attrNameLst>
                                          <p:attrName>ppt_x</p:attrName>
                                        </p:attrNameLst>
                                      </p:cBhvr>
                                      <p:tavLst>
                                        <p:tav tm="0">
                                          <p:val>
                                            <p:strVal val="ppt_x"/>
                                          </p:val>
                                        </p:tav>
                                        <p:tav tm="100000">
                                          <p:val>
                                            <p:strVal val="1+ppt_w/2"/>
                                          </p:val>
                                        </p:tav>
                                      </p:tavLst>
                                    </p:anim>
                                    <p:anim calcmode="lin" valueType="num">
                                      <p:cBhvr additive="base">
                                        <p:cTn id="608" dur="2000"/>
                                        <p:tgtEl>
                                          <p:spTgt spid="13"/>
                                        </p:tgtEl>
                                        <p:attrNameLst>
                                          <p:attrName>ppt_y</p:attrName>
                                        </p:attrNameLst>
                                      </p:cBhvr>
                                      <p:tavLst>
                                        <p:tav tm="0">
                                          <p:val>
                                            <p:strVal val="ppt_y"/>
                                          </p:val>
                                        </p:tav>
                                        <p:tav tm="100000">
                                          <p:val>
                                            <p:strVal val="ppt_y"/>
                                          </p:val>
                                        </p:tav>
                                      </p:tavLst>
                                    </p:anim>
                                    <p:set>
                                      <p:cBhvr>
                                        <p:cTn id="609" dur="1" fill="hold">
                                          <p:stCondLst>
                                            <p:cond delay="1999"/>
                                          </p:stCondLst>
                                        </p:cTn>
                                        <p:tgtEl>
                                          <p:spTgt spid="13"/>
                                        </p:tgtEl>
                                        <p:attrNameLst>
                                          <p:attrName>style.visibility</p:attrName>
                                        </p:attrNameLst>
                                      </p:cBhvr>
                                      <p:to>
                                        <p:strVal val="hidden"/>
                                      </p:to>
                                    </p:set>
                                  </p:childTnLst>
                                </p:cTn>
                              </p:par>
                              <p:par>
                                <p:cTn id="610" presetID="2" presetClass="exit" presetSubtype="2" fill="hold" grpId="4" nodeType="withEffect">
                                  <p:stCondLst>
                                    <p:cond delay="0"/>
                                  </p:stCondLst>
                                  <p:childTnLst>
                                    <p:anim calcmode="lin" valueType="num">
                                      <p:cBhvr additive="base">
                                        <p:cTn id="611" dur="2000"/>
                                        <p:tgtEl>
                                          <p:spTgt spid="14"/>
                                        </p:tgtEl>
                                        <p:attrNameLst>
                                          <p:attrName>ppt_x</p:attrName>
                                        </p:attrNameLst>
                                      </p:cBhvr>
                                      <p:tavLst>
                                        <p:tav tm="0">
                                          <p:val>
                                            <p:strVal val="ppt_x"/>
                                          </p:val>
                                        </p:tav>
                                        <p:tav tm="100000">
                                          <p:val>
                                            <p:strVal val="1+ppt_w/2"/>
                                          </p:val>
                                        </p:tav>
                                      </p:tavLst>
                                    </p:anim>
                                    <p:anim calcmode="lin" valueType="num">
                                      <p:cBhvr additive="base">
                                        <p:cTn id="612" dur="2000"/>
                                        <p:tgtEl>
                                          <p:spTgt spid="14"/>
                                        </p:tgtEl>
                                        <p:attrNameLst>
                                          <p:attrName>ppt_y</p:attrName>
                                        </p:attrNameLst>
                                      </p:cBhvr>
                                      <p:tavLst>
                                        <p:tav tm="0">
                                          <p:val>
                                            <p:strVal val="ppt_y"/>
                                          </p:val>
                                        </p:tav>
                                        <p:tav tm="100000">
                                          <p:val>
                                            <p:strVal val="ppt_y"/>
                                          </p:val>
                                        </p:tav>
                                      </p:tavLst>
                                    </p:anim>
                                    <p:set>
                                      <p:cBhvr>
                                        <p:cTn id="613" dur="1" fill="hold">
                                          <p:stCondLst>
                                            <p:cond delay="1999"/>
                                          </p:stCondLst>
                                        </p:cTn>
                                        <p:tgtEl>
                                          <p:spTgt spid="14"/>
                                        </p:tgtEl>
                                        <p:attrNameLst>
                                          <p:attrName>style.visibility</p:attrName>
                                        </p:attrNameLst>
                                      </p:cBhvr>
                                      <p:to>
                                        <p:strVal val="hidden"/>
                                      </p:to>
                                    </p:set>
                                  </p:childTnLst>
                                </p:cTn>
                              </p:par>
                              <p:par>
                                <p:cTn id="614" presetID="2" presetClass="exit" presetSubtype="2" fill="hold" grpId="4" nodeType="withEffect">
                                  <p:stCondLst>
                                    <p:cond delay="0"/>
                                  </p:stCondLst>
                                  <p:childTnLst>
                                    <p:anim calcmode="lin" valueType="num">
                                      <p:cBhvr additive="base">
                                        <p:cTn id="615" dur="2000"/>
                                        <p:tgtEl>
                                          <p:spTgt spid="15"/>
                                        </p:tgtEl>
                                        <p:attrNameLst>
                                          <p:attrName>ppt_x</p:attrName>
                                        </p:attrNameLst>
                                      </p:cBhvr>
                                      <p:tavLst>
                                        <p:tav tm="0">
                                          <p:val>
                                            <p:strVal val="ppt_x"/>
                                          </p:val>
                                        </p:tav>
                                        <p:tav tm="100000">
                                          <p:val>
                                            <p:strVal val="1+ppt_w/2"/>
                                          </p:val>
                                        </p:tav>
                                      </p:tavLst>
                                    </p:anim>
                                    <p:anim calcmode="lin" valueType="num">
                                      <p:cBhvr additive="base">
                                        <p:cTn id="616" dur="2000"/>
                                        <p:tgtEl>
                                          <p:spTgt spid="15"/>
                                        </p:tgtEl>
                                        <p:attrNameLst>
                                          <p:attrName>ppt_y</p:attrName>
                                        </p:attrNameLst>
                                      </p:cBhvr>
                                      <p:tavLst>
                                        <p:tav tm="0">
                                          <p:val>
                                            <p:strVal val="ppt_y"/>
                                          </p:val>
                                        </p:tav>
                                        <p:tav tm="100000">
                                          <p:val>
                                            <p:strVal val="ppt_y"/>
                                          </p:val>
                                        </p:tav>
                                      </p:tavLst>
                                    </p:anim>
                                    <p:set>
                                      <p:cBhvr>
                                        <p:cTn id="617" dur="1" fill="hold">
                                          <p:stCondLst>
                                            <p:cond delay="1999"/>
                                          </p:stCondLst>
                                        </p:cTn>
                                        <p:tgtEl>
                                          <p:spTgt spid="15"/>
                                        </p:tgtEl>
                                        <p:attrNameLst>
                                          <p:attrName>style.visibility</p:attrName>
                                        </p:attrNameLst>
                                      </p:cBhvr>
                                      <p:to>
                                        <p:strVal val="hidden"/>
                                      </p:to>
                                    </p:set>
                                  </p:childTnLst>
                                </p:cTn>
                              </p:par>
                              <p:par>
                                <p:cTn id="618" presetID="2" presetClass="exit" presetSubtype="2" fill="hold" grpId="4" nodeType="withEffect">
                                  <p:stCondLst>
                                    <p:cond delay="0"/>
                                  </p:stCondLst>
                                  <p:childTnLst>
                                    <p:anim calcmode="lin" valueType="num">
                                      <p:cBhvr additive="base">
                                        <p:cTn id="619" dur="2000"/>
                                        <p:tgtEl>
                                          <p:spTgt spid="16"/>
                                        </p:tgtEl>
                                        <p:attrNameLst>
                                          <p:attrName>ppt_x</p:attrName>
                                        </p:attrNameLst>
                                      </p:cBhvr>
                                      <p:tavLst>
                                        <p:tav tm="0">
                                          <p:val>
                                            <p:strVal val="ppt_x"/>
                                          </p:val>
                                        </p:tav>
                                        <p:tav tm="100000">
                                          <p:val>
                                            <p:strVal val="1+ppt_w/2"/>
                                          </p:val>
                                        </p:tav>
                                      </p:tavLst>
                                    </p:anim>
                                    <p:anim calcmode="lin" valueType="num">
                                      <p:cBhvr additive="base">
                                        <p:cTn id="620" dur="2000"/>
                                        <p:tgtEl>
                                          <p:spTgt spid="16"/>
                                        </p:tgtEl>
                                        <p:attrNameLst>
                                          <p:attrName>ppt_y</p:attrName>
                                        </p:attrNameLst>
                                      </p:cBhvr>
                                      <p:tavLst>
                                        <p:tav tm="0">
                                          <p:val>
                                            <p:strVal val="ppt_y"/>
                                          </p:val>
                                        </p:tav>
                                        <p:tav tm="100000">
                                          <p:val>
                                            <p:strVal val="ppt_y"/>
                                          </p:val>
                                        </p:tav>
                                      </p:tavLst>
                                    </p:anim>
                                    <p:set>
                                      <p:cBhvr>
                                        <p:cTn id="621" dur="1" fill="hold">
                                          <p:stCondLst>
                                            <p:cond delay="1999"/>
                                          </p:stCondLst>
                                        </p:cTn>
                                        <p:tgtEl>
                                          <p:spTgt spid="16"/>
                                        </p:tgtEl>
                                        <p:attrNameLst>
                                          <p:attrName>style.visibility</p:attrName>
                                        </p:attrNameLst>
                                      </p:cBhvr>
                                      <p:to>
                                        <p:strVal val="hidden"/>
                                      </p:to>
                                    </p:set>
                                  </p:childTnLst>
                                </p:cTn>
                              </p:par>
                              <p:par>
                                <p:cTn id="622" presetID="2" presetClass="exit" presetSubtype="2" fill="hold" grpId="4" nodeType="withEffect">
                                  <p:stCondLst>
                                    <p:cond delay="0"/>
                                  </p:stCondLst>
                                  <p:childTnLst>
                                    <p:anim calcmode="lin" valueType="num">
                                      <p:cBhvr additive="base">
                                        <p:cTn id="623" dur="2000"/>
                                        <p:tgtEl>
                                          <p:spTgt spid="17"/>
                                        </p:tgtEl>
                                        <p:attrNameLst>
                                          <p:attrName>ppt_x</p:attrName>
                                        </p:attrNameLst>
                                      </p:cBhvr>
                                      <p:tavLst>
                                        <p:tav tm="0">
                                          <p:val>
                                            <p:strVal val="ppt_x"/>
                                          </p:val>
                                        </p:tav>
                                        <p:tav tm="100000">
                                          <p:val>
                                            <p:strVal val="1+ppt_w/2"/>
                                          </p:val>
                                        </p:tav>
                                      </p:tavLst>
                                    </p:anim>
                                    <p:anim calcmode="lin" valueType="num">
                                      <p:cBhvr additive="base">
                                        <p:cTn id="624" dur="2000"/>
                                        <p:tgtEl>
                                          <p:spTgt spid="17"/>
                                        </p:tgtEl>
                                        <p:attrNameLst>
                                          <p:attrName>ppt_y</p:attrName>
                                        </p:attrNameLst>
                                      </p:cBhvr>
                                      <p:tavLst>
                                        <p:tav tm="0">
                                          <p:val>
                                            <p:strVal val="ppt_y"/>
                                          </p:val>
                                        </p:tav>
                                        <p:tav tm="100000">
                                          <p:val>
                                            <p:strVal val="ppt_y"/>
                                          </p:val>
                                        </p:tav>
                                      </p:tavLst>
                                    </p:anim>
                                    <p:set>
                                      <p:cBhvr>
                                        <p:cTn id="625" dur="1" fill="hold">
                                          <p:stCondLst>
                                            <p:cond delay="1999"/>
                                          </p:stCondLst>
                                        </p:cTn>
                                        <p:tgtEl>
                                          <p:spTgt spid="17"/>
                                        </p:tgtEl>
                                        <p:attrNameLst>
                                          <p:attrName>style.visibility</p:attrName>
                                        </p:attrNameLst>
                                      </p:cBhvr>
                                      <p:to>
                                        <p:strVal val="hidden"/>
                                      </p:to>
                                    </p:set>
                                  </p:childTnLst>
                                </p:cTn>
                              </p:par>
                              <p:par>
                                <p:cTn id="626" presetID="2" presetClass="exit" presetSubtype="2" fill="hold" grpId="4" nodeType="withEffect">
                                  <p:stCondLst>
                                    <p:cond delay="0"/>
                                  </p:stCondLst>
                                  <p:childTnLst>
                                    <p:anim calcmode="lin" valueType="num">
                                      <p:cBhvr additive="base">
                                        <p:cTn id="627" dur="2000"/>
                                        <p:tgtEl>
                                          <p:spTgt spid="18"/>
                                        </p:tgtEl>
                                        <p:attrNameLst>
                                          <p:attrName>ppt_x</p:attrName>
                                        </p:attrNameLst>
                                      </p:cBhvr>
                                      <p:tavLst>
                                        <p:tav tm="0">
                                          <p:val>
                                            <p:strVal val="ppt_x"/>
                                          </p:val>
                                        </p:tav>
                                        <p:tav tm="100000">
                                          <p:val>
                                            <p:strVal val="1+ppt_w/2"/>
                                          </p:val>
                                        </p:tav>
                                      </p:tavLst>
                                    </p:anim>
                                    <p:anim calcmode="lin" valueType="num">
                                      <p:cBhvr additive="base">
                                        <p:cTn id="628" dur="2000"/>
                                        <p:tgtEl>
                                          <p:spTgt spid="18"/>
                                        </p:tgtEl>
                                        <p:attrNameLst>
                                          <p:attrName>ppt_y</p:attrName>
                                        </p:attrNameLst>
                                      </p:cBhvr>
                                      <p:tavLst>
                                        <p:tav tm="0">
                                          <p:val>
                                            <p:strVal val="ppt_y"/>
                                          </p:val>
                                        </p:tav>
                                        <p:tav tm="100000">
                                          <p:val>
                                            <p:strVal val="ppt_y"/>
                                          </p:val>
                                        </p:tav>
                                      </p:tavLst>
                                    </p:anim>
                                    <p:set>
                                      <p:cBhvr>
                                        <p:cTn id="629" dur="1" fill="hold">
                                          <p:stCondLst>
                                            <p:cond delay="1999"/>
                                          </p:stCondLst>
                                        </p:cTn>
                                        <p:tgtEl>
                                          <p:spTgt spid="18"/>
                                        </p:tgtEl>
                                        <p:attrNameLst>
                                          <p:attrName>style.visibility</p:attrName>
                                        </p:attrNameLst>
                                      </p:cBhvr>
                                      <p:to>
                                        <p:strVal val="hidden"/>
                                      </p:to>
                                    </p:set>
                                  </p:childTnLst>
                                </p:cTn>
                              </p:par>
                              <p:par>
                                <p:cTn id="630" presetID="2" presetClass="exit" presetSubtype="2" fill="hold" grpId="4" nodeType="withEffect">
                                  <p:stCondLst>
                                    <p:cond delay="0"/>
                                  </p:stCondLst>
                                  <p:childTnLst>
                                    <p:anim calcmode="lin" valueType="num">
                                      <p:cBhvr additive="base">
                                        <p:cTn id="631" dur="2000"/>
                                        <p:tgtEl>
                                          <p:spTgt spid="19"/>
                                        </p:tgtEl>
                                        <p:attrNameLst>
                                          <p:attrName>ppt_x</p:attrName>
                                        </p:attrNameLst>
                                      </p:cBhvr>
                                      <p:tavLst>
                                        <p:tav tm="0">
                                          <p:val>
                                            <p:strVal val="ppt_x"/>
                                          </p:val>
                                        </p:tav>
                                        <p:tav tm="100000">
                                          <p:val>
                                            <p:strVal val="1+ppt_w/2"/>
                                          </p:val>
                                        </p:tav>
                                      </p:tavLst>
                                    </p:anim>
                                    <p:anim calcmode="lin" valueType="num">
                                      <p:cBhvr additive="base">
                                        <p:cTn id="632" dur="2000"/>
                                        <p:tgtEl>
                                          <p:spTgt spid="19"/>
                                        </p:tgtEl>
                                        <p:attrNameLst>
                                          <p:attrName>ppt_y</p:attrName>
                                        </p:attrNameLst>
                                      </p:cBhvr>
                                      <p:tavLst>
                                        <p:tav tm="0">
                                          <p:val>
                                            <p:strVal val="ppt_y"/>
                                          </p:val>
                                        </p:tav>
                                        <p:tav tm="100000">
                                          <p:val>
                                            <p:strVal val="ppt_y"/>
                                          </p:val>
                                        </p:tav>
                                      </p:tavLst>
                                    </p:anim>
                                    <p:set>
                                      <p:cBhvr>
                                        <p:cTn id="633" dur="1" fill="hold">
                                          <p:stCondLst>
                                            <p:cond delay="1999"/>
                                          </p:stCondLst>
                                        </p:cTn>
                                        <p:tgtEl>
                                          <p:spTgt spid="19"/>
                                        </p:tgtEl>
                                        <p:attrNameLst>
                                          <p:attrName>style.visibility</p:attrName>
                                        </p:attrNameLst>
                                      </p:cBhvr>
                                      <p:to>
                                        <p:strVal val="hidden"/>
                                      </p:to>
                                    </p:set>
                                  </p:childTnLst>
                                </p:cTn>
                              </p:par>
                              <p:par>
                                <p:cTn id="634" presetID="2" presetClass="exit" presetSubtype="8" fill="hold" grpId="4" nodeType="withEffect">
                                  <p:stCondLst>
                                    <p:cond delay="0"/>
                                  </p:stCondLst>
                                  <p:childTnLst>
                                    <p:anim calcmode="lin" valueType="num">
                                      <p:cBhvr additive="base">
                                        <p:cTn id="635" dur="2000"/>
                                        <p:tgtEl>
                                          <p:spTgt spid="5"/>
                                        </p:tgtEl>
                                        <p:attrNameLst>
                                          <p:attrName>ppt_x</p:attrName>
                                        </p:attrNameLst>
                                      </p:cBhvr>
                                      <p:tavLst>
                                        <p:tav tm="0">
                                          <p:val>
                                            <p:strVal val="ppt_x"/>
                                          </p:val>
                                        </p:tav>
                                        <p:tav tm="100000">
                                          <p:val>
                                            <p:strVal val="0-ppt_w/2"/>
                                          </p:val>
                                        </p:tav>
                                      </p:tavLst>
                                    </p:anim>
                                    <p:anim calcmode="lin" valueType="num">
                                      <p:cBhvr additive="base">
                                        <p:cTn id="636" dur="2000"/>
                                        <p:tgtEl>
                                          <p:spTgt spid="5"/>
                                        </p:tgtEl>
                                        <p:attrNameLst>
                                          <p:attrName>ppt_y</p:attrName>
                                        </p:attrNameLst>
                                      </p:cBhvr>
                                      <p:tavLst>
                                        <p:tav tm="0">
                                          <p:val>
                                            <p:strVal val="ppt_y"/>
                                          </p:val>
                                        </p:tav>
                                        <p:tav tm="100000">
                                          <p:val>
                                            <p:strVal val="ppt_y"/>
                                          </p:val>
                                        </p:tav>
                                      </p:tavLst>
                                    </p:anim>
                                    <p:set>
                                      <p:cBhvr>
                                        <p:cTn id="637" dur="1" fill="hold">
                                          <p:stCondLst>
                                            <p:cond delay="1999"/>
                                          </p:stCondLst>
                                        </p:cTn>
                                        <p:tgtEl>
                                          <p:spTgt spid="5"/>
                                        </p:tgtEl>
                                        <p:attrNameLst>
                                          <p:attrName>style.visibility</p:attrName>
                                        </p:attrNameLst>
                                      </p:cBhvr>
                                      <p:to>
                                        <p:strVal val="hidden"/>
                                      </p:to>
                                    </p:set>
                                  </p:childTnLst>
                                </p:cTn>
                              </p:par>
                              <p:par>
                                <p:cTn id="638" presetID="2" presetClass="exit" presetSubtype="8" fill="hold" grpId="4" nodeType="withEffect">
                                  <p:stCondLst>
                                    <p:cond delay="0"/>
                                  </p:stCondLst>
                                  <p:childTnLst>
                                    <p:anim calcmode="lin" valueType="num">
                                      <p:cBhvr additive="base">
                                        <p:cTn id="639" dur="2000"/>
                                        <p:tgtEl>
                                          <p:spTgt spid="7"/>
                                        </p:tgtEl>
                                        <p:attrNameLst>
                                          <p:attrName>ppt_x</p:attrName>
                                        </p:attrNameLst>
                                      </p:cBhvr>
                                      <p:tavLst>
                                        <p:tav tm="0">
                                          <p:val>
                                            <p:strVal val="ppt_x"/>
                                          </p:val>
                                        </p:tav>
                                        <p:tav tm="100000">
                                          <p:val>
                                            <p:strVal val="0-ppt_w/2"/>
                                          </p:val>
                                        </p:tav>
                                      </p:tavLst>
                                    </p:anim>
                                    <p:anim calcmode="lin" valueType="num">
                                      <p:cBhvr additive="base">
                                        <p:cTn id="640" dur="2000"/>
                                        <p:tgtEl>
                                          <p:spTgt spid="7"/>
                                        </p:tgtEl>
                                        <p:attrNameLst>
                                          <p:attrName>ppt_y</p:attrName>
                                        </p:attrNameLst>
                                      </p:cBhvr>
                                      <p:tavLst>
                                        <p:tav tm="0">
                                          <p:val>
                                            <p:strVal val="ppt_y"/>
                                          </p:val>
                                        </p:tav>
                                        <p:tav tm="100000">
                                          <p:val>
                                            <p:strVal val="ppt_y"/>
                                          </p:val>
                                        </p:tav>
                                      </p:tavLst>
                                    </p:anim>
                                    <p:set>
                                      <p:cBhvr>
                                        <p:cTn id="641" dur="1" fill="hold">
                                          <p:stCondLst>
                                            <p:cond delay="1999"/>
                                          </p:stCondLst>
                                        </p:cTn>
                                        <p:tgtEl>
                                          <p:spTgt spid="7"/>
                                        </p:tgtEl>
                                        <p:attrNameLst>
                                          <p:attrName>style.visibility</p:attrName>
                                        </p:attrNameLst>
                                      </p:cBhvr>
                                      <p:to>
                                        <p:strVal val="hidden"/>
                                      </p:to>
                                    </p:set>
                                  </p:childTnLst>
                                </p:cTn>
                              </p:par>
                              <p:par>
                                <p:cTn id="642" presetID="2" presetClass="exit" presetSubtype="8" fill="hold" grpId="4" nodeType="withEffect">
                                  <p:stCondLst>
                                    <p:cond delay="0"/>
                                  </p:stCondLst>
                                  <p:childTnLst>
                                    <p:anim calcmode="lin" valueType="num">
                                      <p:cBhvr additive="base">
                                        <p:cTn id="643" dur="2000"/>
                                        <p:tgtEl>
                                          <p:spTgt spid="9"/>
                                        </p:tgtEl>
                                        <p:attrNameLst>
                                          <p:attrName>ppt_x</p:attrName>
                                        </p:attrNameLst>
                                      </p:cBhvr>
                                      <p:tavLst>
                                        <p:tav tm="0">
                                          <p:val>
                                            <p:strVal val="ppt_x"/>
                                          </p:val>
                                        </p:tav>
                                        <p:tav tm="100000">
                                          <p:val>
                                            <p:strVal val="0-ppt_w/2"/>
                                          </p:val>
                                        </p:tav>
                                      </p:tavLst>
                                    </p:anim>
                                    <p:anim calcmode="lin" valueType="num">
                                      <p:cBhvr additive="base">
                                        <p:cTn id="644" dur="2000"/>
                                        <p:tgtEl>
                                          <p:spTgt spid="9"/>
                                        </p:tgtEl>
                                        <p:attrNameLst>
                                          <p:attrName>ppt_y</p:attrName>
                                        </p:attrNameLst>
                                      </p:cBhvr>
                                      <p:tavLst>
                                        <p:tav tm="0">
                                          <p:val>
                                            <p:strVal val="ppt_y"/>
                                          </p:val>
                                        </p:tav>
                                        <p:tav tm="100000">
                                          <p:val>
                                            <p:strVal val="ppt_y"/>
                                          </p:val>
                                        </p:tav>
                                      </p:tavLst>
                                    </p:anim>
                                    <p:set>
                                      <p:cBhvr>
                                        <p:cTn id="645" dur="1" fill="hold">
                                          <p:stCondLst>
                                            <p:cond delay="1999"/>
                                          </p:stCondLst>
                                        </p:cTn>
                                        <p:tgtEl>
                                          <p:spTgt spid="9"/>
                                        </p:tgtEl>
                                        <p:attrNameLst>
                                          <p:attrName>style.visibility</p:attrName>
                                        </p:attrNameLst>
                                      </p:cBhvr>
                                      <p:to>
                                        <p:strVal val="hidden"/>
                                      </p:to>
                                    </p:set>
                                  </p:childTnLst>
                                </p:cTn>
                              </p:par>
                              <p:par>
                                <p:cTn id="646" presetID="2" presetClass="exit" presetSubtype="8" fill="hold" grpId="4" nodeType="withEffect">
                                  <p:stCondLst>
                                    <p:cond delay="0"/>
                                  </p:stCondLst>
                                  <p:childTnLst>
                                    <p:anim calcmode="lin" valueType="num">
                                      <p:cBhvr additive="base">
                                        <p:cTn id="647" dur="2000"/>
                                        <p:tgtEl>
                                          <p:spTgt spid="11"/>
                                        </p:tgtEl>
                                        <p:attrNameLst>
                                          <p:attrName>ppt_x</p:attrName>
                                        </p:attrNameLst>
                                      </p:cBhvr>
                                      <p:tavLst>
                                        <p:tav tm="0">
                                          <p:val>
                                            <p:strVal val="ppt_x"/>
                                          </p:val>
                                        </p:tav>
                                        <p:tav tm="100000">
                                          <p:val>
                                            <p:strVal val="0-ppt_w/2"/>
                                          </p:val>
                                        </p:tav>
                                      </p:tavLst>
                                    </p:anim>
                                    <p:anim calcmode="lin" valueType="num">
                                      <p:cBhvr additive="base">
                                        <p:cTn id="648" dur="2000"/>
                                        <p:tgtEl>
                                          <p:spTgt spid="11"/>
                                        </p:tgtEl>
                                        <p:attrNameLst>
                                          <p:attrName>ppt_y</p:attrName>
                                        </p:attrNameLst>
                                      </p:cBhvr>
                                      <p:tavLst>
                                        <p:tav tm="0">
                                          <p:val>
                                            <p:strVal val="ppt_y"/>
                                          </p:val>
                                        </p:tav>
                                        <p:tav tm="100000">
                                          <p:val>
                                            <p:strVal val="ppt_y"/>
                                          </p:val>
                                        </p:tav>
                                      </p:tavLst>
                                    </p:anim>
                                    <p:set>
                                      <p:cBhvr>
                                        <p:cTn id="649" dur="1" fill="hold">
                                          <p:stCondLst>
                                            <p:cond delay="1999"/>
                                          </p:stCondLst>
                                        </p:cTn>
                                        <p:tgtEl>
                                          <p:spTgt spid="11"/>
                                        </p:tgtEl>
                                        <p:attrNameLst>
                                          <p:attrName>style.visibility</p:attrName>
                                        </p:attrNameLst>
                                      </p:cBhvr>
                                      <p:to>
                                        <p:strVal val="hidden"/>
                                      </p:to>
                                    </p:set>
                                  </p:childTnLst>
                                </p:cTn>
                              </p:par>
                              <p:par>
                                <p:cTn id="650" presetID="2" presetClass="exit" presetSubtype="8" fill="hold" grpId="4" nodeType="withEffect">
                                  <p:stCondLst>
                                    <p:cond delay="0"/>
                                  </p:stCondLst>
                                  <p:childTnLst>
                                    <p:anim calcmode="lin" valueType="num">
                                      <p:cBhvr additive="base">
                                        <p:cTn id="651" dur="2000"/>
                                        <p:tgtEl>
                                          <p:spTgt spid="20"/>
                                        </p:tgtEl>
                                        <p:attrNameLst>
                                          <p:attrName>ppt_x</p:attrName>
                                        </p:attrNameLst>
                                      </p:cBhvr>
                                      <p:tavLst>
                                        <p:tav tm="0">
                                          <p:val>
                                            <p:strVal val="ppt_x"/>
                                          </p:val>
                                        </p:tav>
                                        <p:tav tm="100000">
                                          <p:val>
                                            <p:strVal val="0-ppt_w/2"/>
                                          </p:val>
                                        </p:tav>
                                      </p:tavLst>
                                    </p:anim>
                                    <p:anim calcmode="lin" valueType="num">
                                      <p:cBhvr additive="base">
                                        <p:cTn id="652" dur="2000"/>
                                        <p:tgtEl>
                                          <p:spTgt spid="20"/>
                                        </p:tgtEl>
                                        <p:attrNameLst>
                                          <p:attrName>ppt_y</p:attrName>
                                        </p:attrNameLst>
                                      </p:cBhvr>
                                      <p:tavLst>
                                        <p:tav tm="0">
                                          <p:val>
                                            <p:strVal val="ppt_y"/>
                                          </p:val>
                                        </p:tav>
                                        <p:tav tm="100000">
                                          <p:val>
                                            <p:strVal val="ppt_y"/>
                                          </p:val>
                                        </p:tav>
                                      </p:tavLst>
                                    </p:anim>
                                    <p:set>
                                      <p:cBhvr>
                                        <p:cTn id="653" dur="1" fill="hold">
                                          <p:stCondLst>
                                            <p:cond delay="1999"/>
                                          </p:stCondLst>
                                        </p:cTn>
                                        <p:tgtEl>
                                          <p:spTgt spid="20"/>
                                        </p:tgtEl>
                                        <p:attrNameLst>
                                          <p:attrName>style.visibility</p:attrName>
                                        </p:attrNameLst>
                                      </p:cBhvr>
                                      <p:to>
                                        <p:strVal val="hidden"/>
                                      </p:to>
                                    </p:set>
                                  </p:childTnLst>
                                </p:cTn>
                              </p:par>
                              <p:par>
                                <p:cTn id="654" presetID="2" presetClass="exit" presetSubtype="8" fill="hold" grpId="4" nodeType="withEffect">
                                  <p:stCondLst>
                                    <p:cond delay="0"/>
                                  </p:stCondLst>
                                  <p:childTnLst>
                                    <p:anim calcmode="lin" valueType="num">
                                      <p:cBhvr additive="base">
                                        <p:cTn id="655" dur="2000"/>
                                        <p:tgtEl>
                                          <p:spTgt spid="21"/>
                                        </p:tgtEl>
                                        <p:attrNameLst>
                                          <p:attrName>ppt_x</p:attrName>
                                        </p:attrNameLst>
                                      </p:cBhvr>
                                      <p:tavLst>
                                        <p:tav tm="0">
                                          <p:val>
                                            <p:strVal val="ppt_x"/>
                                          </p:val>
                                        </p:tav>
                                        <p:tav tm="100000">
                                          <p:val>
                                            <p:strVal val="0-ppt_w/2"/>
                                          </p:val>
                                        </p:tav>
                                      </p:tavLst>
                                    </p:anim>
                                    <p:anim calcmode="lin" valueType="num">
                                      <p:cBhvr additive="base">
                                        <p:cTn id="656" dur="2000"/>
                                        <p:tgtEl>
                                          <p:spTgt spid="21"/>
                                        </p:tgtEl>
                                        <p:attrNameLst>
                                          <p:attrName>ppt_y</p:attrName>
                                        </p:attrNameLst>
                                      </p:cBhvr>
                                      <p:tavLst>
                                        <p:tav tm="0">
                                          <p:val>
                                            <p:strVal val="ppt_y"/>
                                          </p:val>
                                        </p:tav>
                                        <p:tav tm="100000">
                                          <p:val>
                                            <p:strVal val="ppt_y"/>
                                          </p:val>
                                        </p:tav>
                                      </p:tavLst>
                                    </p:anim>
                                    <p:set>
                                      <p:cBhvr>
                                        <p:cTn id="657" dur="1" fill="hold">
                                          <p:stCondLst>
                                            <p:cond delay="1999"/>
                                          </p:stCondLst>
                                        </p:cTn>
                                        <p:tgtEl>
                                          <p:spTgt spid="21"/>
                                        </p:tgtEl>
                                        <p:attrNameLst>
                                          <p:attrName>style.visibility</p:attrName>
                                        </p:attrNameLst>
                                      </p:cBhvr>
                                      <p:to>
                                        <p:strVal val="hidden"/>
                                      </p:to>
                                    </p:set>
                                  </p:childTnLst>
                                </p:cTn>
                              </p:par>
                              <p:par>
                                <p:cTn id="658" presetID="2" presetClass="exit" presetSubtype="8" fill="hold" grpId="4" nodeType="withEffect">
                                  <p:stCondLst>
                                    <p:cond delay="0"/>
                                  </p:stCondLst>
                                  <p:childTnLst>
                                    <p:anim calcmode="lin" valueType="num">
                                      <p:cBhvr additive="base">
                                        <p:cTn id="659" dur="2000"/>
                                        <p:tgtEl>
                                          <p:spTgt spid="22"/>
                                        </p:tgtEl>
                                        <p:attrNameLst>
                                          <p:attrName>ppt_x</p:attrName>
                                        </p:attrNameLst>
                                      </p:cBhvr>
                                      <p:tavLst>
                                        <p:tav tm="0">
                                          <p:val>
                                            <p:strVal val="ppt_x"/>
                                          </p:val>
                                        </p:tav>
                                        <p:tav tm="100000">
                                          <p:val>
                                            <p:strVal val="0-ppt_w/2"/>
                                          </p:val>
                                        </p:tav>
                                      </p:tavLst>
                                    </p:anim>
                                    <p:anim calcmode="lin" valueType="num">
                                      <p:cBhvr additive="base">
                                        <p:cTn id="660" dur="2000"/>
                                        <p:tgtEl>
                                          <p:spTgt spid="22"/>
                                        </p:tgtEl>
                                        <p:attrNameLst>
                                          <p:attrName>ppt_y</p:attrName>
                                        </p:attrNameLst>
                                      </p:cBhvr>
                                      <p:tavLst>
                                        <p:tav tm="0">
                                          <p:val>
                                            <p:strVal val="ppt_y"/>
                                          </p:val>
                                        </p:tav>
                                        <p:tav tm="100000">
                                          <p:val>
                                            <p:strVal val="ppt_y"/>
                                          </p:val>
                                        </p:tav>
                                      </p:tavLst>
                                    </p:anim>
                                    <p:set>
                                      <p:cBhvr>
                                        <p:cTn id="661" dur="1" fill="hold">
                                          <p:stCondLst>
                                            <p:cond delay="1999"/>
                                          </p:stCondLst>
                                        </p:cTn>
                                        <p:tgtEl>
                                          <p:spTgt spid="22"/>
                                        </p:tgtEl>
                                        <p:attrNameLst>
                                          <p:attrName>style.visibility</p:attrName>
                                        </p:attrNameLst>
                                      </p:cBhvr>
                                      <p:to>
                                        <p:strVal val="hidden"/>
                                      </p:to>
                                    </p:set>
                                  </p:childTnLst>
                                </p:cTn>
                              </p:par>
                              <p:par>
                                <p:cTn id="662" presetID="2" presetClass="exit" presetSubtype="8" fill="hold" grpId="4" nodeType="withEffect">
                                  <p:stCondLst>
                                    <p:cond delay="0"/>
                                  </p:stCondLst>
                                  <p:childTnLst>
                                    <p:anim calcmode="lin" valueType="num">
                                      <p:cBhvr additive="base">
                                        <p:cTn id="663" dur="2000"/>
                                        <p:tgtEl>
                                          <p:spTgt spid="23"/>
                                        </p:tgtEl>
                                        <p:attrNameLst>
                                          <p:attrName>ppt_x</p:attrName>
                                        </p:attrNameLst>
                                      </p:cBhvr>
                                      <p:tavLst>
                                        <p:tav tm="0">
                                          <p:val>
                                            <p:strVal val="ppt_x"/>
                                          </p:val>
                                        </p:tav>
                                        <p:tav tm="100000">
                                          <p:val>
                                            <p:strVal val="0-ppt_w/2"/>
                                          </p:val>
                                        </p:tav>
                                      </p:tavLst>
                                    </p:anim>
                                    <p:anim calcmode="lin" valueType="num">
                                      <p:cBhvr additive="base">
                                        <p:cTn id="664" dur="2000"/>
                                        <p:tgtEl>
                                          <p:spTgt spid="23"/>
                                        </p:tgtEl>
                                        <p:attrNameLst>
                                          <p:attrName>ppt_y</p:attrName>
                                        </p:attrNameLst>
                                      </p:cBhvr>
                                      <p:tavLst>
                                        <p:tav tm="0">
                                          <p:val>
                                            <p:strVal val="ppt_y"/>
                                          </p:val>
                                        </p:tav>
                                        <p:tav tm="100000">
                                          <p:val>
                                            <p:strVal val="ppt_y"/>
                                          </p:val>
                                        </p:tav>
                                      </p:tavLst>
                                    </p:anim>
                                    <p:set>
                                      <p:cBhvr>
                                        <p:cTn id="665" dur="1" fill="hold">
                                          <p:stCondLst>
                                            <p:cond delay="1999"/>
                                          </p:stCondLst>
                                        </p:cTn>
                                        <p:tgtEl>
                                          <p:spTgt spid="23"/>
                                        </p:tgtEl>
                                        <p:attrNameLst>
                                          <p:attrName>style.visibility</p:attrName>
                                        </p:attrNameLst>
                                      </p:cBhvr>
                                      <p:to>
                                        <p:strVal val="hidden"/>
                                      </p:to>
                                    </p:set>
                                  </p:childTnLst>
                                </p:cTn>
                              </p:par>
                              <p:par>
                                <p:cTn id="666" presetID="2" presetClass="exit" presetSubtype="8" fill="hold" grpId="4" nodeType="withEffect">
                                  <p:stCondLst>
                                    <p:cond delay="0"/>
                                  </p:stCondLst>
                                  <p:childTnLst>
                                    <p:anim calcmode="lin" valueType="num">
                                      <p:cBhvr additive="base">
                                        <p:cTn id="667" dur="2000"/>
                                        <p:tgtEl>
                                          <p:spTgt spid="24"/>
                                        </p:tgtEl>
                                        <p:attrNameLst>
                                          <p:attrName>ppt_x</p:attrName>
                                        </p:attrNameLst>
                                      </p:cBhvr>
                                      <p:tavLst>
                                        <p:tav tm="0">
                                          <p:val>
                                            <p:strVal val="ppt_x"/>
                                          </p:val>
                                        </p:tav>
                                        <p:tav tm="100000">
                                          <p:val>
                                            <p:strVal val="0-ppt_w/2"/>
                                          </p:val>
                                        </p:tav>
                                      </p:tavLst>
                                    </p:anim>
                                    <p:anim calcmode="lin" valueType="num">
                                      <p:cBhvr additive="base">
                                        <p:cTn id="668" dur="2000"/>
                                        <p:tgtEl>
                                          <p:spTgt spid="24"/>
                                        </p:tgtEl>
                                        <p:attrNameLst>
                                          <p:attrName>ppt_y</p:attrName>
                                        </p:attrNameLst>
                                      </p:cBhvr>
                                      <p:tavLst>
                                        <p:tav tm="0">
                                          <p:val>
                                            <p:strVal val="ppt_y"/>
                                          </p:val>
                                        </p:tav>
                                        <p:tav tm="100000">
                                          <p:val>
                                            <p:strVal val="ppt_y"/>
                                          </p:val>
                                        </p:tav>
                                      </p:tavLst>
                                    </p:anim>
                                    <p:set>
                                      <p:cBhvr>
                                        <p:cTn id="669" dur="1" fill="hold">
                                          <p:stCondLst>
                                            <p:cond delay="1999"/>
                                          </p:stCondLst>
                                        </p:cTn>
                                        <p:tgtEl>
                                          <p:spTgt spid="24"/>
                                        </p:tgtEl>
                                        <p:attrNameLst>
                                          <p:attrName>style.visibility</p:attrName>
                                        </p:attrNameLst>
                                      </p:cBhvr>
                                      <p:to>
                                        <p:strVal val="hidden"/>
                                      </p:to>
                                    </p:set>
                                  </p:childTnLst>
                                </p:cTn>
                              </p:par>
                              <p:par>
                                <p:cTn id="670" presetID="2" presetClass="exit" presetSubtype="8" fill="hold" grpId="4" nodeType="withEffect">
                                  <p:stCondLst>
                                    <p:cond delay="0"/>
                                  </p:stCondLst>
                                  <p:childTnLst>
                                    <p:anim calcmode="lin" valueType="num">
                                      <p:cBhvr additive="base">
                                        <p:cTn id="671" dur="2000"/>
                                        <p:tgtEl>
                                          <p:spTgt spid="25"/>
                                        </p:tgtEl>
                                        <p:attrNameLst>
                                          <p:attrName>ppt_x</p:attrName>
                                        </p:attrNameLst>
                                      </p:cBhvr>
                                      <p:tavLst>
                                        <p:tav tm="0">
                                          <p:val>
                                            <p:strVal val="ppt_x"/>
                                          </p:val>
                                        </p:tav>
                                        <p:tav tm="100000">
                                          <p:val>
                                            <p:strVal val="0-ppt_w/2"/>
                                          </p:val>
                                        </p:tav>
                                      </p:tavLst>
                                    </p:anim>
                                    <p:anim calcmode="lin" valueType="num">
                                      <p:cBhvr additive="base">
                                        <p:cTn id="672" dur="2000"/>
                                        <p:tgtEl>
                                          <p:spTgt spid="25"/>
                                        </p:tgtEl>
                                        <p:attrNameLst>
                                          <p:attrName>ppt_y</p:attrName>
                                        </p:attrNameLst>
                                      </p:cBhvr>
                                      <p:tavLst>
                                        <p:tav tm="0">
                                          <p:val>
                                            <p:strVal val="ppt_y"/>
                                          </p:val>
                                        </p:tav>
                                        <p:tav tm="100000">
                                          <p:val>
                                            <p:strVal val="ppt_y"/>
                                          </p:val>
                                        </p:tav>
                                      </p:tavLst>
                                    </p:anim>
                                    <p:set>
                                      <p:cBhvr>
                                        <p:cTn id="673" dur="1" fill="hold">
                                          <p:stCondLst>
                                            <p:cond delay="1999"/>
                                          </p:stCondLst>
                                        </p:cTn>
                                        <p:tgtEl>
                                          <p:spTgt spid="25"/>
                                        </p:tgtEl>
                                        <p:attrNameLst>
                                          <p:attrName>style.visibility</p:attrName>
                                        </p:attrNameLst>
                                      </p:cBhvr>
                                      <p:to>
                                        <p:strVal val="hidden"/>
                                      </p:to>
                                    </p:set>
                                  </p:childTnLst>
                                </p:cTn>
                              </p:par>
                              <p:par>
                                <p:cTn id="674" presetID="2" presetClass="exit" presetSubtype="8" fill="hold" grpId="4" nodeType="withEffect">
                                  <p:stCondLst>
                                    <p:cond delay="0"/>
                                  </p:stCondLst>
                                  <p:childTnLst>
                                    <p:anim calcmode="lin" valueType="num">
                                      <p:cBhvr additive="base">
                                        <p:cTn id="675" dur="2000"/>
                                        <p:tgtEl>
                                          <p:spTgt spid="26"/>
                                        </p:tgtEl>
                                        <p:attrNameLst>
                                          <p:attrName>ppt_x</p:attrName>
                                        </p:attrNameLst>
                                      </p:cBhvr>
                                      <p:tavLst>
                                        <p:tav tm="0">
                                          <p:val>
                                            <p:strVal val="ppt_x"/>
                                          </p:val>
                                        </p:tav>
                                        <p:tav tm="100000">
                                          <p:val>
                                            <p:strVal val="0-ppt_w/2"/>
                                          </p:val>
                                        </p:tav>
                                      </p:tavLst>
                                    </p:anim>
                                    <p:anim calcmode="lin" valueType="num">
                                      <p:cBhvr additive="base">
                                        <p:cTn id="676" dur="2000"/>
                                        <p:tgtEl>
                                          <p:spTgt spid="26"/>
                                        </p:tgtEl>
                                        <p:attrNameLst>
                                          <p:attrName>ppt_y</p:attrName>
                                        </p:attrNameLst>
                                      </p:cBhvr>
                                      <p:tavLst>
                                        <p:tav tm="0">
                                          <p:val>
                                            <p:strVal val="ppt_y"/>
                                          </p:val>
                                        </p:tav>
                                        <p:tav tm="100000">
                                          <p:val>
                                            <p:strVal val="ppt_y"/>
                                          </p:val>
                                        </p:tav>
                                      </p:tavLst>
                                    </p:anim>
                                    <p:set>
                                      <p:cBhvr>
                                        <p:cTn id="677" dur="1" fill="hold">
                                          <p:stCondLst>
                                            <p:cond delay="1999"/>
                                          </p:stCondLst>
                                        </p:cTn>
                                        <p:tgtEl>
                                          <p:spTgt spid="26"/>
                                        </p:tgtEl>
                                        <p:attrNameLst>
                                          <p:attrName>style.visibility</p:attrName>
                                        </p:attrNameLst>
                                      </p:cBhvr>
                                      <p:to>
                                        <p:strVal val="hidden"/>
                                      </p:to>
                                    </p:set>
                                  </p:childTnLst>
                                </p:cTn>
                              </p:par>
                              <p:par>
                                <p:cTn id="678" presetID="2" presetClass="exit" presetSubtype="8" fill="hold" grpId="4" nodeType="withEffect">
                                  <p:stCondLst>
                                    <p:cond delay="0"/>
                                  </p:stCondLst>
                                  <p:childTnLst>
                                    <p:anim calcmode="lin" valueType="num">
                                      <p:cBhvr additive="base">
                                        <p:cTn id="679" dur="2000"/>
                                        <p:tgtEl>
                                          <p:spTgt spid="27"/>
                                        </p:tgtEl>
                                        <p:attrNameLst>
                                          <p:attrName>ppt_x</p:attrName>
                                        </p:attrNameLst>
                                      </p:cBhvr>
                                      <p:tavLst>
                                        <p:tav tm="0">
                                          <p:val>
                                            <p:strVal val="ppt_x"/>
                                          </p:val>
                                        </p:tav>
                                        <p:tav tm="100000">
                                          <p:val>
                                            <p:strVal val="0-ppt_w/2"/>
                                          </p:val>
                                        </p:tav>
                                      </p:tavLst>
                                    </p:anim>
                                    <p:anim calcmode="lin" valueType="num">
                                      <p:cBhvr additive="base">
                                        <p:cTn id="680" dur="2000"/>
                                        <p:tgtEl>
                                          <p:spTgt spid="27"/>
                                        </p:tgtEl>
                                        <p:attrNameLst>
                                          <p:attrName>ppt_y</p:attrName>
                                        </p:attrNameLst>
                                      </p:cBhvr>
                                      <p:tavLst>
                                        <p:tav tm="0">
                                          <p:val>
                                            <p:strVal val="ppt_y"/>
                                          </p:val>
                                        </p:tav>
                                        <p:tav tm="100000">
                                          <p:val>
                                            <p:strVal val="ppt_y"/>
                                          </p:val>
                                        </p:tav>
                                      </p:tavLst>
                                    </p:anim>
                                    <p:set>
                                      <p:cBhvr>
                                        <p:cTn id="681" dur="1" fill="hold">
                                          <p:stCondLst>
                                            <p:cond delay="1999"/>
                                          </p:stCondLst>
                                        </p:cTn>
                                        <p:tgtEl>
                                          <p:spTgt spid="27"/>
                                        </p:tgtEl>
                                        <p:attrNameLst>
                                          <p:attrName>style.visibility</p:attrName>
                                        </p:attrNameLst>
                                      </p:cBhvr>
                                      <p:to>
                                        <p:strVal val="hidden"/>
                                      </p:to>
                                    </p:set>
                                  </p:childTnLst>
                                </p:cTn>
                              </p:par>
                              <p:par>
                                <p:cTn id="682" presetID="23" presetClass="entr" presetSubtype="288" fill="hold" nodeType="withEffect">
                                  <p:stCondLst>
                                    <p:cond delay="0"/>
                                  </p:stCondLst>
                                  <p:childTnLst>
                                    <p:set>
                                      <p:cBhvr>
                                        <p:cTn id="683" dur="1" fill="hold">
                                          <p:stCondLst>
                                            <p:cond delay="0"/>
                                          </p:stCondLst>
                                        </p:cTn>
                                        <p:tgtEl>
                                          <p:spTgt spid="2"/>
                                        </p:tgtEl>
                                        <p:attrNameLst>
                                          <p:attrName>style.visibility</p:attrName>
                                        </p:attrNameLst>
                                      </p:cBhvr>
                                      <p:to>
                                        <p:strVal val="visible"/>
                                      </p:to>
                                    </p:set>
                                    <p:anim calcmode="lin" valueType="num">
                                      <p:cBhvr>
                                        <p:cTn id="684" dur="2000" fill="hold"/>
                                        <p:tgtEl>
                                          <p:spTgt spid="2"/>
                                        </p:tgtEl>
                                        <p:attrNameLst>
                                          <p:attrName>ppt_w</p:attrName>
                                        </p:attrNameLst>
                                      </p:cBhvr>
                                      <p:tavLst>
                                        <p:tav tm="0">
                                          <p:val>
                                            <p:strVal val="4/3*#ppt_w"/>
                                          </p:val>
                                        </p:tav>
                                        <p:tav tm="100000">
                                          <p:val>
                                            <p:strVal val="#ppt_w"/>
                                          </p:val>
                                        </p:tav>
                                      </p:tavLst>
                                    </p:anim>
                                    <p:anim calcmode="lin" valueType="num">
                                      <p:cBhvr>
                                        <p:cTn id="685" dur="2000" fill="hold"/>
                                        <p:tgtEl>
                                          <p:spTgt spid="2"/>
                                        </p:tgtEl>
                                        <p:attrNameLst>
                                          <p:attrName>ppt_h</p:attrName>
                                        </p:attrNameLst>
                                      </p:cBhvr>
                                      <p:tavLst>
                                        <p:tav tm="0">
                                          <p:val>
                                            <p:strVal val="4/3*#ppt_h"/>
                                          </p:val>
                                        </p:tav>
                                        <p:tav tm="100000">
                                          <p:val>
                                            <p:strVal val="#ppt_h"/>
                                          </p:val>
                                        </p:tav>
                                      </p:tavLst>
                                    </p:anim>
                                  </p:childTnLst>
                                </p:cTn>
                              </p:par>
                              <p:par>
                                <p:cTn id="686" presetID="16" presetClass="entr" presetSubtype="37" fill="hold" nodeType="withEffect">
                                  <p:stCondLst>
                                    <p:cond delay="0"/>
                                  </p:stCondLst>
                                  <p:childTnLst>
                                    <p:set>
                                      <p:cBhvr>
                                        <p:cTn id="687" dur="1" fill="hold">
                                          <p:stCondLst>
                                            <p:cond delay="0"/>
                                          </p:stCondLst>
                                        </p:cTn>
                                        <p:tgtEl>
                                          <p:spTgt spid="2"/>
                                        </p:tgtEl>
                                        <p:attrNameLst>
                                          <p:attrName>style.visibility</p:attrName>
                                        </p:attrNameLst>
                                      </p:cBhvr>
                                      <p:to>
                                        <p:strVal val="visible"/>
                                      </p:to>
                                    </p:set>
                                    <p:animEffect transition="in" filter="barn(outVertical)">
                                      <p:cBhvr>
                                        <p:cTn id="68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duotone>
                <a:prstClr val="black"/>
                <a:srgbClr val="FFFF00">
                  <a:tint val="45000"/>
                  <a:satMod val="400000"/>
                </a:srgbClr>
              </a:duotone>
              <a:lum contrast="40000"/>
            </a:blip>
            <a:stretch>
              <a:fillRect/>
            </a:stretch>
          </a:blipFill>
          <a:ln w="57150">
            <a:solidFill>
              <a:srgbClr val="CC99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duotone>
                <a:prstClr val="black"/>
                <a:srgbClr val="FFFF00">
                  <a:tint val="45000"/>
                  <a:satMod val="400000"/>
                </a:srgbClr>
              </a:duotone>
              <a:lum contrast="40000"/>
            </a:blip>
            <a:stretch>
              <a:fillRect/>
            </a:stretch>
          </a:blipFill>
          <a:ln w="3175">
            <a:solidFill>
              <a:srgbClr val="CC99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duotone>
                <a:prstClr val="black"/>
                <a:srgbClr val="FFFF00">
                  <a:tint val="45000"/>
                  <a:satMod val="400000"/>
                </a:srgbClr>
              </a:duotone>
              <a:lum contrast="40000"/>
            </a:blip>
            <a:stretch>
              <a:fillRect/>
            </a:stretch>
          </a:blipFill>
          <a:ln w="3175">
            <a:solidFill>
              <a:srgbClr val="CC99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duotone>
                <a:prstClr val="black"/>
                <a:srgbClr val="FFFF00">
                  <a:tint val="45000"/>
                  <a:satMod val="400000"/>
                </a:srgbClr>
              </a:duotone>
              <a:lum contrast="40000"/>
            </a:blip>
            <a:stretch>
              <a:fillRect/>
            </a:stretch>
          </a:blipFill>
          <a:ln w="57150">
            <a:solidFill>
              <a:srgbClr val="CC99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duotone>
                <a:prstClr val="black"/>
                <a:srgbClr val="FFFF00">
                  <a:tint val="45000"/>
                  <a:satMod val="400000"/>
                </a:srgbClr>
              </a:duotone>
              <a:lum contrast="40000"/>
            </a:blip>
            <a:stretch>
              <a:fillRect/>
            </a:stretch>
          </a:blipFill>
          <a:ln w="3175">
            <a:solidFill>
              <a:srgbClr val="CC99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duotone>
                <a:prstClr val="black"/>
                <a:srgbClr val="FFFF00">
                  <a:tint val="45000"/>
                  <a:satMod val="400000"/>
                </a:srgbClr>
              </a:duotone>
              <a:lum contrast="40000"/>
            </a:blip>
            <a:stretch>
              <a:fillRect/>
            </a:stretch>
          </a:blipFill>
          <a:ln w="57150">
            <a:solidFill>
              <a:srgbClr val="CC99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duotone>
                <a:prstClr val="black"/>
                <a:srgbClr val="FFFF00">
                  <a:tint val="45000"/>
                  <a:satMod val="400000"/>
                </a:srgbClr>
              </a:duotone>
              <a:lum contrast="40000"/>
            </a:blip>
            <a:stretch>
              <a:fillRect/>
            </a:stretch>
          </a:blipFill>
          <a:ln w="3175">
            <a:solidFill>
              <a:srgbClr val="CC99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duotone>
                <a:prstClr val="black"/>
                <a:srgbClr val="FFFF00">
                  <a:tint val="45000"/>
                  <a:satMod val="400000"/>
                </a:srgbClr>
              </a:duotone>
              <a:lum contrast="40000"/>
            </a:blip>
            <a:stretch>
              <a:fillRect/>
            </a:stretch>
          </a:blipFill>
          <a:ln w="57150">
            <a:solidFill>
              <a:srgbClr val="CC99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duotone>
                <a:prstClr val="black"/>
                <a:srgbClr val="FFFF00">
                  <a:tint val="45000"/>
                  <a:satMod val="400000"/>
                </a:srgbClr>
              </a:duotone>
              <a:lum contrast="40000"/>
            </a:blip>
            <a:stretch>
              <a:fillRect/>
            </a:stretch>
          </a:blipFill>
          <a:ln w="3175">
            <a:solidFill>
              <a:srgbClr val="CC99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duotone>
                <a:prstClr val="black"/>
                <a:srgbClr val="FFFF00">
                  <a:tint val="45000"/>
                  <a:satMod val="400000"/>
                </a:srgbClr>
              </a:duotone>
              <a:lum contrast="40000"/>
            </a:blip>
            <a:stretch>
              <a:fillRect/>
            </a:stretch>
          </a:blipFill>
          <a:ln w="57150">
            <a:solidFill>
              <a:srgbClr val="CC99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144164" cy="8001032"/>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Anillo"/>
          <p:cNvSpPr/>
          <p:nvPr/>
        </p:nvSpPr>
        <p:spPr>
          <a:xfrm>
            <a:off x="0" y="0"/>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285852" y="714356"/>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00298" y="1571612"/>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357422" y="3571876"/>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14414" y="4357694"/>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5143488"/>
            <a:ext cx="1643074" cy="1714512"/>
          </a:xfrm>
          <a:prstGeom prst="donut">
            <a:avLst>
              <a:gd name="adj" fmla="val 32477"/>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714876" y="1714488"/>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072198" y="857232"/>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500926" y="0"/>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3500438"/>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4214818"/>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500926" y="5143488"/>
            <a:ext cx="1643074" cy="1714512"/>
          </a:xfrm>
          <a:prstGeom prst="donut">
            <a:avLst>
              <a:gd name="adj" fmla="val 32477"/>
            </a:avLst>
          </a:prstGeom>
          <a:blipFill>
            <a:blip r:embed="rId3">
              <a:duotone>
                <a:prstClr val="black"/>
                <a:srgbClr val="FF00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2"/>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5"/>
                                        </p:tgtEl>
                                        <p:attrNameLst>
                                          <p:attrName>r</p:attrName>
                                        </p:attrNameLst>
                                      </p:cBhvr>
                                    </p:animRot>
                                  </p:childTnLst>
                                </p:cTn>
                              </p:par>
                            </p:childTnLst>
                          </p:cTn>
                        </p:par>
                        <p:par>
                          <p:cTn id="80" fill="hold">
                            <p:stCondLst>
                              <p:cond delay="2000"/>
                            </p:stCondLst>
                            <p:childTnLst>
                              <p:par>
                                <p:cTn id="81" presetID="19" presetClass="exit" presetSubtype="10" fill="hold" grpId="2" nodeType="afterEffect">
                                  <p:stCondLst>
                                    <p:cond delay="0"/>
                                  </p:stCondLst>
                                  <p:childTnLst>
                                    <p:anim calcmode="lin" valueType="num">
                                      <p:cBhvr>
                                        <p:cTn id="82" dur="2000"/>
                                        <p:tgtEl>
                                          <p:spTgt spid="4"/>
                                        </p:tgtEl>
                                        <p:attrNameLst>
                                          <p:attrName>ppt_h</p:attrName>
                                        </p:attrNameLst>
                                      </p:cBhvr>
                                      <p:tavLst>
                                        <p:tav tm="0">
                                          <p:val>
                                            <p:strVal val="ppt_h"/>
                                          </p:val>
                                        </p:tav>
                                        <p:tav tm="100000">
                                          <p:val>
                                            <p:strVal val="ppt_h"/>
                                          </p:val>
                                        </p:tav>
                                      </p:tavLst>
                                    </p:anim>
                                    <p:anim calcmode="lin" valueType="num">
                                      <p:cBhvr>
                                        <p:cTn id="8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4"/>
                                        </p:tgtEl>
                                        <p:attrNameLst>
                                          <p:attrName>style.visibility</p:attrName>
                                        </p:attrNameLst>
                                      </p:cBhvr>
                                      <p:to>
                                        <p:strVal val="hidden"/>
                                      </p:to>
                                    </p:set>
                                  </p:childTnLst>
                                </p:cTn>
                              </p:par>
                              <p:par>
                                <p:cTn id="85" presetID="19" presetClass="exit" presetSubtype="10" fill="hold" grpId="2" nodeType="withEffect">
                                  <p:stCondLst>
                                    <p:cond delay="0"/>
                                  </p:stCondLst>
                                  <p:childTnLst>
                                    <p:anim calcmode="lin" valueType="num">
                                      <p:cBhvr>
                                        <p:cTn id="86" dur="2000"/>
                                        <p:tgtEl>
                                          <p:spTgt spid="5"/>
                                        </p:tgtEl>
                                        <p:attrNameLst>
                                          <p:attrName>ppt_h</p:attrName>
                                        </p:attrNameLst>
                                      </p:cBhvr>
                                      <p:tavLst>
                                        <p:tav tm="0">
                                          <p:val>
                                            <p:strVal val="ppt_h"/>
                                          </p:val>
                                        </p:tav>
                                        <p:tav tm="100000">
                                          <p:val>
                                            <p:strVal val="ppt_h"/>
                                          </p:val>
                                        </p:tav>
                                      </p:tavLst>
                                    </p:anim>
                                    <p:anim calcmode="lin" valueType="num">
                                      <p:cBhvr>
                                        <p:cTn id="8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5"/>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2000"/>
                                        <p:tgtEl>
                                          <p:spTgt spid="6"/>
                                        </p:tgtEl>
                                        <p:attrNameLst>
                                          <p:attrName>ppt_h</p:attrName>
                                        </p:attrNameLst>
                                      </p:cBhvr>
                                      <p:tavLst>
                                        <p:tav tm="0">
                                          <p:val>
                                            <p:strVal val="ppt_h"/>
                                          </p:val>
                                        </p:tav>
                                        <p:tav tm="100000">
                                          <p:val>
                                            <p:strVal val="ppt_h"/>
                                          </p:val>
                                        </p:tav>
                                      </p:tavLst>
                                    </p:anim>
                                    <p:anim calcmode="lin" valueType="num">
                                      <p:cBhvr>
                                        <p:cTn id="9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6" fill="hold" grpId="3"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1+ppt_w/2"/>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1+ppt_w/2"/>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19" presetClass="exit" presetSubtype="10" fill="hold" grpId="2" nodeType="withEffect">
                                  <p:stCondLst>
                                    <p:cond delay="0"/>
                                  </p:stCondLst>
                                  <p:childTnLst>
                                    <p:anim calcmode="lin" valueType="num">
                                      <p:cBhvr>
                                        <p:cTn id="106" dur="2000"/>
                                        <p:tgtEl>
                                          <p:spTgt spid="10"/>
                                        </p:tgtEl>
                                        <p:attrNameLst>
                                          <p:attrName>ppt_h</p:attrName>
                                        </p:attrNameLst>
                                      </p:cBhvr>
                                      <p:tavLst>
                                        <p:tav tm="0">
                                          <p:val>
                                            <p:strVal val="ppt_h"/>
                                          </p:val>
                                        </p:tav>
                                        <p:tav tm="100000">
                                          <p:val>
                                            <p:strVal val="ppt_h"/>
                                          </p:val>
                                        </p:tav>
                                      </p:tavLst>
                                    </p:anim>
                                    <p:anim calcmode="lin" valueType="num">
                                      <p:cBhvr>
                                        <p:cTn id="10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1999"/>
                                          </p:stCondLst>
                                        </p:cTn>
                                        <p:tgtEl>
                                          <p:spTgt spid="10"/>
                                        </p:tgtEl>
                                        <p:attrNameLst>
                                          <p:attrName>style.visibility</p:attrName>
                                        </p:attrNameLst>
                                      </p:cBhvr>
                                      <p:to>
                                        <p:strVal val="hidden"/>
                                      </p:to>
                                    </p:set>
                                  </p:childTnLst>
                                </p:cTn>
                              </p:par>
                              <p:par>
                                <p:cTn id="109" presetID="19" presetClass="exit" presetSubtype="10" fill="hold" grpId="2" nodeType="withEffect">
                                  <p:stCondLst>
                                    <p:cond delay="0"/>
                                  </p:stCondLst>
                                  <p:childTnLst>
                                    <p:anim calcmode="lin" valueType="num">
                                      <p:cBhvr>
                                        <p:cTn id="110" dur="2000"/>
                                        <p:tgtEl>
                                          <p:spTgt spid="11"/>
                                        </p:tgtEl>
                                        <p:attrNameLst>
                                          <p:attrName>ppt_h</p:attrName>
                                        </p:attrNameLst>
                                      </p:cBhvr>
                                      <p:tavLst>
                                        <p:tav tm="0">
                                          <p:val>
                                            <p:strVal val="ppt_h"/>
                                          </p:val>
                                        </p:tav>
                                        <p:tav tm="100000">
                                          <p:val>
                                            <p:strVal val="ppt_h"/>
                                          </p:val>
                                        </p:tav>
                                      </p:tavLst>
                                    </p:anim>
                                    <p:anim calcmode="lin" valueType="num">
                                      <p:cBhvr>
                                        <p:cTn id="11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1999"/>
                                          </p:stCondLst>
                                        </p:cTn>
                                        <p:tgtEl>
                                          <p:spTgt spid="11"/>
                                        </p:tgtEl>
                                        <p:attrNameLst>
                                          <p:attrName>style.visibility</p:attrName>
                                        </p:attrNameLst>
                                      </p:cBhvr>
                                      <p:to>
                                        <p:strVal val="hidden"/>
                                      </p:to>
                                    </p:set>
                                  </p:childTnLst>
                                </p:cTn>
                              </p:par>
                              <p:par>
                                <p:cTn id="113" presetID="19" presetClass="exit" presetSubtype="10" fill="hold" grpId="2" nodeType="withEffect">
                                  <p:stCondLst>
                                    <p:cond delay="0"/>
                                  </p:stCondLst>
                                  <p:childTnLst>
                                    <p:anim calcmode="lin" valueType="num">
                                      <p:cBhvr>
                                        <p:cTn id="114" dur="2000"/>
                                        <p:tgtEl>
                                          <p:spTgt spid="12"/>
                                        </p:tgtEl>
                                        <p:attrNameLst>
                                          <p:attrName>ppt_h</p:attrName>
                                        </p:attrNameLst>
                                      </p:cBhvr>
                                      <p:tavLst>
                                        <p:tav tm="0">
                                          <p:val>
                                            <p:strVal val="ppt_h"/>
                                          </p:val>
                                        </p:tav>
                                        <p:tav tm="100000">
                                          <p:val>
                                            <p:strVal val="ppt_h"/>
                                          </p:val>
                                        </p:tav>
                                      </p:tavLst>
                                    </p:anim>
                                    <p:anim calcmode="lin" valueType="num">
                                      <p:cBhvr>
                                        <p:cTn id="11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12"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19" presetClass="exit" presetSubtype="10" fill="hold" grpId="2" nodeType="withEffect">
                                  <p:stCondLst>
                                    <p:cond delay="0"/>
                                  </p:stCondLst>
                                  <p:childTnLst>
                                    <p:anim calcmode="lin" valueType="num">
                                      <p:cBhvr>
                                        <p:cTn id="130" dur="2000"/>
                                        <p:tgtEl>
                                          <p:spTgt spid="7"/>
                                        </p:tgtEl>
                                        <p:attrNameLst>
                                          <p:attrName>ppt_h</p:attrName>
                                        </p:attrNameLst>
                                      </p:cBhvr>
                                      <p:tavLst>
                                        <p:tav tm="0">
                                          <p:val>
                                            <p:strVal val="ppt_h"/>
                                          </p:val>
                                        </p:tav>
                                        <p:tav tm="100000">
                                          <p:val>
                                            <p:strVal val="ppt_h"/>
                                          </p:val>
                                        </p:tav>
                                      </p:tavLst>
                                    </p:anim>
                                    <p:anim calcmode="lin" valueType="num">
                                      <p:cBhvr>
                                        <p:cTn id="13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10" fill="hold" grpId="2" nodeType="withEffect">
                                  <p:stCondLst>
                                    <p:cond delay="0"/>
                                  </p:stCondLst>
                                  <p:childTnLst>
                                    <p:anim calcmode="lin" valueType="num">
                                      <p:cBhvr>
                                        <p:cTn id="134" dur="2000"/>
                                        <p:tgtEl>
                                          <p:spTgt spid="8"/>
                                        </p:tgtEl>
                                        <p:attrNameLst>
                                          <p:attrName>ppt_h</p:attrName>
                                        </p:attrNameLst>
                                      </p:cBhvr>
                                      <p:tavLst>
                                        <p:tav tm="0">
                                          <p:val>
                                            <p:strVal val="ppt_h"/>
                                          </p:val>
                                        </p:tav>
                                        <p:tav tm="100000">
                                          <p:val>
                                            <p:strVal val="ppt_h"/>
                                          </p:val>
                                        </p:tav>
                                      </p:tavLst>
                                    </p:anim>
                                    <p:anim calcmode="lin" valueType="num">
                                      <p:cBhvr>
                                        <p:cTn id="13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10" fill="hold" grpId="2" nodeType="withEffect">
                                  <p:stCondLst>
                                    <p:cond delay="0"/>
                                  </p:stCondLst>
                                  <p:childTnLst>
                                    <p:anim calcmode="lin" valueType="num">
                                      <p:cBhvr>
                                        <p:cTn id="138" dur="2000"/>
                                        <p:tgtEl>
                                          <p:spTgt spid="9"/>
                                        </p:tgtEl>
                                        <p:attrNameLst>
                                          <p:attrName>ppt_h</p:attrName>
                                        </p:attrNameLst>
                                      </p:cBhvr>
                                      <p:tavLst>
                                        <p:tav tm="0">
                                          <p:val>
                                            <p:strVal val="ppt_h"/>
                                          </p:val>
                                        </p:tav>
                                        <p:tav tm="100000">
                                          <p:val>
                                            <p:strVal val="ppt_h"/>
                                          </p:val>
                                        </p:tav>
                                      </p:tavLst>
                                    </p:anim>
                                    <p:anim calcmode="lin" valueType="num">
                                      <p:cBhvr>
                                        <p:cTn id="13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1+ppt_w/2"/>
                                          </p:val>
                                        </p:tav>
                                      </p:tavLst>
                                    </p:anim>
                                    <p:anim calcmode="lin" valueType="num">
                                      <p:cBhvr additive="base">
                                        <p:cTn id="143" dur="2000"/>
                                        <p:tgtEl>
                                          <p:spTgt spid="7"/>
                                        </p:tgtEl>
                                        <p:attrNameLst>
                                          <p:attrName>ppt_y</p:attrName>
                                        </p:attrNameLst>
                                      </p:cBhvr>
                                      <p:tavLst>
                                        <p:tav tm="0">
                                          <p:val>
                                            <p:strVal val="ppt_y"/>
                                          </p:val>
                                        </p:tav>
                                        <p:tav tm="100000">
                                          <p:val>
                                            <p:strVal val="0-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3"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0-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1+ppt_w/2"/>
                                          </p:val>
                                        </p:tav>
                                      </p:tavLst>
                                    </p:anim>
                                    <p:anim calcmode="lin" valueType="num">
                                      <p:cBhvr additive="base">
                                        <p:cTn id="151" dur="2000"/>
                                        <p:tgtEl>
                                          <p:spTgt spid="9"/>
                                        </p:tgtEl>
                                        <p:attrNameLst>
                                          <p:attrName>ppt_y</p:attrName>
                                        </p:attrNameLst>
                                      </p:cBhvr>
                                      <p:tavLst>
                                        <p:tav tm="0">
                                          <p:val>
                                            <p:strVal val="ppt_y"/>
                                          </p:val>
                                        </p:tav>
                                        <p:tav tm="100000">
                                          <p:val>
                                            <p:strVal val="0-ppt_h/2"/>
                                          </p:val>
                                        </p:tav>
                                      </p:tavLst>
                                    </p:anim>
                                    <p:set>
                                      <p:cBhvr>
                                        <p:cTn id="152" dur="1" fill="hold">
                                          <p:stCondLst>
                                            <p:cond delay="1999"/>
                                          </p:stCondLst>
                                        </p:cTn>
                                        <p:tgtEl>
                                          <p:spTgt spid="9"/>
                                        </p:tgtEl>
                                        <p:attrNameLst>
                                          <p:attrName>style.visibility</p:attrName>
                                        </p:attrNameLst>
                                      </p:cBhvr>
                                      <p:to>
                                        <p:strVal val="hidden"/>
                                      </p:to>
                                    </p:set>
                                  </p:childTnLst>
                                </p:cTn>
                              </p:par>
                              <p:par>
                                <p:cTn id="153" presetID="19" presetClass="exit" presetSubtype="10" fill="hold" grpId="2" nodeType="withEffect">
                                  <p:stCondLst>
                                    <p:cond delay="0"/>
                                  </p:stCondLst>
                                  <p:childTnLst>
                                    <p:anim calcmode="lin" valueType="num">
                                      <p:cBhvr>
                                        <p:cTn id="154" dur="2000"/>
                                        <p:tgtEl>
                                          <p:spTgt spid="13"/>
                                        </p:tgtEl>
                                        <p:attrNameLst>
                                          <p:attrName>ppt_h</p:attrName>
                                        </p:attrNameLst>
                                      </p:cBhvr>
                                      <p:tavLst>
                                        <p:tav tm="0">
                                          <p:val>
                                            <p:strVal val="ppt_h"/>
                                          </p:val>
                                        </p:tav>
                                        <p:tav tm="100000">
                                          <p:val>
                                            <p:strVal val="ppt_h"/>
                                          </p:val>
                                        </p:tav>
                                      </p:tavLst>
                                    </p:anim>
                                    <p:anim calcmode="lin" valueType="num">
                                      <p:cBhvr>
                                        <p:cTn id="15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1999"/>
                                          </p:stCondLst>
                                        </p:cTn>
                                        <p:tgtEl>
                                          <p:spTgt spid="13"/>
                                        </p:tgtEl>
                                        <p:attrNameLst>
                                          <p:attrName>style.visibility</p:attrName>
                                        </p:attrNameLst>
                                      </p:cBhvr>
                                      <p:to>
                                        <p:strVal val="hidden"/>
                                      </p:to>
                                    </p:set>
                                  </p:childTnLst>
                                </p:cTn>
                              </p:par>
                              <p:par>
                                <p:cTn id="157" presetID="19" presetClass="exit" presetSubtype="10" fill="hold" grpId="2" nodeType="withEffect">
                                  <p:stCondLst>
                                    <p:cond delay="0"/>
                                  </p:stCondLst>
                                  <p:childTnLst>
                                    <p:anim calcmode="lin" valueType="num">
                                      <p:cBhvr>
                                        <p:cTn id="158" dur="2000"/>
                                        <p:tgtEl>
                                          <p:spTgt spid="14"/>
                                        </p:tgtEl>
                                        <p:attrNameLst>
                                          <p:attrName>ppt_h</p:attrName>
                                        </p:attrNameLst>
                                      </p:cBhvr>
                                      <p:tavLst>
                                        <p:tav tm="0">
                                          <p:val>
                                            <p:strVal val="ppt_h"/>
                                          </p:val>
                                        </p:tav>
                                        <p:tav tm="100000">
                                          <p:val>
                                            <p:strVal val="ppt_h"/>
                                          </p:val>
                                        </p:tav>
                                      </p:tavLst>
                                    </p:anim>
                                    <p:anim calcmode="lin" valueType="num">
                                      <p:cBhvr>
                                        <p:cTn id="15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1999"/>
                                          </p:stCondLst>
                                        </p:cTn>
                                        <p:tgtEl>
                                          <p:spTgt spid="14"/>
                                        </p:tgtEl>
                                        <p:attrNameLst>
                                          <p:attrName>style.visibility</p:attrName>
                                        </p:attrNameLst>
                                      </p:cBhvr>
                                      <p:to>
                                        <p:strVal val="hidden"/>
                                      </p:to>
                                    </p:set>
                                  </p:childTnLst>
                                </p:cTn>
                              </p:par>
                              <p:par>
                                <p:cTn id="161" presetID="19" presetClass="exit" presetSubtype="10" fill="hold" grpId="2" nodeType="withEffect">
                                  <p:stCondLst>
                                    <p:cond delay="0"/>
                                  </p:stCondLst>
                                  <p:childTnLst>
                                    <p:anim calcmode="lin" valueType="num">
                                      <p:cBhvr>
                                        <p:cTn id="162" dur="2000"/>
                                        <p:tgtEl>
                                          <p:spTgt spid="15"/>
                                        </p:tgtEl>
                                        <p:attrNameLst>
                                          <p:attrName>ppt_h</p:attrName>
                                        </p:attrNameLst>
                                      </p:cBhvr>
                                      <p:tavLst>
                                        <p:tav tm="0">
                                          <p:val>
                                            <p:strVal val="ppt_h"/>
                                          </p:val>
                                        </p:tav>
                                        <p:tav tm="100000">
                                          <p:val>
                                            <p:strVal val="ppt_h"/>
                                          </p:val>
                                        </p:tav>
                                      </p:tavLst>
                                    </p:anim>
                                    <p:anim calcmode="lin" valueType="num">
                                      <p:cBhvr>
                                        <p:cTn id="16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3"/>
                                        </p:tgtEl>
                                        <p:attrNameLst>
                                          <p:attrName>ppt_x</p:attrName>
                                        </p:attrNameLst>
                                      </p:cBhvr>
                                      <p:tavLst>
                                        <p:tav tm="0">
                                          <p:val>
                                            <p:strVal val="ppt_x"/>
                                          </p:val>
                                        </p:tav>
                                        <p:tav tm="100000">
                                          <p:val>
                                            <p:strVal val="0-ppt_w/2"/>
                                          </p:val>
                                        </p:tav>
                                      </p:tavLst>
                                    </p:anim>
                                    <p:anim calcmode="lin" valueType="num">
                                      <p:cBhvr additive="base">
                                        <p:cTn id="167" dur="2000"/>
                                        <p:tgtEl>
                                          <p:spTgt spid="13"/>
                                        </p:tgtEl>
                                        <p:attrNameLst>
                                          <p:attrName>ppt_y</p:attrName>
                                        </p:attrNameLst>
                                      </p:cBhvr>
                                      <p:tavLst>
                                        <p:tav tm="0">
                                          <p:val>
                                            <p:strVal val="ppt_y"/>
                                          </p:val>
                                        </p:tav>
                                        <p:tav tm="100000">
                                          <p:val>
                                            <p:strVal val="0-ppt_h/2"/>
                                          </p:val>
                                        </p:tav>
                                      </p:tavLst>
                                    </p:anim>
                                    <p:set>
                                      <p:cBhvr>
                                        <p:cTn id="168" dur="1" fill="hold">
                                          <p:stCondLst>
                                            <p:cond delay="1999"/>
                                          </p:stCondLst>
                                        </p:cTn>
                                        <p:tgtEl>
                                          <p:spTgt spid="1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0-ppt_w/2"/>
                                          </p:val>
                                        </p:tav>
                                      </p:tavLst>
                                    </p:anim>
                                    <p:anim calcmode="lin" valueType="num">
                                      <p:cBhvr additive="base">
                                        <p:cTn id="171" dur="2000"/>
                                        <p:tgtEl>
                                          <p:spTgt spid="14"/>
                                        </p:tgtEl>
                                        <p:attrNameLst>
                                          <p:attrName>ppt_y</p:attrName>
                                        </p:attrNameLst>
                                      </p:cBhvr>
                                      <p:tavLst>
                                        <p:tav tm="0">
                                          <p:val>
                                            <p:strVal val="ppt_y"/>
                                          </p:val>
                                        </p:tav>
                                        <p:tav tm="100000">
                                          <p:val>
                                            <p:strVal val="0-ppt_h/2"/>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a:off x="0" y="0"/>
            <a:ext cx="4357686" cy="6858000"/>
          </a:xfrm>
          <a:prstGeom prst="moon">
            <a:avLst/>
          </a:prstGeom>
          <a:blipFill dpi="0" rotWithShape="1">
            <a:blip r:embed="rId3">
              <a:duotone>
                <a:schemeClr val="accent6">
                  <a:shade val="45000"/>
                  <a:satMod val="135000"/>
                </a:schemeClr>
                <a:prstClr val="white"/>
              </a:duotone>
              <a:lum contrast="40000"/>
            </a:blip>
            <a:srcRect/>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duotone>
                <a:schemeClr val="accent6">
                  <a:shade val="45000"/>
                  <a:satMod val="135000"/>
                </a:schemeClr>
                <a:prstClr val="white"/>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Triángulo rectángulo"/>
          <p:cNvSpPr/>
          <p:nvPr/>
        </p:nvSpPr>
        <p:spPr>
          <a:xfrm>
            <a:off x="2709850" y="290514"/>
            <a:ext cx="1857388" cy="1571612"/>
          </a:xfrm>
          <a:prstGeom prst="rtTriangle">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a:off x="2709850" y="1862126"/>
            <a:ext cx="1857388" cy="1571612"/>
          </a:xfrm>
          <a:prstGeom prst="rtTriangle">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2709850" y="3433762"/>
            <a:ext cx="1857388" cy="1571612"/>
          </a:xfrm>
          <a:prstGeom prst="rtTriangle">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2709850" y="5005398"/>
            <a:ext cx="1857388" cy="1571612"/>
          </a:xfrm>
          <a:prstGeom prst="rtTriangle">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786314" y="285752"/>
            <a:ext cx="1704988" cy="1647812"/>
          </a:xfrm>
          <a:prstGeom prst="rtTriangle">
            <a:avLst/>
          </a:prstGeom>
          <a:blipFill dpi="0" rotWithShape="1">
            <a:blip r:embed="rId4"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786314" y="1857364"/>
            <a:ext cx="1704988" cy="1576398"/>
          </a:xfrm>
          <a:prstGeom prst="rtTriangle">
            <a:avLst/>
          </a:prstGeom>
          <a:blipFill dpi="0" rotWithShape="1">
            <a:blip r:embed="rId5"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4786314" y="3429000"/>
            <a:ext cx="1704988" cy="1576398"/>
          </a:xfrm>
          <a:prstGeom prst="rtTriangle">
            <a:avLst/>
          </a:prstGeom>
          <a:blipFill dpi="0" rotWithShape="1">
            <a:blip r:embed="rId5"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4786314" y="5000636"/>
            <a:ext cx="1704988" cy="1576398"/>
          </a:xfrm>
          <a:prstGeom prst="rtTriangle">
            <a:avLst/>
          </a:prstGeom>
          <a:blipFill dpi="0" rotWithShape="1">
            <a:blip r:embed="rId5"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1528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1+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0-ppt_w/2"/>
                                          </p:val>
                                        </p:tav>
                                      </p:tavLst>
                                    </p:anim>
                                    <p:anim calcmode="lin" valueType="num">
                                      <p:cBhvr additive="base">
                                        <p:cTn id="83" dur="2000"/>
                                        <p:tgtEl>
                                          <p:spTgt spid="9"/>
                                        </p:tgtEl>
                                        <p:attrNameLst>
                                          <p:attrName>ppt_y</p:attrName>
                                        </p:attrNameLst>
                                      </p:cBhvr>
                                      <p:tavLst>
                                        <p:tav tm="0">
                                          <p:val>
                                            <p:strVal val="ppt_y"/>
                                          </p:val>
                                        </p:tav>
                                        <p:tav tm="100000">
                                          <p:val>
                                            <p:strVal val="ppt_y"/>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Anillo"/>
          <p:cNvSpPr/>
          <p:nvPr/>
        </p:nvSpPr>
        <p:spPr>
          <a:xfrm>
            <a:off x="1928794" y="4143380"/>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2571744"/>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929058" y="428604"/>
            <a:ext cx="1500198" cy="1428760"/>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572132" y="1000108"/>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857884" y="2571744"/>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500694" y="4143380"/>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4643446"/>
            <a:ext cx="1500198" cy="1428760"/>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670" y="928670"/>
            <a:ext cx="1571636" cy="1500198"/>
          </a:xfrm>
          <a:prstGeom prst="donut">
            <a:avLst/>
          </a:prstGeom>
          <a:blipFill dpi="0" rotWithShape="1">
            <a:blip r:embed="rId3">
              <a:duotone>
                <a:prstClr val="black"/>
                <a:srgbClr val="FFFF00">
                  <a:tint val="45000"/>
                  <a:satMod val="400000"/>
                </a:srgbClr>
              </a:duotone>
              <a:lum bright="3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z="209550" extrusionH="165100">
            <a:bevelT w="304800" h="266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3"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0-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1+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2/3*#ppt_w"/>
                                          </p:val>
                                        </p:tav>
                                        <p:tav tm="100000">
                                          <p:val>
                                            <p:strVal val="#ppt_w"/>
                                          </p:val>
                                        </p:tav>
                                      </p:tavLst>
                                    </p:anim>
                                    <p:anim calcmode="lin" valueType="num">
                                      <p:cBhvr>
                                        <p:cTn id="92" dur="2000" fill="hold"/>
                                        <p:tgtEl>
                                          <p:spTgt spid="2"/>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ox(out)">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Cheurón"/>
          <p:cNvSpPr/>
          <p:nvPr/>
        </p:nvSpPr>
        <p:spPr>
          <a:xfrm rot="2786751">
            <a:off x="2806380" y="1725946"/>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8453970">
            <a:off x="4223485" y="1804986"/>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148555">
            <a:off x="2728627" y="3236000"/>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3459069">
            <a:off x="4164030" y="3307986"/>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2786751">
            <a:off x="2022416" y="876866"/>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453970">
            <a:off x="5080741" y="1090606"/>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459069">
            <a:off x="5021285" y="4093802"/>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148555">
            <a:off x="1871370" y="3950379"/>
            <a:ext cx="1928826" cy="2071702"/>
          </a:xfrm>
          <a:prstGeom prst="chevron">
            <a:avLst/>
          </a:prstGeom>
          <a:blipFill dpi="0" rotWithShape="1">
            <a:blip r:embed="rId3">
              <a:duotone>
                <a:prstClr val="black"/>
                <a:srgbClr val="FF0000">
                  <a:tint val="45000"/>
                  <a:satMod val="400000"/>
                </a:srgb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0-#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1+#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6"/>
                                        </p:tgtEl>
                                        <p:attrNameLst>
                                          <p:attrName>r</p:attrName>
                                        </p:attrNameLst>
                                      </p:cBhvr>
                                    </p:animRot>
                                  </p:childTnLst>
                                </p:cTn>
                              </p:par>
                            </p:childTnLst>
                          </p:cTn>
                        </p:par>
                        <p:par>
                          <p:cTn id="56" fill="hold">
                            <p:stCondLst>
                              <p:cond delay="2000"/>
                            </p:stCondLst>
                            <p:childTnLst>
                              <p:par>
                                <p:cTn id="57" presetID="13" presetClass="exit" presetSubtype="32" fill="hold" grpId="2" nodeType="afterEffect">
                                  <p:stCondLst>
                                    <p:cond delay="0"/>
                                  </p:stCondLst>
                                  <p:childTnLst>
                                    <p:animEffect transition="out" filter="plus(out)">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2000"/>
                                        <p:tgtEl>
                                          <p:spTgt spid="4"/>
                                        </p:tgtEl>
                                      </p:cBhvr>
                                    </p:animEffect>
                                    <p:set>
                                      <p:cBhvr>
                                        <p:cTn id="62" dur="1" fill="hold">
                                          <p:stCondLst>
                                            <p:cond delay="1999"/>
                                          </p:stCondLst>
                                        </p:cTn>
                                        <p:tgtEl>
                                          <p:spTgt spid="4"/>
                                        </p:tgtEl>
                                        <p:attrNameLst>
                                          <p:attrName>style.visibility</p:attrName>
                                        </p:attrNameLst>
                                      </p:cBhvr>
                                      <p:to>
                                        <p:strVal val="hidden"/>
                                      </p:to>
                                    </p:set>
                                  </p:childTnLst>
                                </p:cTn>
                              </p:par>
                              <p:par>
                                <p:cTn id="63" presetID="13" presetClass="exit" presetSubtype="32" fill="hold" grpId="2" nodeType="withEffect">
                                  <p:stCondLst>
                                    <p:cond delay="0"/>
                                  </p:stCondLst>
                                  <p:childTnLst>
                                    <p:animEffect transition="out" filter="plus(out)">
                                      <p:cBhvr>
                                        <p:cTn id="64" dur="2000"/>
                                        <p:tgtEl>
                                          <p:spTgt spid="5"/>
                                        </p:tgtEl>
                                      </p:cBhvr>
                                    </p:animEffect>
                                    <p:set>
                                      <p:cBhvr>
                                        <p:cTn id="65" dur="1" fill="hold">
                                          <p:stCondLst>
                                            <p:cond delay="1999"/>
                                          </p:stCondLst>
                                        </p:cTn>
                                        <p:tgtEl>
                                          <p:spTgt spid="5"/>
                                        </p:tgtEl>
                                        <p:attrNameLst>
                                          <p:attrName>style.visibility</p:attrName>
                                        </p:attrNameLst>
                                      </p:cBhvr>
                                      <p:to>
                                        <p:strVal val="hidden"/>
                                      </p:to>
                                    </p:set>
                                  </p:childTnLst>
                                </p:cTn>
                              </p:par>
                              <p:par>
                                <p:cTn id="66" presetID="13" presetClass="exit" presetSubtype="32" fill="hold" grpId="2" nodeType="withEffect">
                                  <p:stCondLst>
                                    <p:cond delay="0"/>
                                  </p:stCondLst>
                                  <p:childTnLst>
                                    <p:animEffect transition="out" filter="plus(out)">
                                      <p:cBhvr>
                                        <p:cTn id="67" dur="2000"/>
                                        <p:tgtEl>
                                          <p:spTgt spid="6"/>
                                        </p:tgtEl>
                                      </p:cBhvr>
                                    </p:animEffect>
                                    <p:set>
                                      <p:cBhvr>
                                        <p:cTn id="68" dur="1" fill="hold">
                                          <p:stCondLst>
                                            <p:cond delay="1999"/>
                                          </p:stCondLst>
                                        </p:cTn>
                                        <p:tgtEl>
                                          <p:spTgt spid="6"/>
                                        </p:tgtEl>
                                        <p:attrNameLst>
                                          <p:attrName>style.visibility</p:attrName>
                                        </p:attrNameLst>
                                      </p:cBhvr>
                                      <p:to>
                                        <p:strVal val="hidden"/>
                                      </p:to>
                                    </p:set>
                                  </p:childTnLst>
                                </p:cTn>
                              </p:par>
                              <p:par>
                                <p:cTn id="69" presetID="13" presetClass="exit" presetSubtype="32" fill="hold" grpId="2" nodeType="withEffect">
                                  <p:stCondLst>
                                    <p:cond delay="0"/>
                                  </p:stCondLst>
                                  <p:childTnLst>
                                    <p:animEffect transition="out" filter="plus(out)">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13" presetClass="exit" presetSubtype="32" fill="hold" grpId="2" nodeType="withEffect">
                                  <p:stCondLst>
                                    <p:cond delay="0"/>
                                  </p:stCondLst>
                                  <p:childTnLst>
                                    <p:animEffect transition="out" filter="plus(out)">
                                      <p:cBhvr>
                                        <p:cTn id="73" dur="2000"/>
                                        <p:tgtEl>
                                          <p:spTgt spid="8"/>
                                        </p:tgtEl>
                                      </p:cBhvr>
                                    </p:animEffect>
                                    <p:set>
                                      <p:cBhvr>
                                        <p:cTn id="74" dur="1" fill="hold">
                                          <p:stCondLst>
                                            <p:cond delay="1999"/>
                                          </p:stCondLst>
                                        </p:cTn>
                                        <p:tgtEl>
                                          <p:spTgt spid="8"/>
                                        </p:tgtEl>
                                        <p:attrNameLst>
                                          <p:attrName>style.visibility</p:attrName>
                                        </p:attrNameLst>
                                      </p:cBhvr>
                                      <p:to>
                                        <p:strVal val="hidden"/>
                                      </p:to>
                                    </p:set>
                                  </p:childTnLst>
                                </p:cTn>
                              </p:par>
                              <p:par>
                                <p:cTn id="75" presetID="13" presetClass="exit" presetSubtype="32" fill="hold" grpId="2" nodeType="withEffect">
                                  <p:stCondLst>
                                    <p:cond delay="0"/>
                                  </p:stCondLst>
                                  <p:childTnLst>
                                    <p:animEffect transition="out" filter="plus(out)">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13" presetClass="exit" presetSubtype="32" fill="hold" grpId="2" nodeType="withEffect">
                                  <p:stCondLst>
                                    <p:cond delay="0"/>
                                  </p:stCondLst>
                                  <p:childTnLst>
                                    <p:animEffect transition="out" filter="plus(out)">
                                      <p:cBhvr>
                                        <p:cTn id="79" dur="2000"/>
                                        <p:tgtEl>
                                          <p:spTgt spid="10"/>
                                        </p:tgtEl>
                                      </p:cBhvr>
                                    </p:animEffect>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3"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0-ppt_w/2"/>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3" fill="hold" grpId="3"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1+ppt_w/2"/>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0-ppt_w/2"/>
                                          </p:val>
                                        </p:tav>
                                      </p:tavLst>
                                    </p:anim>
                                    <p:anim calcmode="lin" valueType="num">
                                      <p:cBhvr additive="base">
                                        <p:cTn id="95" dur="2000"/>
                                        <p:tgtEl>
                                          <p:spTgt spid="6"/>
                                        </p:tgtEl>
                                        <p:attrNameLst>
                                          <p:attrName>ppt_y</p:attrName>
                                        </p:attrNameLst>
                                      </p:cBhvr>
                                      <p:tavLst>
                                        <p:tav tm="0">
                                          <p:val>
                                            <p:strVal val="ppt_y"/>
                                          </p:val>
                                        </p:tav>
                                        <p:tav tm="100000">
                                          <p:val>
                                            <p:strVal val="0-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1+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strVal val="4/3*#ppt_w"/>
                                          </p:val>
                                        </p:tav>
                                        <p:tav tm="100000">
                                          <p:val>
                                            <p:strVal val="#ppt_w"/>
                                          </p:val>
                                        </p:tav>
                                      </p:tavLst>
                                    </p:anim>
                                    <p:anim calcmode="lin" valueType="num">
                                      <p:cBhvr>
                                        <p:cTn id="116" dur="2000" fill="hold"/>
                                        <p:tgtEl>
                                          <p:spTgt spid="2"/>
                                        </p:tgtEl>
                                        <p:attrNameLst>
                                          <p:attrName>ppt_h</p:attrName>
                                        </p:attrNameLst>
                                      </p:cBhvr>
                                      <p:tavLst>
                                        <p:tav tm="0">
                                          <p:val>
                                            <p:strVal val="4/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Effect transition="in" filter="box(out)">
                                      <p:cBhvr>
                                        <p:cTn id="1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
        <p:nvSpPr>
          <p:cNvPr id="3" name="2 Lágrima"/>
          <p:cNvSpPr/>
          <p:nvPr/>
        </p:nvSpPr>
        <p:spPr>
          <a:xfrm rot="398744">
            <a:off x="1688730" y="2981715"/>
            <a:ext cx="2637022" cy="2500330"/>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6241705">
            <a:off x="2381805" y="300413"/>
            <a:ext cx="2571768" cy="2500330"/>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479437">
            <a:off x="4859302" y="775232"/>
            <a:ext cx="2571768" cy="2659416"/>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719049">
            <a:off x="4393158" y="3430606"/>
            <a:ext cx="2512697" cy="2540665"/>
          </a:xfrm>
          <a:prstGeom prst="teardrop">
            <a:avLst/>
          </a:prstGeom>
          <a:blipFill dpi="0" rotWithShape="1">
            <a:blip r:embed="rId3">
              <a:duotone>
                <a:prstClr val="black"/>
                <a:srgbClr val="FFFF00">
                  <a:tint val="45000"/>
                  <a:satMod val="400000"/>
                </a:srgbClr>
              </a:duotone>
            </a:blip>
            <a:srcRect/>
            <a:stretch>
              <a:fillRect/>
            </a:stretch>
          </a:blipFill>
          <a:ln>
            <a:solidFill>
              <a:srgbClr val="FFFF00"/>
            </a:solidFill>
          </a:ln>
          <a:effectLst/>
          <a:scene3d>
            <a:camera prst="orthographicFront">
              <a:rot lat="0" lon="600002" rev="0"/>
            </a:camera>
            <a:lightRig rig="threePt" dir="t"/>
          </a:scene3d>
          <a:sp3d extrusionH="184150" contourW="12700">
            <a:bevelT w="654050" h="381000" prst="artDeco"/>
            <a:extrusionClr>
              <a:srgbClr val="FFFF00"/>
            </a:extrusionClr>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3"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1+ppt_w/2"/>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1+ppt_w/2"/>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0-ppt_w/2"/>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0-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2/3*#ppt_w"/>
                                          </p:val>
                                        </p:tav>
                                        <p:tav tm="100000">
                                          <p:val>
                                            <p:strVal val="#ppt_w"/>
                                          </p:val>
                                        </p:tav>
                                      </p:tavLst>
                                    </p:anim>
                                    <p:anim calcmode="lin" valueType="num">
                                      <p:cBhvr>
                                        <p:cTn id="52" dur="2000" fill="hold"/>
                                        <p:tgtEl>
                                          <p:spTgt spid="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box(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a:off x="0" y="0"/>
            <a:ext cx="4357686" cy="6858000"/>
          </a:xfrm>
          <a:prstGeom prst="moon">
            <a:avLst/>
          </a:prstGeom>
          <a:blipFill dpi="0" rotWithShape="1">
            <a:blip r:embed="rId3">
              <a:duotone>
                <a:schemeClr val="accent2">
                  <a:shade val="45000"/>
                  <a:satMod val="135000"/>
                </a:schemeClr>
                <a:prstClr val="white"/>
              </a:duotone>
              <a:lum bright="40000" contrast="40000"/>
            </a:blip>
            <a:srcRect/>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duotone>
                <a:schemeClr val="accent2">
                  <a:shade val="45000"/>
                  <a:satMod val="135000"/>
                </a:schemeClr>
                <a:prstClr val="white"/>
              </a:duotone>
              <a:lum bright="40000"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571636" y="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000232" y="64291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715140" y="64291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428860" y="164305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86512" y="1714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488" y="2500306"/>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86446" y="2500306"/>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342900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429256" y="342900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86214" y="4143380"/>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628" y="4000504"/>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5143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5143488"/>
            <a:ext cx="428628" cy="1714512"/>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814390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0-#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1+#ppt_w/2"/>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1+#ppt_w/2"/>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blinds(horizontal)">
                                      <p:cBhvr>
                                        <p:cTn id="66" dur="2000"/>
                                        <p:tgtEl>
                                          <p:spTgt spid="3"/>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horizontal)">
                                      <p:cBhvr>
                                        <p:cTn id="69" dur="2000"/>
                                        <p:tgtEl>
                                          <p:spTgt spid="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horizontal)">
                                      <p:cBhvr>
                                        <p:cTn id="72" dur="2000"/>
                                        <p:tgtEl>
                                          <p:spTgt spid="7"/>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horizontal)">
                                      <p:cBhvr>
                                        <p:cTn id="75" dur="2000"/>
                                        <p:tgtEl>
                                          <p:spTgt spid="9"/>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2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2000"/>
                                        <p:tgtEl>
                                          <p:spTgt spid="1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blinds(horizontal)">
                                      <p:cBhvr>
                                        <p:cTn id="84" dur="2000"/>
                                        <p:tgtEl>
                                          <p:spTgt spid="16"/>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2000"/>
                                        <p:tgtEl>
                                          <p:spTgt spid="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2000"/>
                                        <p:tgtEl>
                                          <p:spTgt spid="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linds(horizontal)">
                                      <p:cBhvr>
                                        <p:cTn id="96" dur="2000"/>
                                        <p:tgtEl>
                                          <p:spTgt spid="10"/>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linds(horizontal)">
                                      <p:cBhvr>
                                        <p:cTn id="99" dur="2000"/>
                                        <p:tgtEl>
                                          <p:spTgt spid="1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Effect transition="in" filter="blinds(horizontal)">
                                      <p:cBhvr>
                                        <p:cTn id="102" dur="2000"/>
                                        <p:tgtEl>
                                          <p:spTgt spid="14"/>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Effect transition="in" filter="blinds(horizontal)">
                                      <p:cBhvr>
                                        <p:cTn id="105" dur="2000"/>
                                        <p:tgtEl>
                                          <p:spTgt spid="15"/>
                                        </p:tgtEl>
                                      </p:cBhvr>
                                    </p:animEffect>
                                  </p:childTnLst>
                                </p:cTn>
                              </p:par>
                              <p:par>
                                <p:cTn id="106" presetID="8" presetClass="emph" presetSubtype="0" fill="hold" grpId="2"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1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6"/>
                                        </p:tgtEl>
                                        <p:attrNameLst>
                                          <p:attrName>r</p:attrName>
                                        </p:attrNameLst>
                                      </p:cBhvr>
                                    </p:animRot>
                                  </p:childTnLst>
                                </p:cTn>
                              </p:par>
                            </p:childTnLst>
                          </p:cTn>
                        </p:par>
                        <p:par>
                          <p:cTn id="134" fill="hold">
                            <p:stCondLst>
                              <p:cond delay="2000"/>
                            </p:stCondLst>
                            <p:childTnLst>
                              <p:par>
                                <p:cTn id="135" presetID="8" presetClass="emph" presetSubtype="0" fill="hold" grpId="3" nodeType="afterEffect">
                                  <p:stCondLst>
                                    <p:cond delay="0"/>
                                  </p:stCondLst>
                                  <p:childTnLst>
                                    <p:animRot by="5400000">
                                      <p:cBhvr>
                                        <p:cTn id="136" dur="2000" fill="hold"/>
                                        <p:tgtEl>
                                          <p:spTgt spid="3"/>
                                        </p:tgtEl>
                                        <p:attrNameLst>
                                          <p:attrName>r</p:attrName>
                                        </p:attrNameLst>
                                      </p:cBhvr>
                                    </p:animRot>
                                  </p:childTnLst>
                                </p:cTn>
                              </p:par>
                              <p:par>
                                <p:cTn id="137" presetID="8" presetClass="emph" presetSubtype="0" fill="hold" grpId="3" nodeType="withEffect">
                                  <p:stCondLst>
                                    <p:cond delay="0"/>
                                  </p:stCondLst>
                                  <p:childTnLst>
                                    <p:animRot by="5400000">
                                      <p:cBhvr>
                                        <p:cTn id="138" dur="2000" fill="hold"/>
                                        <p:tgtEl>
                                          <p:spTgt spid="4"/>
                                        </p:tgtEl>
                                        <p:attrNameLst>
                                          <p:attrName>r</p:attrName>
                                        </p:attrNameLst>
                                      </p:cBhvr>
                                    </p:animRot>
                                  </p:childTnLst>
                                </p:cTn>
                              </p:par>
                              <p:par>
                                <p:cTn id="139" presetID="8" presetClass="emph" presetSubtype="0" fill="hold" grpId="3" nodeType="withEffect">
                                  <p:stCondLst>
                                    <p:cond delay="0"/>
                                  </p:stCondLst>
                                  <p:childTnLst>
                                    <p:animRot by="54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5400000">
                                      <p:cBhvr>
                                        <p:cTn id="142" dur="2000" fill="hold"/>
                                        <p:tgtEl>
                                          <p:spTgt spid="9"/>
                                        </p:tgtEl>
                                        <p:attrNameLst>
                                          <p:attrName>r</p:attrName>
                                        </p:attrNameLst>
                                      </p:cBhvr>
                                    </p:animRot>
                                  </p:childTnLst>
                                </p:cTn>
                              </p:par>
                              <p:par>
                                <p:cTn id="143" presetID="8" presetClass="emph" presetSubtype="0" fill="hold" grpId="3" nodeType="withEffect">
                                  <p:stCondLst>
                                    <p:cond delay="0"/>
                                  </p:stCondLst>
                                  <p:childTnLst>
                                    <p:animRot by="5400000">
                                      <p:cBhvr>
                                        <p:cTn id="144" dur="2000" fill="hold"/>
                                        <p:tgtEl>
                                          <p:spTgt spid="11"/>
                                        </p:tgtEl>
                                        <p:attrNameLst>
                                          <p:attrName>r</p:attrName>
                                        </p:attrNameLst>
                                      </p:cBhvr>
                                    </p:animRot>
                                  </p:childTnLst>
                                </p:cTn>
                              </p:par>
                              <p:par>
                                <p:cTn id="145" presetID="8" presetClass="emph" presetSubtype="0" fill="hold" grpId="3" nodeType="withEffect">
                                  <p:stCondLst>
                                    <p:cond delay="0"/>
                                  </p:stCondLst>
                                  <p:childTnLst>
                                    <p:animRot by="5400000">
                                      <p:cBhvr>
                                        <p:cTn id="146" dur="2000" fill="hold"/>
                                        <p:tgtEl>
                                          <p:spTgt spid="13"/>
                                        </p:tgtEl>
                                        <p:attrNameLst>
                                          <p:attrName>r</p:attrName>
                                        </p:attrNameLst>
                                      </p:cBhvr>
                                    </p:animRot>
                                  </p:childTnLst>
                                </p:cTn>
                              </p:par>
                              <p:par>
                                <p:cTn id="147" presetID="8" presetClass="emph" presetSubtype="0" fill="hold" grpId="3" nodeType="withEffect">
                                  <p:stCondLst>
                                    <p:cond delay="0"/>
                                  </p:stCondLst>
                                  <p:childTnLst>
                                    <p:animRot by="5400000">
                                      <p:cBhvr>
                                        <p:cTn id="148" dur="2000" fill="hold"/>
                                        <p:tgtEl>
                                          <p:spTgt spid="16"/>
                                        </p:tgtEl>
                                        <p:attrNameLst>
                                          <p:attrName>r</p:attrName>
                                        </p:attrNameLst>
                                      </p:cBhvr>
                                    </p:animRot>
                                  </p:childTnLst>
                                </p:cTn>
                              </p:par>
                              <p:par>
                                <p:cTn id="149" presetID="8" presetClass="emph" presetSubtype="0" fill="hold" grpId="3" nodeType="withEffect">
                                  <p:stCondLst>
                                    <p:cond delay="0"/>
                                  </p:stCondLst>
                                  <p:childTnLst>
                                    <p:animRot by="-5400000">
                                      <p:cBhvr>
                                        <p:cTn id="150" dur="2000" fill="hold"/>
                                        <p:tgtEl>
                                          <p:spTgt spid="5"/>
                                        </p:tgtEl>
                                        <p:attrNameLst>
                                          <p:attrName>r</p:attrName>
                                        </p:attrNameLst>
                                      </p:cBhvr>
                                    </p:animRot>
                                  </p:childTnLst>
                                </p:cTn>
                              </p:par>
                              <p:par>
                                <p:cTn id="151" presetID="8" presetClass="emph" presetSubtype="0" fill="hold" grpId="3" nodeType="withEffect">
                                  <p:stCondLst>
                                    <p:cond delay="0"/>
                                  </p:stCondLst>
                                  <p:childTnLst>
                                    <p:animRot by="-5400000">
                                      <p:cBhvr>
                                        <p:cTn id="152" dur="2000" fill="hold"/>
                                        <p:tgtEl>
                                          <p:spTgt spid="6"/>
                                        </p:tgtEl>
                                        <p:attrNameLst>
                                          <p:attrName>r</p:attrName>
                                        </p:attrNameLst>
                                      </p:cBhvr>
                                    </p:animRot>
                                  </p:childTnLst>
                                </p:cTn>
                              </p:par>
                              <p:par>
                                <p:cTn id="153" presetID="8" presetClass="emph" presetSubtype="0" fill="hold" grpId="3" nodeType="withEffect">
                                  <p:stCondLst>
                                    <p:cond delay="0"/>
                                  </p:stCondLst>
                                  <p:childTnLst>
                                    <p:animRot by="-5400000">
                                      <p:cBhvr>
                                        <p:cTn id="154" dur="2000" fill="hold"/>
                                        <p:tgtEl>
                                          <p:spTgt spid="8"/>
                                        </p:tgtEl>
                                        <p:attrNameLst>
                                          <p:attrName>r</p:attrName>
                                        </p:attrNameLst>
                                      </p:cBhvr>
                                    </p:animRot>
                                  </p:childTnLst>
                                </p:cTn>
                              </p:par>
                              <p:par>
                                <p:cTn id="155" presetID="8" presetClass="emph" presetSubtype="0" fill="hold" grpId="3" nodeType="withEffect">
                                  <p:stCondLst>
                                    <p:cond delay="0"/>
                                  </p:stCondLst>
                                  <p:childTnLst>
                                    <p:animRot by="-5400000">
                                      <p:cBhvr>
                                        <p:cTn id="156" dur="2000" fill="hold"/>
                                        <p:tgtEl>
                                          <p:spTgt spid="10"/>
                                        </p:tgtEl>
                                        <p:attrNameLst>
                                          <p:attrName>r</p:attrName>
                                        </p:attrNameLst>
                                      </p:cBhvr>
                                    </p:animRot>
                                  </p:childTnLst>
                                </p:cTn>
                              </p:par>
                              <p:par>
                                <p:cTn id="157" presetID="8" presetClass="emph" presetSubtype="0" fill="hold" grpId="3" nodeType="withEffect">
                                  <p:stCondLst>
                                    <p:cond delay="0"/>
                                  </p:stCondLst>
                                  <p:childTnLst>
                                    <p:animRot by="-5400000">
                                      <p:cBhvr>
                                        <p:cTn id="158" dur="2000" fill="hold"/>
                                        <p:tgtEl>
                                          <p:spTgt spid="12"/>
                                        </p:tgtEl>
                                        <p:attrNameLst>
                                          <p:attrName>r</p:attrName>
                                        </p:attrNameLst>
                                      </p:cBhvr>
                                    </p:animRot>
                                  </p:childTnLst>
                                </p:cTn>
                              </p:par>
                              <p:par>
                                <p:cTn id="159" presetID="8" presetClass="emph" presetSubtype="0" fill="hold" grpId="3" nodeType="withEffect">
                                  <p:stCondLst>
                                    <p:cond delay="0"/>
                                  </p:stCondLst>
                                  <p:childTnLst>
                                    <p:animRot by="-5400000">
                                      <p:cBhvr>
                                        <p:cTn id="160" dur="2000" fill="hold"/>
                                        <p:tgtEl>
                                          <p:spTgt spid="14"/>
                                        </p:tgtEl>
                                        <p:attrNameLst>
                                          <p:attrName>r</p:attrName>
                                        </p:attrNameLst>
                                      </p:cBhvr>
                                    </p:animRot>
                                  </p:childTnLst>
                                </p:cTn>
                              </p:par>
                              <p:par>
                                <p:cTn id="161" presetID="8" presetClass="emph" presetSubtype="0" fill="hold" grpId="3" nodeType="withEffect">
                                  <p:stCondLst>
                                    <p:cond delay="0"/>
                                  </p:stCondLst>
                                  <p:childTnLst>
                                    <p:animRot by="-5400000">
                                      <p:cBhvr>
                                        <p:cTn id="162" dur="2000" fill="hold"/>
                                        <p:tgtEl>
                                          <p:spTgt spid="15"/>
                                        </p:tgtEl>
                                        <p:attrNameLst>
                                          <p:attrName>r</p:attrName>
                                        </p:attrNameLst>
                                      </p:cBhvr>
                                    </p:animRot>
                                  </p:childTnLst>
                                </p:cTn>
                              </p:par>
                            </p:childTnLst>
                          </p:cTn>
                        </p:par>
                        <p:par>
                          <p:cTn id="163" fill="hold">
                            <p:stCondLst>
                              <p:cond delay="4000"/>
                            </p:stCondLst>
                            <p:childTnLst>
                              <p:par>
                                <p:cTn id="164" presetID="2" presetClass="exit" presetSubtype="2" fill="hold" grpId="4"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ppt_y"/>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2" fill="hold" grpId="4"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ppt_y"/>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2" fill="hold" grpId="4"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ppt_y"/>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2" fill="hold" grpId="4"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grpId="4"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2" fill="hold" grpId="4"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2" fill="hold" grpId="4"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ppt_y"/>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8" fill="hold" grpId="4"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4"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4" nodeType="withEffect">
                                  <p:stCondLst>
                                    <p:cond delay="0"/>
                                  </p:stCondLst>
                                  <p:childTnLst>
                                    <p:anim calcmode="lin" valueType="num">
                                      <p:cBhvr additive="base">
                                        <p:cTn id="201" dur="2000"/>
                                        <p:tgtEl>
                                          <p:spTgt spid="8"/>
                                        </p:tgtEl>
                                        <p:attrNameLst>
                                          <p:attrName>ppt_x</p:attrName>
                                        </p:attrNameLst>
                                      </p:cBhvr>
                                      <p:tavLst>
                                        <p:tav tm="0">
                                          <p:val>
                                            <p:strVal val="ppt_x"/>
                                          </p:val>
                                        </p:tav>
                                        <p:tav tm="100000">
                                          <p:val>
                                            <p:strVal val="0-ppt_w/2"/>
                                          </p:val>
                                        </p:tav>
                                      </p:tavLst>
                                    </p:anim>
                                    <p:anim calcmode="lin" valueType="num">
                                      <p:cBhvr additive="base">
                                        <p:cTn id="202" dur="2000"/>
                                        <p:tgtEl>
                                          <p:spTgt spid="8"/>
                                        </p:tgtEl>
                                        <p:attrNameLst>
                                          <p:attrName>ppt_y</p:attrName>
                                        </p:attrNameLst>
                                      </p:cBhvr>
                                      <p:tavLst>
                                        <p:tav tm="0">
                                          <p:val>
                                            <p:strVal val="ppt_y"/>
                                          </p:val>
                                        </p:tav>
                                        <p:tav tm="100000">
                                          <p:val>
                                            <p:strVal val="ppt_y"/>
                                          </p:val>
                                        </p:tav>
                                      </p:tavLst>
                                    </p:anim>
                                    <p:set>
                                      <p:cBhvr>
                                        <p:cTn id="203" dur="1" fill="hold">
                                          <p:stCondLst>
                                            <p:cond delay="1999"/>
                                          </p:stCondLst>
                                        </p:cTn>
                                        <p:tgtEl>
                                          <p:spTgt spid="8"/>
                                        </p:tgtEl>
                                        <p:attrNameLst>
                                          <p:attrName>style.visibility</p:attrName>
                                        </p:attrNameLst>
                                      </p:cBhvr>
                                      <p:to>
                                        <p:strVal val="hidden"/>
                                      </p:to>
                                    </p:set>
                                  </p:childTnLst>
                                </p:cTn>
                              </p:par>
                              <p:par>
                                <p:cTn id="204" presetID="2" presetClass="exit" presetSubtype="8" fill="hold" grpId="4"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0-ppt_w/2"/>
                                          </p:val>
                                        </p:tav>
                                      </p:tavLst>
                                    </p:anim>
                                    <p:anim calcmode="lin" valueType="num">
                                      <p:cBhvr additive="base">
                                        <p:cTn id="206" dur="2000"/>
                                        <p:tgtEl>
                                          <p:spTgt spid="10"/>
                                        </p:tgtEl>
                                        <p:attrNameLst>
                                          <p:attrName>ppt_y</p:attrName>
                                        </p:attrNameLst>
                                      </p:cBhvr>
                                      <p:tavLst>
                                        <p:tav tm="0">
                                          <p:val>
                                            <p:strVal val="ppt_y"/>
                                          </p:val>
                                        </p:tav>
                                        <p:tav tm="100000">
                                          <p:val>
                                            <p:strVal val="ppt_y"/>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8" fill="hold" grpId="4"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8" fill="hold" grpId="4"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0-ppt_w/2"/>
                                          </p:val>
                                        </p:tav>
                                      </p:tavLst>
                                    </p:anim>
                                    <p:anim calcmode="lin" valueType="num">
                                      <p:cBhvr additive="base">
                                        <p:cTn id="214" dur="2000"/>
                                        <p:tgtEl>
                                          <p:spTgt spid="14"/>
                                        </p:tgtEl>
                                        <p:attrNameLst>
                                          <p:attrName>ppt_y</p:attrName>
                                        </p:attrNameLst>
                                      </p:cBhvr>
                                      <p:tavLst>
                                        <p:tav tm="0">
                                          <p:val>
                                            <p:strVal val="ppt_y"/>
                                          </p:val>
                                        </p:tav>
                                        <p:tav tm="100000">
                                          <p:val>
                                            <p:strVal val="ppt_y"/>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8" fill="hold" grpId="4"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ppt_y"/>
                                          </p:val>
                                        </p:tav>
                                      </p:tavLst>
                                    </p:anim>
                                    <p:set>
                                      <p:cBhvr>
                                        <p:cTn id="219" dur="1" fill="hold">
                                          <p:stCondLst>
                                            <p:cond delay="1999"/>
                                          </p:stCondLst>
                                        </p:cTn>
                                        <p:tgtEl>
                                          <p:spTgt spid="15"/>
                                        </p:tgtEl>
                                        <p:attrNameLst>
                                          <p:attrName>style.visibility</p:attrName>
                                        </p:attrNameLst>
                                      </p:cBhvr>
                                      <p:to>
                                        <p:strVal val="hidden"/>
                                      </p:to>
                                    </p:set>
                                  </p:childTnLst>
                                </p:cTn>
                              </p:par>
                              <p:par>
                                <p:cTn id="220" presetID="23" presetClass="entr" presetSubtype="288"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 calcmode="lin" valueType="num">
                                      <p:cBhvr>
                                        <p:cTn id="222" dur="2000" fill="hold"/>
                                        <p:tgtEl>
                                          <p:spTgt spid="2"/>
                                        </p:tgtEl>
                                        <p:attrNameLst>
                                          <p:attrName>ppt_w</p:attrName>
                                        </p:attrNameLst>
                                      </p:cBhvr>
                                      <p:tavLst>
                                        <p:tav tm="0">
                                          <p:val>
                                            <p:strVal val="4/3*#ppt_w"/>
                                          </p:val>
                                        </p:tav>
                                        <p:tav tm="100000">
                                          <p:val>
                                            <p:strVal val="#ppt_w"/>
                                          </p:val>
                                        </p:tav>
                                      </p:tavLst>
                                    </p:anim>
                                    <p:anim calcmode="lin" valueType="num">
                                      <p:cBhvr>
                                        <p:cTn id="223" dur="2000" fill="hold"/>
                                        <p:tgtEl>
                                          <p:spTgt spid="2"/>
                                        </p:tgtEl>
                                        <p:attrNameLst>
                                          <p:attrName>ppt_h</p:attrName>
                                        </p:attrNameLst>
                                      </p:cBhvr>
                                      <p:tavLst>
                                        <p:tav tm="0">
                                          <p:val>
                                            <p:strVal val="4/3*#ppt_h"/>
                                          </p:val>
                                        </p:tav>
                                        <p:tav tm="100000">
                                          <p:val>
                                            <p:strVal val="#ppt_h"/>
                                          </p:val>
                                        </p:tav>
                                      </p:tavLst>
                                    </p:anim>
                                  </p:childTnLst>
                                </p:cTn>
                              </p:par>
                              <p:par>
                                <p:cTn id="224" presetID="16" presetClass="entr" presetSubtype="37"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Effect transition="in" filter="barn(outVertical)">
                                      <p:cBhvr>
                                        <p:cTn id="2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42942"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85884"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28826"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00330"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72"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86214"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56"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72098"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040"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82"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924"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572428"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215370"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858264" y="1071546"/>
            <a:ext cx="571472" cy="4857784"/>
          </a:xfrm>
          <a:prstGeom prst="rect">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10215602" cy="8358222"/>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8"/>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7"/>
                                        </p:tgtEl>
                                        <p:attrNameLst>
                                          <p:attrName>r</p:attrName>
                                        </p:attrNameLst>
                                      </p:cBhvr>
                                    </p:animRot>
                                  </p:childTnLst>
                                </p:cTn>
                              </p:par>
                            </p:childTnLst>
                          </p:cTn>
                        </p:par>
                        <p:par>
                          <p:cTn id="98" fill="hold">
                            <p:stCondLst>
                              <p:cond delay="2000"/>
                            </p:stCondLst>
                            <p:childTnLst>
                              <p:par>
                                <p:cTn id="99" presetID="2" presetClass="exit" presetSubtype="2" fill="hold" grpId="2" nodeType="afterEffect">
                                  <p:stCondLst>
                                    <p:cond delay="0"/>
                                  </p:stCondLst>
                                  <p:childTnLst>
                                    <p:anim calcmode="lin" valueType="num">
                                      <p:cBhvr additive="base">
                                        <p:cTn id="100" dur="2000"/>
                                        <p:tgtEl>
                                          <p:spTgt spid="3"/>
                                        </p:tgtEl>
                                        <p:attrNameLst>
                                          <p:attrName>ppt_x</p:attrName>
                                        </p:attrNameLst>
                                      </p:cBhvr>
                                      <p:tavLst>
                                        <p:tav tm="0">
                                          <p:val>
                                            <p:strVal val="ppt_x"/>
                                          </p:val>
                                        </p:tav>
                                        <p:tav tm="100000">
                                          <p:val>
                                            <p:strVal val="1+ppt_w/2"/>
                                          </p:val>
                                        </p:tav>
                                      </p:tavLst>
                                    </p:anim>
                                    <p:anim calcmode="lin" valueType="num">
                                      <p:cBhvr additive="base">
                                        <p:cTn id="101" dur="2000"/>
                                        <p:tgtEl>
                                          <p:spTgt spid="3"/>
                                        </p:tgtEl>
                                        <p:attrNameLst>
                                          <p:attrName>ppt_y</p:attrName>
                                        </p:attrNameLst>
                                      </p:cBhvr>
                                      <p:tavLst>
                                        <p:tav tm="0">
                                          <p:val>
                                            <p:strVal val="ppt_y"/>
                                          </p:val>
                                        </p:tav>
                                        <p:tav tm="100000">
                                          <p:val>
                                            <p:strVal val="ppt_y"/>
                                          </p:val>
                                        </p:tav>
                                      </p:tavLst>
                                    </p:anim>
                                    <p:set>
                                      <p:cBhvr>
                                        <p:cTn id="102" dur="1" fill="hold">
                                          <p:stCondLst>
                                            <p:cond delay="1999"/>
                                          </p:stCondLst>
                                        </p:cTn>
                                        <p:tgtEl>
                                          <p:spTgt spid="3"/>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4"/>
                                        </p:tgtEl>
                                        <p:attrNameLst>
                                          <p:attrName>ppt_x</p:attrName>
                                        </p:attrNameLst>
                                      </p:cBhvr>
                                      <p:tavLst>
                                        <p:tav tm="0">
                                          <p:val>
                                            <p:strVal val="ppt_x"/>
                                          </p:val>
                                        </p:tav>
                                        <p:tav tm="100000">
                                          <p:val>
                                            <p:strVal val="0-ppt_w/2"/>
                                          </p:val>
                                        </p:tav>
                                      </p:tavLst>
                                    </p:anim>
                                    <p:anim calcmode="lin" valueType="num">
                                      <p:cBhvr additive="base">
                                        <p:cTn id="105" dur="2000"/>
                                        <p:tgtEl>
                                          <p:spTgt spid="4"/>
                                        </p:tgtEl>
                                        <p:attrNameLst>
                                          <p:attrName>ppt_y</p:attrName>
                                        </p:attrNameLst>
                                      </p:cBhvr>
                                      <p:tavLst>
                                        <p:tav tm="0">
                                          <p:val>
                                            <p:strVal val="ppt_y"/>
                                          </p:val>
                                        </p:tav>
                                        <p:tav tm="100000">
                                          <p:val>
                                            <p:strVal val="ppt_y"/>
                                          </p:val>
                                        </p:tav>
                                      </p:tavLst>
                                    </p:anim>
                                    <p:set>
                                      <p:cBhvr>
                                        <p:cTn id="106" dur="1" fill="hold">
                                          <p:stCondLst>
                                            <p:cond delay="1999"/>
                                          </p:stCondLst>
                                        </p:cTn>
                                        <p:tgtEl>
                                          <p:spTgt spid="4"/>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3" presetClass="entr" presetSubtype="288"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2000" fill="hold"/>
                                        <p:tgtEl>
                                          <p:spTgt spid="2"/>
                                        </p:tgtEl>
                                        <p:attrNameLst>
                                          <p:attrName>ppt_w</p:attrName>
                                        </p:attrNameLst>
                                      </p:cBhvr>
                                      <p:tavLst>
                                        <p:tav tm="0">
                                          <p:val>
                                            <p:strVal val="4/3*#ppt_w"/>
                                          </p:val>
                                        </p:tav>
                                        <p:tav tm="100000">
                                          <p:val>
                                            <p:strVal val="#ppt_w"/>
                                          </p:val>
                                        </p:tav>
                                      </p:tavLst>
                                    </p:anim>
                                    <p:anim calcmode="lin" valueType="num">
                                      <p:cBhvr>
                                        <p:cTn id="162" dur="2000" fill="hold"/>
                                        <p:tgtEl>
                                          <p:spTgt spid="2"/>
                                        </p:tgtEl>
                                        <p:attrNameLst>
                                          <p:attrName>ppt_h</p:attrName>
                                        </p:attrNameLst>
                                      </p:cBhvr>
                                      <p:tavLst>
                                        <p:tav tm="0">
                                          <p:val>
                                            <p:strVal val="4/3*#ppt_h"/>
                                          </p:val>
                                        </p:tav>
                                        <p:tav tm="100000">
                                          <p:val>
                                            <p:strVal val="#ppt_h"/>
                                          </p:val>
                                        </p:tav>
                                      </p:tavLst>
                                    </p:anim>
                                  </p:childTnLst>
                                </p:cTn>
                              </p:par>
                              <p:par>
                                <p:cTn id="163" presetID="16" presetClass="entr" presetSubtype="37"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Effect transition="in" filter="barn(outVertical)">
                                      <p:cBhvr>
                                        <p:cTn id="16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Lágrima"/>
          <p:cNvSpPr/>
          <p:nvPr/>
        </p:nvSpPr>
        <p:spPr>
          <a:xfrm rot="18915574">
            <a:off x="3301455"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15574">
            <a:off x="4762635" y="260997"/>
            <a:ext cx="1261765" cy="1263931"/>
          </a:xfrm>
          <a:prstGeom prst="teardrop">
            <a:avLst/>
          </a:prstGeom>
          <a:blipFill>
            <a:blip r:embed="rId4"/>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5574">
            <a:off x="3301455" y="1975483"/>
            <a:ext cx="1261765" cy="1263931"/>
          </a:xfrm>
          <a:prstGeom prst="teardrop">
            <a:avLst/>
          </a:prstGeom>
          <a:blipFill>
            <a:blip r:embed="rId4"/>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15574">
            <a:off x="4762635" y="19754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5574">
            <a:off x="3301455" y="36185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15574">
            <a:off x="4762635" y="3618583"/>
            <a:ext cx="1261765" cy="1263931"/>
          </a:xfrm>
          <a:prstGeom prst="teardrop">
            <a:avLst/>
          </a:prstGeom>
          <a:blipFill>
            <a:blip r:embed="rId5"/>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5574">
            <a:off x="3301455" y="5333069"/>
            <a:ext cx="1261765" cy="1263931"/>
          </a:xfrm>
          <a:prstGeom prst="teardrop">
            <a:avLst/>
          </a:prstGeom>
          <a:blipFill>
            <a:blip r:embed="rId5"/>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574">
            <a:off x="4762635" y="533306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15574">
            <a:off x="262074" y="260998"/>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5574">
            <a:off x="1937568" y="260999"/>
            <a:ext cx="1261765" cy="1263931"/>
          </a:xfrm>
          <a:prstGeom prst="teardrop">
            <a:avLst/>
          </a:prstGeom>
          <a:blipFill>
            <a:blip r:embed="rId6"/>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15574">
            <a:off x="262074" y="1975484"/>
            <a:ext cx="1261765" cy="1263931"/>
          </a:xfrm>
          <a:prstGeom prst="teardrop">
            <a:avLst/>
          </a:prstGeom>
          <a:blipFill>
            <a:blip r:embed="rId5"/>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5574">
            <a:off x="1937568"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5574">
            <a:off x="262074" y="3618584"/>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15574">
            <a:off x="1937568" y="3618585"/>
            <a:ext cx="1261765" cy="1263931"/>
          </a:xfrm>
          <a:prstGeom prst="teardrop">
            <a:avLst/>
          </a:prstGeom>
          <a:blipFill>
            <a:blip r:embed="rId6"/>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15574">
            <a:off x="262073" y="5333096"/>
            <a:ext cx="1261765" cy="1263931"/>
          </a:xfrm>
          <a:prstGeom prst="teardrop">
            <a:avLst/>
          </a:prstGeom>
          <a:blipFill>
            <a:blip r:embed="rId4"/>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915574">
            <a:off x="1976552" y="533309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5574">
            <a:off x="6191396" y="261000"/>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915574">
            <a:off x="7620162" y="260997"/>
            <a:ext cx="1261765" cy="1263931"/>
          </a:xfrm>
          <a:prstGeom prst="teardrop">
            <a:avLst/>
          </a:prstGeom>
          <a:blipFill>
            <a:blip r:embed="rId5"/>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915574">
            <a:off x="6191396" y="1975486"/>
            <a:ext cx="1261765" cy="1263931"/>
          </a:xfrm>
          <a:prstGeom prst="teardrop">
            <a:avLst/>
          </a:prstGeom>
          <a:blipFill>
            <a:blip r:embed="rId6"/>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15574">
            <a:off x="7620162"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15574">
            <a:off x="6191396" y="361858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574">
            <a:off x="7620162" y="3618559"/>
            <a:ext cx="1261765" cy="1263931"/>
          </a:xfrm>
          <a:prstGeom prst="teardrop">
            <a:avLst/>
          </a:prstGeom>
          <a:blipFill>
            <a:blip r:embed="rId4"/>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915574">
            <a:off x="6191396" y="5333072"/>
            <a:ext cx="1261765" cy="1263931"/>
          </a:xfrm>
          <a:prstGeom prst="teardrop">
            <a:avLst/>
          </a:prstGeom>
          <a:blipFill>
            <a:blip r:embed="rId6"/>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8915574">
            <a:off x="7620161" y="5333072"/>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0"/>
            <a:ext cx="9144000" cy="7858156"/>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ppt_x"/>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ppt_x"/>
                                          </p:val>
                                        </p:tav>
                                        <p:tav tm="100000">
                                          <p:val>
                                            <p:strVal val="#ppt_x"/>
                                          </p:val>
                                        </p:tav>
                                      </p:tavLst>
                                    </p:anim>
                                    <p:anim calcmode="lin" valueType="num">
                                      <p:cBhvr additive="base">
                                        <p:cTn id="35" dur="20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ppt_x"/>
                                          </p:val>
                                        </p:tav>
                                        <p:tav tm="100000">
                                          <p:val>
                                            <p:strVal val="#ppt_x"/>
                                          </p:val>
                                        </p:tav>
                                      </p:tavLst>
                                    </p:anim>
                                    <p:anim calcmode="lin" valueType="num">
                                      <p:cBhvr additive="base">
                                        <p:cTn id="39" dur="2000" fill="hold"/>
                                        <p:tgtEl>
                                          <p:spTgt spid="1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ppt_x"/>
                                          </p:val>
                                        </p:tav>
                                        <p:tav tm="100000">
                                          <p:val>
                                            <p:strVal val="#ppt_x"/>
                                          </p:val>
                                        </p:tav>
                                      </p:tavLst>
                                    </p:anim>
                                    <p:anim calcmode="lin" valueType="num">
                                      <p:cBhvr additive="base">
                                        <p:cTn id="43" dur="2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2000" fill="hold"/>
                                        <p:tgtEl>
                                          <p:spTgt spid="17"/>
                                        </p:tgtEl>
                                        <p:attrNameLst>
                                          <p:attrName>ppt_x</p:attrName>
                                        </p:attrNameLst>
                                      </p:cBhvr>
                                      <p:tavLst>
                                        <p:tav tm="0">
                                          <p:val>
                                            <p:strVal val="#ppt_x"/>
                                          </p:val>
                                        </p:tav>
                                        <p:tav tm="100000">
                                          <p:val>
                                            <p:strVal val="#ppt_x"/>
                                          </p:val>
                                        </p:tav>
                                      </p:tavLst>
                                    </p:anim>
                                    <p:anim calcmode="lin" valueType="num">
                                      <p:cBhvr additive="base">
                                        <p:cTn id="47" dur="2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2000" fill="hold"/>
                                        <p:tgtEl>
                                          <p:spTgt spid="18"/>
                                        </p:tgtEl>
                                        <p:attrNameLst>
                                          <p:attrName>ppt_x</p:attrName>
                                        </p:attrNameLst>
                                      </p:cBhvr>
                                      <p:tavLst>
                                        <p:tav tm="0">
                                          <p:val>
                                            <p:strVal val="#ppt_x"/>
                                          </p:val>
                                        </p:tav>
                                        <p:tav tm="100000">
                                          <p:val>
                                            <p:strVal val="#ppt_x"/>
                                          </p:val>
                                        </p:tav>
                                      </p:tavLst>
                                    </p:anim>
                                    <p:anim calcmode="lin" valueType="num">
                                      <p:cBhvr additive="base">
                                        <p:cTn id="51" dur="2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2000" fill="hold"/>
                                        <p:tgtEl>
                                          <p:spTgt spid="19"/>
                                        </p:tgtEl>
                                        <p:attrNameLst>
                                          <p:attrName>ppt_x</p:attrName>
                                        </p:attrNameLst>
                                      </p:cBhvr>
                                      <p:tavLst>
                                        <p:tav tm="0">
                                          <p:val>
                                            <p:strVal val="#ppt_x"/>
                                          </p:val>
                                        </p:tav>
                                        <p:tav tm="100000">
                                          <p:val>
                                            <p:strVal val="#ppt_x"/>
                                          </p:val>
                                        </p:tav>
                                      </p:tavLst>
                                    </p:anim>
                                    <p:anim calcmode="lin" valueType="num">
                                      <p:cBhvr additive="base">
                                        <p:cTn id="55" dur="2000" fill="hold"/>
                                        <p:tgtEl>
                                          <p:spTgt spid="19"/>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ppt_x"/>
                                          </p:val>
                                        </p:tav>
                                        <p:tav tm="100000">
                                          <p:val>
                                            <p:strVal val="#ppt_x"/>
                                          </p:val>
                                        </p:tav>
                                      </p:tavLst>
                                    </p:anim>
                                    <p:anim calcmode="lin" valueType="num">
                                      <p:cBhvr additive="base">
                                        <p:cTn id="59" dur="2000" fill="hold"/>
                                        <p:tgtEl>
                                          <p:spTgt spid="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ppt_x"/>
                                          </p:val>
                                        </p:tav>
                                        <p:tav tm="100000">
                                          <p:val>
                                            <p:strVal val="#ppt_x"/>
                                          </p:val>
                                        </p:tav>
                                      </p:tavLst>
                                    </p:anim>
                                    <p:anim calcmode="lin" valueType="num">
                                      <p:cBhvr additive="base">
                                        <p:cTn id="67" dur="2000" fill="hold"/>
                                        <p:tgtEl>
                                          <p:spTgt spid="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ppt_x"/>
                                          </p:val>
                                        </p:tav>
                                        <p:tav tm="100000">
                                          <p:val>
                                            <p:strVal val="#ppt_x"/>
                                          </p:val>
                                        </p:tav>
                                      </p:tavLst>
                                    </p:anim>
                                    <p:anim calcmode="lin" valueType="num">
                                      <p:cBhvr additive="base">
                                        <p:cTn id="71" dur="2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2000" fill="hold"/>
                                        <p:tgtEl>
                                          <p:spTgt spid="23"/>
                                        </p:tgtEl>
                                        <p:attrNameLst>
                                          <p:attrName>ppt_x</p:attrName>
                                        </p:attrNameLst>
                                      </p:cBhvr>
                                      <p:tavLst>
                                        <p:tav tm="0">
                                          <p:val>
                                            <p:strVal val="#ppt_x"/>
                                          </p:val>
                                        </p:tav>
                                        <p:tav tm="100000">
                                          <p:val>
                                            <p:strVal val="#ppt_x"/>
                                          </p:val>
                                        </p:tav>
                                      </p:tavLst>
                                    </p:anim>
                                    <p:anim calcmode="lin" valueType="num">
                                      <p:cBhvr additive="base">
                                        <p:cTn id="87" dur="2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2000" fill="hold"/>
                                        <p:tgtEl>
                                          <p:spTgt spid="24"/>
                                        </p:tgtEl>
                                        <p:attrNameLst>
                                          <p:attrName>ppt_x</p:attrName>
                                        </p:attrNameLst>
                                      </p:cBhvr>
                                      <p:tavLst>
                                        <p:tav tm="0">
                                          <p:val>
                                            <p:strVal val="#ppt_x"/>
                                          </p:val>
                                        </p:tav>
                                        <p:tav tm="100000">
                                          <p:val>
                                            <p:strVal val="#ppt_x"/>
                                          </p:val>
                                        </p:tav>
                                      </p:tavLst>
                                    </p:anim>
                                    <p:anim calcmode="lin" valueType="num">
                                      <p:cBhvr additive="base">
                                        <p:cTn id="91" dur="2000" fill="hold"/>
                                        <p:tgtEl>
                                          <p:spTgt spid="2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2000" fill="hold"/>
                                        <p:tgtEl>
                                          <p:spTgt spid="25"/>
                                        </p:tgtEl>
                                        <p:attrNameLst>
                                          <p:attrName>ppt_x</p:attrName>
                                        </p:attrNameLst>
                                      </p:cBhvr>
                                      <p:tavLst>
                                        <p:tav tm="0">
                                          <p:val>
                                            <p:strVal val="#ppt_x"/>
                                          </p:val>
                                        </p:tav>
                                        <p:tav tm="100000">
                                          <p:val>
                                            <p:strVal val="#ppt_x"/>
                                          </p:val>
                                        </p:tav>
                                      </p:tavLst>
                                    </p:anim>
                                    <p:anim calcmode="lin" valueType="num">
                                      <p:cBhvr additive="base">
                                        <p:cTn id="95" dur="2000" fill="hold"/>
                                        <p:tgtEl>
                                          <p:spTgt spid="25"/>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2000" fill="hold"/>
                                        <p:tgtEl>
                                          <p:spTgt spid="27"/>
                                        </p:tgtEl>
                                        <p:attrNameLst>
                                          <p:attrName>ppt_x</p:attrName>
                                        </p:attrNameLst>
                                      </p:cBhvr>
                                      <p:tavLst>
                                        <p:tav tm="0">
                                          <p:val>
                                            <p:strVal val="#ppt_x"/>
                                          </p:val>
                                        </p:tav>
                                        <p:tav tm="100000">
                                          <p:val>
                                            <p:strVal val="#ppt_x"/>
                                          </p:val>
                                        </p:tav>
                                      </p:tavLst>
                                    </p:anim>
                                    <p:anim calcmode="lin" valueType="num">
                                      <p:cBhvr additive="base">
                                        <p:cTn id="103" dur="2000" fill="hold"/>
                                        <p:tgtEl>
                                          <p:spTgt spid="27"/>
                                        </p:tgtEl>
                                        <p:attrNameLst>
                                          <p:attrName>ppt_y</p:attrName>
                                        </p:attrNameLst>
                                      </p:cBhvr>
                                      <p:tavLst>
                                        <p:tav tm="0">
                                          <p:val>
                                            <p:strVal val="0-#ppt_h/2"/>
                                          </p:val>
                                        </p:tav>
                                        <p:tav tm="100000">
                                          <p:val>
                                            <p:strVal val="#ppt_y"/>
                                          </p:val>
                                        </p:tav>
                                      </p:tavLst>
                                    </p:anim>
                                  </p:childTnLst>
                                </p:cTn>
                              </p:par>
                              <p:par>
                                <p:cTn id="104" presetID="8" presetClass="emph" presetSubtype="0" fill="hold" grpId="1" nodeType="withEffect">
                                  <p:stCondLst>
                                    <p:cond delay="0"/>
                                  </p:stCondLst>
                                  <p:childTnLst>
                                    <p:animRot by="10800000">
                                      <p:cBhvr>
                                        <p:cTn id="105" dur="2000" fill="hold"/>
                                        <p:tgtEl>
                                          <p:spTgt spid="4"/>
                                        </p:tgtEl>
                                        <p:attrNameLst>
                                          <p:attrName>r</p:attrName>
                                        </p:attrNameLst>
                                      </p:cBhvr>
                                    </p:animRot>
                                  </p:childTnLst>
                                </p:cTn>
                              </p:par>
                              <p:par>
                                <p:cTn id="106" presetID="8" presetClass="emph" presetSubtype="0" fill="hold" grpId="1"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grpId="1"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grpId="1"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grpId="1"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grpId="1" nodeType="withEffect">
                                  <p:stCondLst>
                                    <p:cond delay="0"/>
                                  </p:stCondLst>
                                  <p:childTnLst>
                                    <p:animRot by="10800000">
                                      <p:cBhvr>
                                        <p:cTn id="115" dur="2000" fill="hold"/>
                                        <p:tgtEl>
                                          <p:spTgt spid="13"/>
                                        </p:tgtEl>
                                        <p:attrNameLst>
                                          <p:attrName>r</p:attrName>
                                        </p:attrNameLst>
                                      </p:cBhvr>
                                    </p:animRot>
                                  </p:childTnLst>
                                </p:cTn>
                              </p:par>
                              <p:par>
                                <p:cTn id="116" presetID="8" presetClass="emph" presetSubtype="0" fill="hold" grpId="1" nodeType="withEffect">
                                  <p:stCondLst>
                                    <p:cond delay="0"/>
                                  </p:stCondLst>
                                  <p:childTnLst>
                                    <p:animRot by="10800000">
                                      <p:cBhvr>
                                        <p:cTn id="117" dur="2000" fill="hold"/>
                                        <p:tgtEl>
                                          <p:spTgt spid="14"/>
                                        </p:tgtEl>
                                        <p:attrNameLst>
                                          <p:attrName>r</p:attrName>
                                        </p:attrNameLst>
                                      </p:cBhvr>
                                    </p:animRot>
                                  </p:childTnLst>
                                </p:cTn>
                              </p:par>
                              <p:par>
                                <p:cTn id="118" presetID="8" presetClass="emph" presetSubtype="0" fill="hold" grpId="1" nodeType="withEffect">
                                  <p:stCondLst>
                                    <p:cond delay="0"/>
                                  </p:stCondLst>
                                  <p:childTnLst>
                                    <p:animRot by="10800000">
                                      <p:cBhvr>
                                        <p:cTn id="119" dur="2000" fill="hold"/>
                                        <p:tgtEl>
                                          <p:spTgt spid="15"/>
                                        </p:tgtEl>
                                        <p:attrNameLst>
                                          <p:attrName>r</p:attrName>
                                        </p:attrNameLst>
                                      </p:cBhvr>
                                    </p:animRot>
                                  </p:childTnLst>
                                </p:cTn>
                              </p:par>
                              <p:par>
                                <p:cTn id="120" presetID="8" presetClass="emph" presetSubtype="0" fill="hold" grpId="1" nodeType="withEffect">
                                  <p:stCondLst>
                                    <p:cond delay="0"/>
                                  </p:stCondLst>
                                  <p:childTnLst>
                                    <p:animRot by="10800000">
                                      <p:cBhvr>
                                        <p:cTn id="121" dur="2000" fill="hold"/>
                                        <p:tgtEl>
                                          <p:spTgt spid="16"/>
                                        </p:tgtEl>
                                        <p:attrNameLst>
                                          <p:attrName>r</p:attrName>
                                        </p:attrNameLst>
                                      </p:cBhvr>
                                    </p:animRot>
                                  </p:childTnLst>
                                </p:cTn>
                              </p:par>
                              <p:par>
                                <p:cTn id="122" presetID="8" presetClass="emph" presetSubtype="0" fill="hold" grpId="1" nodeType="withEffect">
                                  <p:stCondLst>
                                    <p:cond delay="0"/>
                                  </p:stCondLst>
                                  <p:childTnLst>
                                    <p:animRot by="10800000">
                                      <p:cBhvr>
                                        <p:cTn id="123" dur="2000" fill="hold"/>
                                        <p:tgtEl>
                                          <p:spTgt spid="17"/>
                                        </p:tgtEl>
                                        <p:attrNameLst>
                                          <p:attrName>r</p:attrName>
                                        </p:attrNameLst>
                                      </p:cBhvr>
                                    </p:animRot>
                                  </p:childTnLst>
                                </p:cTn>
                              </p:par>
                              <p:par>
                                <p:cTn id="124" presetID="8" presetClass="emph" presetSubtype="0" fill="hold" grpId="1" nodeType="withEffect">
                                  <p:stCondLst>
                                    <p:cond delay="0"/>
                                  </p:stCondLst>
                                  <p:childTnLst>
                                    <p:animRot by="10800000">
                                      <p:cBhvr>
                                        <p:cTn id="125" dur="2000" fill="hold"/>
                                        <p:tgtEl>
                                          <p:spTgt spid="18"/>
                                        </p:tgtEl>
                                        <p:attrNameLst>
                                          <p:attrName>r</p:attrName>
                                        </p:attrNameLst>
                                      </p:cBhvr>
                                    </p:animRot>
                                  </p:childTnLst>
                                </p:cTn>
                              </p:par>
                              <p:par>
                                <p:cTn id="126" presetID="8" presetClass="emph" presetSubtype="0" fill="hold" grpId="1" nodeType="withEffect">
                                  <p:stCondLst>
                                    <p:cond delay="0"/>
                                  </p:stCondLst>
                                  <p:childTnLst>
                                    <p:animRot by="10800000">
                                      <p:cBhvr>
                                        <p:cTn id="127" dur="2000" fill="hold"/>
                                        <p:tgtEl>
                                          <p:spTgt spid="19"/>
                                        </p:tgtEl>
                                        <p:attrNameLst>
                                          <p:attrName>r</p:attrName>
                                        </p:attrNameLst>
                                      </p:cBhvr>
                                    </p:animRot>
                                  </p:childTnLst>
                                </p:cTn>
                              </p:par>
                              <p:par>
                                <p:cTn id="128" presetID="8" presetClass="emph" presetSubtype="0" fill="hold" grpId="1" nodeType="withEffect">
                                  <p:stCondLst>
                                    <p:cond delay="0"/>
                                  </p:stCondLst>
                                  <p:childTnLst>
                                    <p:animRot by="-10800000">
                                      <p:cBhvr>
                                        <p:cTn id="129" dur="2000" fill="hold"/>
                                        <p:tgtEl>
                                          <p:spTgt spid="5"/>
                                        </p:tgtEl>
                                        <p:attrNameLst>
                                          <p:attrName>r</p:attrName>
                                        </p:attrNameLst>
                                      </p:cBhvr>
                                    </p:animRot>
                                  </p:childTnLst>
                                </p:cTn>
                              </p:par>
                              <p:par>
                                <p:cTn id="130" presetID="8" presetClass="emph" presetSubtype="0" fill="hold" grpId="1" nodeType="withEffect">
                                  <p:stCondLst>
                                    <p:cond delay="0"/>
                                  </p:stCondLst>
                                  <p:childTnLst>
                                    <p:animRot by="-10800000">
                                      <p:cBhvr>
                                        <p:cTn id="131" dur="2000" fill="hold"/>
                                        <p:tgtEl>
                                          <p:spTgt spid="7"/>
                                        </p:tgtEl>
                                        <p:attrNameLst>
                                          <p:attrName>r</p:attrName>
                                        </p:attrNameLst>
                                      </p:cBhvr>
                                    </p:animRot>
                                  </p:childTnLst>
                                </p:cTn>
                              </p:par>
                              <p:par>
                                <p:cTn id="132" presetID="8" presetClass="emph" presetSubtype="0" fill="hold" grpId="1" nodeType="withEffect">
                                  <p:stCondLst>
                                    <p:cond delay="0"/>
                                  </p:stCondLst>
                                  <p:childTnLst>
                                    <p:animRot by="-10800000">
                                      <p:cBhvr>
                                        <p:cTn id="133" dur="2000" fill="hold"/>
                                        <p:tgtEl>
                                          <p:spTgt spid="9"/>
                                        </p:tgtEl>
                                        <p:attrNameLst>
                                          <p:attrName>r</p:attrName>
                                        </p:attrNameLst>
                                      </p:cBhvr>
                                    </p:animRot>
                                  </p:childTnLst>
                                </p:cTn>
                              </p:par>
                              <p:par>
                                <p:cTn id="134" presetID="8" presetClass="emph" presetSubtype="0" fill="hold" grpId="1" nodeType="withEffect">
                                  <p:stCondLst>
                                    <p:cond delay="0"/>
                                  </p:stCondLst>
                                  <p:childTnLst>
                                    <p:animRot by="-10800000">
                                      <p:cBhvr>
                                        <p:cTn id="135" dur="2000" fill="hold"/>
                                        <p:tgtEl>
                                          <p:spTgt spid="11"/>
                                        </p:tgtEl>
                                        <p:attrNameLst>
                                          <p:attrName>r</p:attrName>
                                        </p:attrNameLst>
                                      </p:cBhvr>
                                    </p:animRot>
                                  </p:childTnLst>
                                </p:cTn>
                              </p:par>
                              <p:par>
                                <p:cTn id="136" presetID="8" presetClass="emph" presetSubtype="0" fill="hold" grpId="1" nodeType="withEffect">
                                  <p:stCondLst>
                                    <p:cond delay="0"/>
                                  </p:stCondLst>
                                  <p:childTnLst>
                                    <p:animRot by="-10800000">
                                      <p:cBhvr>
                                        <p:cTn id="137" dur="2000" fill="hold"/>
                                        <p:tgtEl>
                                          <p:spTgt spid="20"/>
                                        </p:tgtEl>
                                        <p:attrNameLst>
                                          <p:attrName>r</p:attrName>
                                        </p:attrNameLst>
                                      </p:cBhvr>
                                    </p:animRot>
                                  </p:childTnLst>
                                </p:cTn>
                              </p:par>
                              <p:par>
                                <p:cTn id="138" presetID="8" presetClass="emph" presetSubtype="0" fill="hold" grpId="1" nodeType="withEffect">
                                  <p:stCondLst>
                                    <p:cond delay="0"/>
                                  </p:stCondLst>
                                  <p:childTnLst>
                                    <p:animRot by="-10800000">
                                      <p:cBhvr>
                                        <p:cTn id="139" dur="2000" fill="hold"/>
                                        <p:tgtEl>
                                          <p:spTgt spid="21"/>
                                        </p:tgtEl>
                                        <p:attrNameLst>
                                          <p:attrName>r</p:attrName>
                                        </p:attrNameLst>
                                      </p:cBhvr>
                                    </p:animRot>
                                  </p:childTnLst>
                                </p:cTn>
                              </p:par>
                              <p:par>
                                <p:cTn id="140" presetID="8" presetClass="emph" presetSubtype="0" fill="hold" grpId="1" nodeType="withEffect">
                                  <p:stCondLst>
                                    <p:cond delay="0"/>
                                  </p:stCondLst>
                                  <p:childTnLst>
                                    <p:animRot by="-10800000">
                                      <p:cBhvr>
                                        <p:cTn id="141" dur="2000" fill="hold"/>
                                        <p:tgtEl>
                                          <p:spTgt spid="22"/>
                                        </p:tgtEl>
                                        <p:attrNameLst>
                                          <p:attrName>r</p:attrName>
                                        </p:attrNameLst>
                                      </p:cBhvr>
                                    </p:animRot>
                                  </p:childTnLst>
                                </p:cTn>
                              </p:par>
                              <p:par>
                                <p:cTn id="142" presetID="8" presetClass="emph" presetSubtype="0" fill="hold" grpId="1" nodeType="withEffect">
                                  <p:stCondLst>
                                    <p:cond delay="0"/>
                                  </p:stCondLst>
                                  <p:childTnLst>
                                    <p:animRot by="-10800000">
                                      <p:cBhvr>
                                        <p:cTn id="143" dur="2000" fill="hold"/>
                                        <p:tgtEl>
                                          <p:spTgt spid="23"/>
                                        </p:tgtEl>
                                        <p:attrNameLst>
                                          <p:attrName>r</p:attrName>
                                        </p:attrNameLst>
                                      </p:cBhvr>
                                    </p:animRot>
                                  </p:childTnLst>
                                </p:cTn>
                              </p:par>
                              <p:par>
                                <p:cTn id="144" presetID="8" presetClass="emph" presetSubtype="0" fill="hold" grpId="1" nodeType="withEffect">
                                  <p:stCondLst>
                                    <p:cond delay="0"/>
                                  </p:stCondLst>
                                  <p:childTnLst>
                                    <p:animRot by="-10800000">
                                      <p:cBhvr>
                                        <p:cTn id="145" dur="2000" fill="hold"/>
                                        <p:tgtEl>
                                          <p:spTgt spid="24"/>
                                        </p:tgtEl>
                                        <p:attrNameLst>
                                          <p:attrName>r</p:attrName>
                                        </p:attrNameLst>
                                      </p:cBhvr>
                                    </p:animRot>
                                  </p:childTnLst>
                                </p:cTn>
                              </p:par>
                              <p:par>
                                <p:cTn id="146" presetID="8" presetClass="emph" presetSubtype="0" fill="hold" grpId="1" nodeType="withEffect">
                                  <p:stCondLst>
                                    <p:cond delay="0"/>
                                  </p:stCondLst>
                                  <p:childTnLst>
                                    <p:animRot by="-10800000">
                                      <p:cBhvr>
                                        <p:cTn id="147" dur="2000" fill="hold"/>
                                        <p:tgtEl>
                                          <p:spTgt spid="25"/>
                                        </p:tgtEl>
                                        <p:attrNameLst>
                                          <p:attrName>r</p:attrName>
                                        </p:attrNameLst>
                                      </p:cBhvr>
                                    </p:animRot>
                                  </p:childTnLst>
                                </p:cTn>
                              </p:par>
                              <p:par>
                                <p:cTn id="148" presetID="8" presetClass="emph" presetSubtype="0" fill="hold" grpId="1" nodeType="withEffect">
                                  <p:stCondLst>
                                    <p:cond delay="0"/>
                                  </p:stCondLst>
                                  <p:childTnLst>
                                    <p:animRot by="-10800000">
                                      <p:cBhvr>
                                        <p:cTn id="149" dur="2000" fill="hold"/>
                                        <p:tgtEl>
                                          <p:spTgt spid="26"/>
                                        </p:tgtEl>
                                        <p:attrNameLst>
                                          <p:attrName>r</p:attrName>
                                        </p:attrNameLst>
                                      </p:cBhvr>
                                    </p:animRot>
                                  </p:childTnLst>
                                </p:cTn>
                              </p:par>
                              <p:par>
                                <p:cTn id="150" presetID="8" presetClass="emph" presetSubtype="0" fill="hold" grpId="1" nodeType="withEffect">
                                  <p:stCondLst>
                                    <p:cond delay="0"/>
                                  </p:stCondLst>
                                  <p:childTnLst>
                                    <p:animRot by="-10800000">
                                      <p:cBhvr>
                                        <p:cTn id="151" dur="2000" fill="hold"/>
                                        <p:tgtEl>
                                          <p:spTgt spid="27"/>
                                        </p:tgtEl>
                                        <p:attrNameLst>
                                          <p:attrName>r</p:attrName>
                                        </p:attrNameLst>
                                      </p:cBhvr>
                                    </p:animRot>
                                  </p:childTnLst>
                                </p:cTn>
                              </p:par>
                              <p:par>
                                <p:cTn id="152" presetID="26" presetClass="entr" presetSubtype="0" fill="hold" grpId="2"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wipe(down)">
                                      <p:cBhvr>
                                        <p:cTn id="154" dur="580">
                                          <p:stCondLst>
                                            <p:cond delay="0"/>
                                          </p:stCondLst>
                                        </p:cTn>
                                        <p:tgtEl>
                                          <p:spTgt spid="4"/>
                                        </p:tgtEl>
                                      </p:cBhvr>
                                    </p:animEffect>
                                    <p:anim calcmode="lin" valueType="num">
                                      <p:cBhvr>
                                        <p:cTn id="15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60" dur="26">
                                          <p:stCondLst>
                                            <p:cond delay="650"/>
                                          </p:stCondLst>
                                        </p:cTn>
                                        <p:tgtEl>
                                          <p:spTgt spid="4"/>
                                        </p:tgtEl>
                                      </p:cBhvr>
                                      <p:to x="100000" y="60000"/>
                                    </p:animScale>
                                    <p:animScale>
                                      <p:cBhvr>
                                        <p:cTn id="161" dur="166" decel="50000">
                                          <p:stCondLst>
                                            <p:cond delay="676"/>
                                          </p:stCondLst>
                                        </p:cTn>
                                        <p:tgtEl>
                                          <p:spTgt spid="4"/>
                                        </p:tgtEl>
                                      </p:cBhvr>
                                      <p:to x="100000" y="100000"/>
                                    </p:animScale>
                                    <p:animScale>
                                      <p:cBhvr>
                                        <p:cTn id="162" dur="26">
                                          <p:stCondLst>
                                            <p:cond delay="1312"/>
                                          </p:stCondLst>
                                        </p:cTn>
                                        <p:tgtEl>
                                          <p:spTgt spid="4"/>
                                        </p:tgtEl>
                                      </p:cBhvr>
                                      <p:to x="100000" y="80000"/>
                                    </p:animScale>
                                    <p:animScale>
                                      <p:cBhvr>
                                        <p:cTn id="163" dur="166" decel="50000">
                                          <p:stCondLst>
                                            <p:cond delay="1338"/>
                                          </p:stCondLst>
                                        </p:cTn>
                                        <p:tgtEl>
                                          <p:spTgt spid="4"/>
                                        </p:tgtEl>
                                      </p:cBhvr>
                                      <p:to x="100000" y="100000"/>
                                    </p:animScale>
                                    <p:animScale>
                                      <p:cBhvr>
                                        <p:cTn id="164" dur="26">
                                          <p:stCondLst>
                                            <p:cond delay="1642"/>
                                          </p:stCondLst>
                                        </p:cTn>
                                        <p:tgtEl>
                                          <p:spTgt spid="4"/>
                                        </p:tgtEl>
                                      </p:cBhvr>
                                      <p:to x="100000" y="90000"/>
                                    </p:animScale>
                                    <p:animScale>
                                      <p:cBhvr>
                                        <p:cTn id="165" dur="166" decel="50000">
                                          <p:stCondLst>
                                            <p:cond delay="1668"/>
                                          </p:stCondLst>
                                        </p:cTn>
                                        <p:tgtEl>
                                          <p:spTgt spid="4"/>
                                        </p:tgtEl>
                                      </p:cBhvr>
                                      <p:to x="100000" y="100000"/>
                                    </p:animScale>
                                    <p:animScale>
                                      <p:cBhvr>
                                        <p:cTn id="166" dur="26">
                                          <p:stCondLst>
                                            <p:cond delay="1808"/>
                                          </p:stCondLst>
                                        </p:cTn>
                                        <p:tgtEl>
                                          <p:spTgt spid="4"/>
                                        </p:tgtEl>
                                      </p:cBhvr>
                                      <p:to x="100000" y="95000"/>
                                    </p:animScale>
                                    <p:animScale>
                                      <p:cBhvr>
                                        <p:cTn id="167" dur="166" decel="50000">
                                          <p:stCondLst>
                                            <p:cond delay="1834"/>
                                          </p:stCondLst>
                                        </p:cTn>
                                        <p:tgtEl>
                                          <p:spTgt spid="4"/>
                                        </p:tgtEl>
                                      </p:cBhvr>
                                      <p:to x="100000" y="100000"/>
                                    </p:animScale>
                                  </p:childTnLst>
                                </p:cTn>
                              </p:par>
                              <p:par>
                                <p:cTn id="168" presetID="26" presetClass="entr" presetSubtype="0" fill="hold" grpId="2" nodeType="withEffect">
                                  <p:stCondLst>
                                    <p:cond delay="0"/>
                                  </p:stCondLst>
                                  <p:childTnLst>
                                    <p:set>
                                      <p:cBhvr>
                                        <p:cTn id="169" dur="1" fill="hold">
                                          <p:stCondLst>
                                            <p:cond delay="0"/>
                                          </p:stCondLst>
                                        </p:cTn>
                                        <p:tgtEl>
                                          <p:spTgt spid="5"/>
                                        </p:tgtEl>
                                        <p:attrNameLst>
                                          <p:attrName>style.visibility</p:attrName>
                                        </p:attrNameLst>
                                      </p:cBhvr>
                                      <p:to>
                                        <p:strVal val="visible"/>
                                      </p:to>
                                    </p:set>
                                    <p:animEffect transition="in" filter="wipe(down)">
                                      <p:cBhvr>
                                        <p:cTn id="170" dur="580">
                                          <p:stCondLst>
                                            <p:cond delay="0"/>
                                          </p:stCondLst>
                                        </p:cTn>
                                        <p:tgtEl>
                                          <p:spTgt spid="5"/>
                                        </p:tgtEl>
                                      </p:cBhvr>
                                    </p:animEffect>
                                    <p:anim calcmode="lin" valueType="num">
                                      <p:cBhvr>
                                        <p:cTn id="17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6" dur="26">
                                          <p:stCondLst>
                                            <p:cond delay="650"/>
                                          </p:stCondLst>
                                        </p:cTn>
                                        <p:tgtEl>
                                          <p:spTgt spid="5"/>
                                        </p:tgtEl>
                                      </p:cBhvr>
                                      <p:to x="100000" y="60000"/>
                                    </p:animScale>
                                    <p:animScale>
                                      <p:cBhvr>
                                        <p:cTn id="177" dur="166" decel="50000">
                                          <p:stCondLst>
                                            <p:cond delay="676"/>
                                          </p:stCondLst>
                                        </p:cTn>
                                        <p:tgtEl>
                                          <p:spTgt spid="5"/>
                                        </p:tgtEl>
                                      </p:cBhvr>
                                      <p:to x="100000" y="100000"/>
                                    </p:animScale>
                                    <p:animScale>
                                      <p:cBhvr>
                                        <p:cTn id="178" dur="26">
                                          <p:stCondLst>
                                            <p:cond delay="1312"/>
                                          </p:stCondLst>
                                        </p:cTn>
                                        <p:tgtEl>
                                          <p:spTgt spid="5"/>
                                        </p:tgtEl>
                                      </p:cBhvr>
                                      <p:to x="100000" y="80000"/>
                                    </p:animScale>
                                    <p:animScale>
                                      <p:cBhvr>
                                        <p:cTn id="179" dur="166" decel="50000">
                                          <p:stCondLst>
                                            <p:cond delay="1338"/>
                                          </p:stCondLst>
                                        </p:cTn>
                                        <p:tgtEl>
                                          <p:spTgt spid="5"/>
                                        </p:tgtEl>
                                      </p:cBhvr>
                                      <p:to x="100000" y="100000"/>
                                    </p:animScale>
                                    <p:animScale>
                                      <p:cBhvr>
                                        <p:cTn id="180" dur="26">
                                          <p:stCondLst>
                                            <p:cond delay="1642"/>
                                          </p:stCondLst>
                                        </p:cTn>
                                        <p:tgtEl>
                                          <p:spTgt spid="5"/>
                                        </p:tgtEl>
                                      </p:cBhvr>
                                      <p:to x="100000" y="90000"/>
                                    </p:animScale>
                                    <p:animScale>
                                      <p:cBhvr>
                                        <p:cTn id="181" dur="166" decel="50000">
                                          <p:stCondLst>
                                            <p:cond delay="1668"/>
                                          </p:stCondLst>
                                        </p:cTn>
                                        <p:tgtEl>
                                          <p:spTgt spid="5"/>
                                        </p:tgtEl>
                                      </p:cBhvr>
                                      <p:to x="100000" y="100000"/>
                                    </p:animScale>
                                    <p:animScale>
                                      <p:cBhvr>
                                        <p:cTn id="182" dur="26">
                                          <p:stCondLst>
                                            <p:cond delay="1808"/>
                                          </p:stCondLst>
                                        </p:cTn>
                                        <p:tgtEl>
                                          <p:spTgt spid="5"/>
                                        </p:tgtEl>
                                      </p:cBhvr>
                                      <p:to x="100000" y="95000"/>
                                    </p:animScale>
                                    <p:animScale>
                                      <p:cBhvr>
                                        <p:cTn id="183" dur="166" decel="50000">
                                          <p:stCondLst>
                                            <p:cond delay="1834"/>
                                          </p:stCondLst>
                                        </p:cTn>
                                        <p:tgtEl>
                                          <p:spTgt spid="5"/>
                                        </p:tgtEl>
                                      </p:cBhvr>
                                      <p:to x="100000" y="100000"/>
                                    </p:animScale>
                                  </p:childTnLst>
                                </p:cTn>
                              </p:par>
                              <p:par>
                                <p:cTn id="184" presetID="26" presetClass="entr" presetSubtype="0"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wipe(down)">
                                      <p:cBhvr>
                                        <p:cTn id="186" dur="580">
                                          <p:stCondLst>
                                            <p:cond delay="0"/>
                                          </p:stCondLst>
                                        </p:cTn>
                                        <p:tgtEl>
                                          <p:spTgt spid="6"/>
                                        </p:tgtEl>
                                      </p:cBhvr>
                                    </p:animEffect>
                                    <p:anim calcmode="lin" valueType="num">
                                      <p:cBhvr>
                                        <p:cTn id="18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2" dur="26">
                                          <p:stCondLst>
                                            <p:cond delay="650"/>
                                          </p:stCondLst>
                                        </p:cTn>
                                        <p:tgtEl>
                                          <p:spTgt spid="6"/>
                                        </p:tgtEl>
                                      </p:cBhvr>
                                      <p:to x="100000" y="60000"/>
                                    </p:animScale>
                                    <p:animScale>
                                      <p:cBhvr>
                                        <p:cTn id="193" dur="166" decel="50000">
                                          <p:stCondLst>
                                            <p:cond delay="676"/>
                                          </p:stCondLst>
                                        </p:cTn>
                                        <p:tgtEl>
                                          <p:spTgt spid="6"/>
                                        </p:tgtEl>
                                      </p:cBhvr>
                                      <p:to x="100000" y="100000"/>
                                    </p:animScale>
                                    <p:animScale>
                                      <p:cBhvr>
                                        <p:cTn id="194" dur="26">
                                          <p:stCondLst>
                                            <p:cond delay="1312"/>
                                          </p:stCondLst>
                                        </p:cTn>
                                        <p:tgtEl>
                                          <p:spTgt spid="6"/>
                                        </p:tgtEl>
                                      </p:cBhvr>
                                      <p:to x="100000" y="80000"/>
                                    </p:animScale>
                                    <p:animScale>
                                      <p:cBhvr>
                                        <p:cTn id="195" dur="166" decel="50000">
                                          <p:stCondLst>
                                            <p:cond delay="1338"/>
                                          </p:stCondLst>
                                        </p:cTn>
                                        <p:tgtEl>
                                          <p:spTgt spid="6"/>
                                        </p:tgtEl>
                                      </p:cBhvr>
                                      <p:to x="100000" y="100000"/>
                                    </p:animScale>
                                    <p:animScale>
                                      <p:cBhvr>
                                        <p:cTn id="196" dur="26">
                                          <p:stCondLst>
                                            <p:cond delay="1642"/>
                                          </p:stCondLst>
                                        </p:cTn>
                                        <p:tgtEl>
                                          <p:spTgt spid="6"/>
                                        </p:tgtEl>
                                      </p:cBhvr>
                                      <p:to x="100000" y="90000"/>
                                    </p:animScale>
                                    <p:animScale>
                                      <p:cBhvr>
                                        <p:cTn id="197" dur="166" decel="50000">
                                          <p:stCondLst>
                                            <p:cond delay="1668"/>
                                          </p:stCondLst>
                                        </p:cTn>
                                        <p:tgtEl>
                                          <p:spTgt spid="6"/>
                                        </p:tgtEl>
                                      </p:cBhvr>
                                      <p:to x="100000" y="100000"/>
                                    </p:animScale>
                                    <p:animScale>
                                      <p:cBhvr>
                                        <p:cTn id="198" dur="26">
                                          <p:stCondLst>
                                            <p:cond delay="1808"/>
                                          </p:stCondLst>
                                        </p:cTn>
                                        <p:tgtEl>
                                          <p:spTgt spid="6"/>
                                        </p:tgtEl>
                                      </p:cBhvr>
                                      <p:to x="100000" y="95000"/>
                                    </p:animScale>
                                    <p:animScale>
                                      <p:cBhvr>
                                        <p:cTn id="199" dur="166" decel="50000">
                                          <p:stCondLst>
                                            <p:cond delay="1834"/>
                                          </p:stCondLst>
                                        </p:cTn>
                                        <p:tgtEl>
                                          <p:spTgt spid="6"/>
                                        </p:tgtEl>
                                      </p:cBhvr>
                                      <p:to x="100000" y="100000"/>
                                    </p:animScale>
                                  </p:childTnLst>
                                </p:cTn>
                              </p:par>
                              <p:par>
                                <p:cTn id="200" presetID="26" presetClass="entr" presetSubtype="0" fill="hold" grpId="2" nodeType="withEffect">
                                  <p:stCondLst>
                                    <p:cond delay="0"/>
                                  </p:stCondLst>
                                  <p:childTnLst>
                                    <p:set>
                                      <p:cBhvr>
                                        <p:cTn id="201" dur="1" fill="hold">
                                          <p:stCondLst>
                                            <p:cond delay="0"/>
                                          </p:stCondLst>
                                        </p:cTn>
                                        <p:tgtEl>
                                          <p:spTgt spid="7"/>
                                        </p:tgtEl>
                                        <p:attrNameLst>
                                          <p:attrName>style.visibility</p:attrName>
                                        </p:attrNameLst>
                                      </p:cBhvr>
                                      <p:to>
                                        <p:strVal val="visible"/>
                                      </p:to>
                                    </p:set>
                                    <p:animEffect transition="in" filter="wipe(down)">
                                      <p:cBhvr>
                                        <p:cTn id="202" dur="580">
                                          <p:stCondLst>
                                            <p:cond delay="0"/>
                                          </p:stCondLst>
                                        </p:cTn>
                                        <p:tgtEl>
                                          <p:spTgt spid="7"/>
                                        </p:tgtEl>
                                      </p:cBhvr>
                                    </p:animEffect>
                                    <p:anim calcmode="lin" valueType="num">
                                      <p:cBhvr>
                                        <p:cTn id="20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0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0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0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08" dur="26">
                                          <p:stCondLst>
                                            <p:cond delay="650"/>
                                          </p:stCondLst>
                                        </p:cTn>
                                        <p:tgtEl>
                                          <p:spTgt spid="7"/>
                                        </p:tgtEl>
                                      </p:cBhvr>
                                      <p:to x="100000" y="60000"/>
                                    </p:animScale>
                                    <p:animScale>
                                      <p:cBhvr>
                                        <p:cTn id="209" dur="166" decel="50000">
                                          <p:stCondLst>
                                            <p:cond delay="676"/>
                                          </p:stCondLst>
                                        </p:cTn>
                                        <p:tgtEl>
                                          <p:spTgt spid="7"/>
                                        </p:tgtEl>
                                      </p:cBhvr>
                                      <p:to x="100000" y="100000"/>
                                    </p:animScale>
                                    <p:animScale>
                                      <p:cBhvr>
                                        <p:cTn id="210" dur="26">
                                          <p:stCondLst>
                                            <p:cond delay="1312"/>
                                          </p:stCondLst>
                                        </p:cTn>
                                        <p:tgtEl>
                                          <p:spTgt spid="7"/>
                                        </p:tgtEl>
                                      </p:cBhvr>
                                      <p:to x="100000" y="80000"/>
                                    </p:animScale>
                                    <p:animScale>
                                      <p:cBhvr>
                                        <p:cTn id="211" dur="166" decel="50000">
                                          <p:stCondLst>
                                            <p:cond delay="1338"/>
                                          </p:stCondLst>
                                        </p:cTn>
                                        <p:tgtEl>
                                          <p:spTgt spid="7"/>
                                        </p:tgtEl>
                                      </p:cBhvr>
                                      <p:to x="100000" y="100000"/>
                                    </p:animScale>
                                    <p:animScale>
                                      <p:cBhvr>
                                        <p:cTn id="212" dur="26">
                                          <p:stCondLst>
                                            <p:cond delay="1642"/>
                                          </p:stCondLst>
                                        </p:cTn>
                                        <p:tgtEl>
                                          <p:spTgt spid="7"/>
                                        </p:tgtEl>
                                      </p:cBhvr>
                                      <p:to x="100000" y="90000"/>
                                    </p:animScale>
                                    <p:animScale>
                                      <p:cBhvr>
                                        <p:cTn id="213" dur="166" decel="50000">
                                          <p:stCondLst>
                                            <p:cond delay="1668"/>
                                          </p:stCondLst>
                                        </p:cTn>
                                        <p:tgtEl>
                                          <p:spTgt spid="7"/>
                                        </p:tgtEl>
                                      </p:cBhvr>
                                      <p:to x="100000" y="100000"/>
                                    </p:animScale>
                                    <p:animScale>
                                      <p:cBhvr>
                                        <p:cTn id="214" dur="26">
                                          <p:stCondLst>
                                            <p:cond delay="1808"/>
                                          </p:stCondLst>
                                        </p:cTn>
                                        <p:tgtEl>
                                          <p:spTgt spid="7"/>
                                        </p:tgtEl>
                                      </p:cBhvr>
                                      <p:to x="100000" y="95000"/>
                                    </p:animScale>
                                    <p:animScale>
                                      <p:cBhvr>
                                        <p:cTn id="215" dur="166" decel="50000">
                                          <p:stCondLst>
                                            <p:cond delay="1834"/>
                                          </p:stCondLst>
                                        </p:cTn>
                                        <p:tgtEl>
                                          <p:spTgt spid="7"/>
                                        </p:tgtEl>
                                      </p:cBhvr>
                                      <p:to x="100000" y="100000"/>
                                    </p:animScale>
                                  </p:childTnLst>
                                </p:cTn>
                              </p:par>
                              <p:par>
                                <p:cTn id="216" presetID="26" presetClass="entr" presetSubtype="0" fill="hold" grpId="2" nodeType="withEffect">
                                  <p:stCondLst>
                                    <p:cond delay="0"/>
                                  </p:stCondLst>
                                  <p:childTnLst>
                                    <p:set>
                                      <p:cBhvr>
                                        <p:cTn id="217" dur="1" fill="hold">
                                          <p:stCondLst>
                                            <p:cond delay="0"/>
                                          </p:stCondLst>
                                        </p:cTn>
                                        <p:tgtEl>
                                          <p:spTgt spid="8"/>
                                        </p:tgtEl>
                                        <p:attrNameLst>
                                          <p:attrName>style.visibility</p:attrName>
                                        </p:attrNameLst>
                                      </p:cBhvr>
                                      <p:to>
                                        <p:strVal val="visible"/>
                                      </p:to>
                                    </p:set>
                                    <p:animEffect transition="in" filter="wipe(down)">
                                      <p:cBhvr>
                                        <p:cTn id="218" dur="580">
                                          <p:stCondLst>
                                            <p:cond delay="0"/>
                                          </p:stCondLst>
                                        </p:cTn>
                                        <p:tgtEl>
                                          <p:spTgt spid="8"/>
                                        </p:tgtEl>
                                      </p:cBhvr>
                                    </p:animEffect>
                                    <p:anim calcmode="lin" valueType="num">
                                      <p:cBhvr>
                                        <p:cTn id="21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2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24" dur="26">
                                          <p:stCondLst>
                                            <p:cond delay="650"/>
                                          </p:stCondLst>
                                        </p:cTn>
                                        <p:tgtEl>
                                          <p:spTgt spid="8"/>
                                        </p:tgtEl>
                                      </p:cBhvr>
                                      <p:to x="100000" y="60000"/>
                                    </p:animScale>
                                    <p:animScale>
                                      <p:cBhvr>
                                        <p:cTn id="225" dur="166" decel="50000">
                                          <p:stCondLst>
                                            <p:cond delay="676"/>
                                          </p:stCondLst>
                                        </p:cTn>
                                        <p:tgtEl>
                                          <p:spTgt spid="8"/>
                                        </p:tgtEl>
                                      </p:cBhvr>
                                      <p:to x="100000" y="100000"/>
                                    </p:animScale>
                                    <p:animScale>
                                      <p:cBhvr>
                                        <p:cTn id="226" dur="26">
                                          <p:stCondLst>
                                            <p:cond delay="1312"/>
                                          </p:stCondLst>
                                        </p:cTn>
                                        <p:tgtEl>
                                          <p:spTgt spid="8"/>
                                        </p:tgtEl>
                                      </p:cBhvr>
                                      <p:to x="100000" y="80000"/>
                                    </p:animScale>
                                    <p:animScale>
                                      <p:cBhvr>
                                        <p:cTn id="227" dur="166" decel="50000">
                                          <p:stCondLst>
                                            <p:cond delay="1338"/>
                                          </p:stCondLst>
                                        </p:cTn>
                                        <p:tgtEl>
                                          <p:spTgt spid="8"/>
                                        </p:tgtEl>
                                      </p:cBhvr>
                                      <p:to x="100000" y="100000"/>
                                    </p:animScale>
                                    <p:animScale>
                                      <p:cBhvr>
                                        <p:cTn id="228" dur="26">
                                          <p:stCondLst>
                                            <p:cond delay="1642"/>
                                          </p:stCondLst>
                                        </p:cTn>
                                        <p:tgtEl>
                                          <p:spTgt spid="8"/>
                                        </p:tgtEl>
                                      </p:cBhvr>
                                      <p:to x="100000" y="90000"/>
                                    </p:animScale>
                                    <p:animScale>
                                      <p:cBhvr>
                                        <p:cTn id="229" dur="166" decel="50000">
                                          <p:stCondLst>
                                            <p:cond delay="1668"/>
                                          </p:stCondLst>
                                        </p:cTn>
                                        <p:tgtEl>
                                          <p:spTgt spid="8"/>
                                        </p:tgtEl>
                                      </p:cBhvr>
                                      <p:to x="100000" y="100000"/>
                                    </p:animScale>
                                    <p:animScale>
                                      <p:cBhvr>
                                        <p:cTn id="230" dur="26">
                                          <p:stCondLst>
                                            <p:cond delay="1808"/>
                                          </p:stCondLst>
                                        </p:cTn>
                                        <p:tgtEl>
                                          <p:spTgt spid="8"/>
                                        </p:tgtEl>
                                      </p:cBhvr>
                                      <p:to x="100000" y="95000"/>
                                    </p:animScale>
                                    <p:animScale>
                                      <p:cBhvr>
                                        <p:cTn id="231" dur="166" decel="50000">
                                          <p:stCondLst>
                                            <p:cond delay="1834"/>
                                          </p:stCondLst>
                                        </p:cTn>
                                        <p:tgtEl>
                                          <p:spTgt spid="8"/>
                                        </p:tgtEl>
                                      </p:cBhvr>
                                      <p:to x="100000" y="100000"/>
                                    </p:animScale>
                                  </p:childTnLst>
                                </p:cTn>
                              </p:par>
                              <p:par>
                                <p:cTn id="232" presetID="26" presetClass="entr" presetSubtype="0" fill="hold" grpId="2" nodeType="withEffect">
                                  <p:stCondLst>
                                    <p:cond delay="0"/>
                                  </p:stCondLst>
                                  <p:childTnLst>
                                    <p:set>
                                      <p:cBhvr>
                                        <p:cTn id="233" dur="1" fill="hold">
                                          <p:stCondLst>
                                            <p:cond delay="0"/>
                                          </p:stCondLst>
                                        </p:cTn>
                                        <p:tgtEl>
                                          <p:spTgt spid="9"/>
                                        </p:tgtEl>
                                        <p:attrNameLst>
                                          <p:attrName>style.visibility</p:attrName>
                                        </p:attrNameLst>
                                      </p:cBhvr>
                                      <p:to>
                                        <p:strVal val="visible"/>
                                      </p:to>
                                    </p:set>
                                    <p:animEffect transition="in" filter="wipe(down)">
                                      <p:cBhvr>
                                        <p:cTn id="234" dur="580">
                                          <p:stCondLst>
                                            <p:cond delay="0"/>
                                          </p:stCondLst>
                                        </p:cTn>
                                        <p:tgtEl>
                                          <p:spTgt spid="9"/>
                                        </p:tgtEl>
                                      </p:cBhvr>
                                    </p:animEffect>
                                    <p:anim calcmode="lin" valueType="num">
                                      <p:cBhvr>
                                        <p:cTn id="23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3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3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40" dur="26">
                                          <p:stCondLst>
                                            <p:cond delay="650"/>
                                          </p:stCondLst>
                                        </p:cTn>
                                        <p:tgtEl>
                                          <p:spTgt spid="9"/>
                                        </p:tgtEl>
                                      </p:cBhvr>
                                      <p:to x="100000" y="60000"/>
                                    </p:animScale>
                                    <p:animScale>
                                      <p:cBhvr>
                                        <p:cTn id="241" dur="166" decel="50000">
                                          <p:stCondLst>
                                            <p:cond delay="676"/>
                                          </p:stCondLst>
                                        </p:cTn>
                                        <p:tgtEl>
                                          <p:spTgt spid="9"/>
                                        </p:tgtEl>
                                      </p:cBhvr>
                                      <p:to x="100000" y="100000"/>
                                    </p:animScale>
                                    <p:animScale>
                                      <p:cBhvr>
                                        <p:cTn id="242" dur="26">
                                          <p:stCondLst>
                                            <p:cond delay="1312"/>
                                          </p:stCondLst>
                                        </p:cTn>
                                        <p:tgtEl>
                                          <p:spTgt spid="9"/>
                                        </p:tgtEl>
                                      </p:cBhvr>
                                      <p:to x="100000" y="80000"/>
                                    </p:animScale>
                                    <p:animScale>
                                      <p:cBhvr>
                                        <p:cTn id="243" dur="166" decel="50000">
                                          <p:stCondLst>
                                            <p:cond delay="1338"/>
                                          </p:stCondLst>
                                        </p:cTn>
                                        <p:tgtEl>
                                          <p:spTgt spid="9"/>
                                        </p:tgtEl>
                                      </p:cBhvr>
                                      <p:to x="100000" y="100000"/>
                                    </p:animScale>
                                    <p:animScale>
                                      <p:cBhvr>
                                        <p:cTn id="244" dur="26">
                                          <p:stCondLst>
                                            <p:cond delay="1642"/>
                                          </p:stCondLst>
                                        </p:cTn>
                                        <p:tgtEl>
                                          <p:spTgt spid="9"/>
                                        </p:tgtEl>
                                      </p:cBhvr>
                                      <p:to x="100000" y="90000"/>
                                    </p:animScale>
                                    <p:animScale>
                                      <p:cBhvr>
                                        <p:cTn id="245" dur="166" decel="50000">
                                          <p:stCondLst>
                                            <p:cond delay="1668"/>
                                          </p:stCondLst>
                                        </p:cTn>
                                        <p:tgtEl>
                                          <p:spTgt spid="9"/>
                                        </p:tgtEl>
                                      </p:cBhvr>
                                      <p:to x="100000" y="100000"/>
                                    </p:animScale>
                                    <p:animScale>
                                      <p:cBhvr>
                                        <p:cTn id="246" dur="26">
                                          <p:stCondLst>
                                            <p:cond delay="1808"/>
                                          </p:stCondLst>
                                        </p:cTn>
                                        <p:tgtEl>
                                          <p:spTgt spid="9"/>
                                        </p:tgtEl>
                                      </p:cBhvr>
                                      <p:to x="100000" y="95000"/>
                                    </p:animScale>
                                    <p:animScale>
                                      <p:cBhvr>
                                        <p:cTn id="247" dur="166" decel="50000">
                                          <p:stCondLst>
                                            <p:cond delay="1834"/>
                                          </p:stCondLst>
                                        </p:cTn>
                                        <p:tgtEl>
                                          <p:spTgt spid="9"/>
                                        </p:tgtEl>
                                      </p:cBhvr>
                                      <p:to x="100000" y="100000"/>
                                    </p:animScale>
                                  </p:childTnLst>
                                </p:cTn>
                              </p:par>
                              <p:par>
                                <p:cTn id="248" presetID="26" presetClass="entr" presetSubtype="0" fill="hold" grpId="2" nodeType="withEffect">
                                  <p:stCondLst>
                                    <p:cond delay="0"/>
                                  </p:stCondLst>
                                  <p:childTnLst>
                                    <p:set>
                                      <p:cBhvr>
                                        <p:cTn id="249" dur="1" fill="hold">
                                          <p:stCondLst>
                                            <p:cond delay="0"/>
                                          </p:stCondLst>
                                        </p:cTn>
                                        <p:tgtEl>
                                          <p:spTgt spid="10"/>
                                        </p:tgtEl>
                                        <p:attrNameLst>
                                          <p:attrName>style.visibility</p:attrName>
                                        </p:attrNameLst>
                                      </p:cBhvr>
                                      <p:to>
                                        <p:strVal val="visible"/>
                                      </p:to>
                                    </p:set>
                                    <p:animEffect transition="in" filter="wipe(down)">
                                      <p:cBhvr>
                                        <p:cTn id="250" dur="580">
                                          <p:stCondLst>
                                            <p:cond delay="0"/>
                                          </p:stCondLst>
                                        </p:cTn>
                                        <p:tgtEl>
                                          <p:spTgt spid="10"/>
                                        </p:tgtEl>
                                      </p:cBhvr>
                                    </p:animEffect>
                                    <p:anim calcmode="lin" valueType="num">
                                      <p:cBhvr>
                                        <p:cTn id="25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5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5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5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56" dur="26">
                                          <p:stCondLst>
                                            <p:cond delay="650"/>
                                          </p:stCondLst>
                                        </p:cTn>
                                        <p:tgtEl>
                                          <p:spTgt spid="10"/>
                                        </p:tgtEl>
                                      </p:cBhvr>
                                      <p:to x="100000" y="60000"/>
                                    </p:animScale>
                                    <p:animScale>
                                      <p:cBhvr>
                                        <p:cTn id="257" dur="166" decel="50000">
                                          <p:stCondLst>
                                            <p:cond delay="676"/>
                                          </p:stCondLst>
                                        </p:cTn>
                                        <p:tgtEl>
                                          <p:spTgt spid="10"/>
                                        </p:tgtEl>
                                      </p:cBhvr>
                                      <p:to x="100000" y="100000"/>
                                    </p:animScale>
                                    <p:animScale>
                                      <p:cBhvr>
                                        <p:cTn id="258" dur="26">
                                          <p:stCondLst>
                                            <p:cond delay="1312"/>
                                          </p:stCondLst>
                                        </p:cTn>
                                        <p:tgtEl>
                                          <p:spTgt spid="10"/>
                                        </p:tgtEl>
                                      </p:cBhvr>
                                      <p:to x="100000" y="80000"/>
                                    </p:animScale>
                                    <p:animScale>
                                      <p:cBhvr>
                                        <p:cTn id="259" dur="166" decel="50000">
                                          <p:stCondLst>
                                            <p:cond delay="1338"/>
                                          </p:stCondLst>
                                        </p:cTn>
                                        <p:tgtEl>
                                          <p:spTgt spid="10"/>
                                        </p:tgtEl>
                                      </p:cBhvr>
                                      <p:to x="100000" y="100000"/>
                                    </p:animScale>
                                    <p:animScale>
                                      <p:cBhvr>
                                        <p:cTn id="260" dur="26">
                                          <p:stCondLst>
                                            <p:cond delay="1642"/>
                                          </p:stCondLst>
                                        </p:cTn>
                                        <p:tgtEl>
                                          <p:spTgt spid="10"/>
                                        </p:tgtEl>
                                      </p:cBhvr>
                                      <p:to x="100000" y="90000"/>
                                    </p:animScale>
                                    <p:animScale>
                                      <p:cBhvr>
                                        <p:cTn id="261" dur="166" decel="50000">
                                          <p:stCondLst>
                                            <p:cond delay="1668"/>
                                          </p:stCondLst>
                                        </p:cTn>
                                        <p:tgtEl>
                                          <p:spTgt spid="10"/>
                                        </p:tgtEl>
                                      </p:cBhvr>
                                      <p:to x="100000" y="100000"/>
                                    </p:animScale>
                                    <p:animScale>
                                      <p:cBhvr>
                                        <p:cTn id="262" dur="26">
                                          <p:stCondLst>
                                            <p:cond delay="1808"/>
                                          </p:stCondLst>
                                        </p:cTn>
                                        <p:tgtEl>
                                          <p:spTgt spid="10"/>
                                        </p:tgtEl>
                                      </p:cBhvr>
                                      <p:to x="100000" y="95000"/>
                                    </p:animScale>
                                    <p:animScale>
                                      <p:cBhvr>
                                        <p:cTn id="263" dur="166" decel="50000">
                                          <p:stCondLst>
                                            <p:cond delay="1834"/>
                                          </p:stCondLst>
                                        </p:cTn>
                                        <p:tgtEl>
                                          <p:spTgt spid="10"/>
                                        </p:tgtEl>
                                      </p:cBhvr>
                                      <p:to x="100000" y="100000"/>
                                    </p:animScale>
                                  </p:childTnLst>
                                </p:cTn>
                              </p:par>
                              <p:par>
                                <p:cTn id="264" presetID="26" presetClass="entr" presetSubtype="0" fill="hold" grpId="2" nodeType="withEffect">
                                  <p:stCondLst>
                                    <p:cond delay="0"/>
                                  </p:stCondLst>
                                  <p:childTnLst>
                                    <p:set>
                                      <p:cBhvr>
                                        <p:cTn id="265" dur="1" fill="hold">
                                          <p:stCondLst>
                                            <p:cond delay="0"/>
                                          </p:stCondLst>
                                        </p:cTn>
                                        <p:tgtEl>
                                          <p:spTgt spid="11"/>
                                        </p:tgtEl>
                                        <p:attrNameLst>
                                          <p:attrName>style.visibility</p:attrName>
                                        </p:attrNameLst>
                                      </p:cBhvr>
                                      <p:to>
                                        <p:strVal val="visible"/>
                                      </p:to>
                                    </p:set>
                                    <p:animEffect transition="in" filter="wipe(down)">
                                      <p:cBhvr>
                                        <p:cTn id="266" dur="580">
                                          <p:stCondLst>
                                            <p:cond delay="0"/>
                                          </p:stCondLst>
                                        </p:cTn>
                                        <p:tgtEl>
                                          <p:spTgt spid="11"/>
                                        </p:tgtEl>
                                      </p:cBhvr>
                                    </p:animEffect>
                                    <p:anim calcmode="lin" valueType="num">
                                      <p:cBhvr>
                                        <p:cTn id="26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6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6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7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7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72" dur="26">
                                          <p:stCondLst>
                                            <p:cond delay="650"/>
                                          </p:stCondLst>
                                        </p:cTn>
                                        <p:tgtEl>
                                          <p:spTgt spid="11"/>
                                        </p:tgtEl>
                                      </p:cBhvr>
                                      <p:to x="100000" y="60000"/>
                                    </p:animScale>
                                    <p:animScale>
                                      <p:cBhvr>
                                        <p:cTn id="273" dur="166" decel="50000">
                                          <p:stCondLst>
                                            <p:cond delay="676"/>
                                          </p:stCondLst>
                                        </p:cTn>
                                        <p:tgtEl>
                                          <p:spTgt spid="11"/>
                                        </p:tgtEl>
                                      </p:cBhvr>
                                      <p:to x="100000" y="100000"/>
                                    </p:animScale>
                                    <p:animScale>
                                      <p:cBhvr>
                                        <p:cTn id="274" dur="26">
                                          <p:stCondLst>
                                            <p:cond delay="1312"/>
                                          </p:stCondLst>
                                        </p:cTn>
                                        <p:tgtEl>
                                          <p:spTgt spid="11"/>
                                        </p:tgtEl>
                                      </p:cBhvr>
                                      <p:to x="100000" y="80000"/>
                                    </p:animScale>
                                    <p:animScale>
                                      <p:cBhvr>
                                        <p:cTn id="275" dur="166" decel="50000">
                                          <p:stCondLst>
                                            <p:cond delay="1338"/>
                                          </p:stCondLst>
                                        </p:cTn>
                                        <p:tgtEl>
                                          <p:spTgt spid="11"/>
                                        </p:tgtEl>
                                      </p:cBhvr>
                                      <p:to x="100000" y="100000"/>
                                    </p:animScale>
                                    <p:animScale>
                                      <p:cBhvr>
                                        <p:cTn id="276" dur="26">
                                          <p:stCondLst>
                                            <p:cond delay="1642"/>
                                          </p:stCondLst>
                                        </p:cTn>
                                        <p:tgtEl>
                                          <p:spTgt spid="11"/>
                                        </p:tgtEl>
                                      </p:cBhvr>
                                      <p:to x="100000" y="90000"/>
                                    </p:animScale>
                                    <p:animScale>
                                      <p:cBhvr>
                                        <p:cTn id="277" dur="166" decel="50000">
                                          <p:stCondLst>
                                            <p:cond delay="1668"/>
                                          </p:stCondLst>
                                        </p:cTn>
                                        <p:tgtEl>
                                          <p:spTgt spid="11"/>
                                        </p:tgtEl>
                                      </p:cBhvr>
                                      <p:to x="100000" y="100000"/>
                                    </p:animScale>
                                    <p:animScale>
                                      <p:cBhvr>
                                        <p:cTn id="278" dur="26">
                                          <p:stCondLst>
                                            <p:cond delay="1808"/>
                                          </p:stCondLst>
                                        </p:cTn>
                                        <p:tgtEl>
                                          <p:spTgt spid="11"/>
                                        </p:tgtEl>
                                      </p:cBhvr>
                                      <p:to x="100000" y="95000"/>
                                    </p:animScale>
                                    <p:animScale>
                                      <p:cBhvr>
                                        <p:cTn id="279" dur="166" decel="50000">
                                          <p:stCondLst>
                                            <p:cond delay="1834"/>
                                          </p:stCondLst>
                                        </p:cTn>
                                        <p:tgtEl>
                                          <p:spTgt spid="11"/>
                                        </p:tgtEl>
                                      </p:cBhvr>
                                      <p:to x="100000" y="100000"/>
                                    </p:animScale>
                                  </p:childTnLst>
                                </p:cTn>
                              </p:par>
                              <p:par>
                                <p:cTn id="280" presetID="26" presetClass="entr" presetSubtype="0" fill="hold" grpId="2" nodeType="withEffect">
                                  <p:stCondLst>
                                    <p:cond delay="0"/>
                                  </p:stCondLst>
                                  <p:childTnLst>
                                    <p:set>
                                      <p:cBhvr>
                                        <p:cTn id="281" dur="1" fill="hold">
                                          <p:stCondLst>
                                            <p:cond delay="0"/>
                                          </p:stCondLst>
                                        </p:cTn>
                                        <p:tgtEl>
                                          <p:spTgt spid="12"/>
                                        </p:tgtEl>
                                        <p:attrNameLst>
                                          <p:attrName>style.visibility</p:attrName>
                                        </p:attrNameLst>
                                      </p:cBhvr>
                                      <p:to>
                                        <p:strVal val="visible"/>
                                      </p:to>
                                    </p:set>
                                    <p:animEffect transition="in" filter="wipe(down)">
                                      <p:cBhvr>
                                        <p:cTn id="282" dur="580">
                                          <p:stCondLst>
                                            <p:cond delay="0"/>
                                          </p:stCondLst>
                                        </p:cTn>
                                        <p:tgtEl>
                                          <p:spTgt spid="12"/>
                                        </p:tgtEl>
                                      </p:cBhvr>
                                    </p:animEffect>
                                    <p:anim calcmode="lin" valueType="num">
                                      <p:cBhvr>
                                        <p:cTn id="283"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84"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85"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86"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87"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88" dur="26">
                                          <p:stCondLst>
                                            <p:cond delay="650"/>
                                          </p:stCondLst>
                                        </p:cTn>
                                        <p:tgtEl>
                                          <p:spTgt spid="12"/>
                                        </p:tgtEl>
                                      </p:cBhvr>
                                      <p:to x="100000" y="60000"/>
                                    </p:animScale>
                                    <p:animScale>
                                      <p:cBhvr>
                                        <p:cTn id="289" dur="166" decel="50000">
                                          <p:stCondLst>
                                            <p:cond delay="676"/>
                                          </p:stCondLst>
                                        </p:cTn>
                                        <p:tgtEl>
                                          <p:spTgt spid="12"/>
                                        </p:tgtEl>
                                      </p:cBhvr>
                                      <p:to x="100000" y="100000"/>
                                    </p:animScale>
                                    <p:animScale>
                                      <p:cBhvr>
                                        <p:cTn id="290" dur="26">
                                          <p:stCondLst>
                                            <p:cond delay="1312"/>
                                          </p:stCondLst>
                                        </p:cTn>
                                        <p:tgtEl>
                                          <p:spTgt spid="12"/>
                                        </p:tgtEl>
                                      </p:cBhvr>
                                      <p:to x="100000" y="80000"/>
                                    </p:animScale>
                                    <p:animScale>
                                      <p:cBhvr>
                                        <p:cTn id="291" dur="166" decel="50000">
                                          <p:stCondLst>
                                            <p:cond delay="1338"/>
                                          </p:stCondLst>
                                        </p:cTn>
                                        <p:tgtEl>
                                          <p:spTgt spid="12"/>
                                        </p:tgtEl>
                                      </p:cBhvr>
                                      <p:to x="100000" y="100000"/>
                                    </p:animScale>
                                    <p:animScale>
                                      <p:cBhvr>
                                        <p:cTn id="292" dur="26">
                                          <p:stCondLst>
                                            <p:cond delay="1642"/>
                                          </p:stCondLst>
                                        </p:cTn>
                                        <p:tgtEl>
                                          <p:spTgt spid="12"/>
                                        </p:tgtEl>
                                      </p:cBhvr>
                                      <p:to x="100000" y="90000"/>
                                    </p:animScale>
                                    <p:animScale>
                                      <p:cBhvr>
                                        <p:cTn id="293" dur="166" decel="50000">
                                          <p:stCondLst>
                                            <p:cond delay="1668"/>
                                          </p:stCondLst>
                                        </p:cTn>
                                        <p:tgtEl>
                                          <p:spTgt spid="12"/>
                                        </p:tgtEl>
                                      </p:cBhvr>
                                      <p:to x="100000" y="100000"/>
                                    </p:animScale>
                                    <p:animScale>
                                      <p:cBhvr>
                                        <p:cTn id="294" dur="26">
                                          <p:stCondLst>
                                            <p:cond delay="1808"/>
                                          </p:stCondLst>
                                        </p:cTn>
                                        <p:tgtEl>
                                          <p:spTgt spid="12"/>
                                        </p:tgtEl>
                                      </p:cBhvr>
                                      <p:to x="100000" y="95000"/>
                                    </p:animScale>
                                    <p:animScale>
                                      <p:cBhvr>
                                        <p:cTn id="295" dur="166" decel="50000">
                                          <p:stCondLst>
                                            <p:cond delay="1834"/>
                                          </p:stCondLst>
                                        </p:cTn>
                                        <p:tgtEl>
                                          <p:spTgt spid="12"/>
                                        </p:tgtEl>
                                      </p:cBhvr>
                                      <p:to x="100000" y="100000"/>
                                    </p:animScale>
                                  </p:childTnLst>
                                </p:cTn>
                              </p:par>
                              <p:par>
                                <p:cTn id="296" presetID="26" presetClass="entr" presetSubtype="0" fill="hold" grpId="2" nodeType="withEffect">
                                  <p:stCondLst>
                                    <p:cond delay="0"/>
                                  </p:stCondLst>
                                  <p:childTnLst>
                                    <p:set>
                                      <p:cBhvr>
                                        <p:cTn id="297" dur="1" fill="hold">
                                          <p:stCondLst>
                                            <p:cond delay="0"/>
                                          </p:stCondLst>
                                        </p:cTn>
                                        <p:tgtEl>
                                          <p:spTgt spid="13"/>
                                        </p:tgtEl>
                                        <p:attrNameLst>
                                          <p:attrName>style.visibility</p:attrName>
                                        </p:attrNameLst>
                                      </p:cBhvr>
                                      <p:to>
                                        <p:strVal val="visible"/>
                                      </p:to>
                                    </p:set>
                                    <p:animEffect transition="in" filter="wipe(down)">
                                      <p:cBhvr>
                                        <p:cTn id="298" dur="580">
                                          <p:stCondLst>
                                            <p:cond delay="0"/>
                                          </p:stCondLst>
                                        </p:cTn>
                                        <p:tgtEl>
                                          <p:spTgt spid="13"/>
                                        </p:tgtEl>
                                      </p:cBhvr>
                                    </p:animEffect>
                                    <p:anim calcmode="lin" valueType="num">
                                      <p:cBhvr>
                                        <p:cTn id="29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0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0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0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0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04" dur="26">
                                          <p:stCondLst>
                                            <p:cond delay="650"/>
                                          </p:stCondLst>
                                        </p:cTn>
                                        <p:tgtEl>
                                          <p:spTgt spid="13"/>
                                        </p:tgtEl>
                                      </p:cBhvr>
                                      <p:to x="100000" y="60000"/>
                                    </p:animScale>
                                    <p:animScale>
                                      <p:cBhvr>
                                        <p:cTn id="305" dur="166" decel="50000">
                                          <p:stCondLst>
                                            <p:cond delay="676"/>
                                          </p:stCondLst>
                                        </p:cTn>
                                        <p:tgtEl>
                                          <p:spTgt spid="13"/>
                                        </p:tgtEl>
                                      </p:cBhvr>
                                      <p:to x="100000" y="100000"/>
                                    </p:animScale>
                                    <p:animScale>
                                      <p:cBhvr>
                                        <p:cTn id="306" dur="26">
                                          <p:stCondLst>
                                            <p:cond delay="1312"/>
                                          </p:stCondLst>
                                        </p:cTn>
                                        <p:tgtEl>
                                          <p:spTgt spid="13"/>
                                        </p:tgtEl>
                                      </p:cBhvr>
                                      <p:to x="100000" y="80000"/>
                                    </p:animScale>
                                    <p:animScale>
                                      <p:cBhvr>
                                        <p:cTn id="307" dur="166" decel="50000">
                                          <p:stCondLst>
                                            <p:cond delay="1338"/>
                                          </p:stCondLst>
                                        </p:cTn>
                                        <p:tgtEl>
                                          <p:spTgt spid="13"/>
                                        </p:tgtEl>
                                      </p:cBhvr>
                                      <p:to x="100000" y="100000"/>
                                    </p:animScale>
                                    <p:animScale>
                                      <p:cBhvr>
                                        <p:cTn id="308" dur="26">
                                          <p:stCondLst>
                                            <p:cond delay="1642"/>
                                          </p:stCondLst>
                                        </p:cTn>
                                        <p:tgtEl>
                                          <p:spTgt spid="13"/>
                                        </p:tgtEl>
                                      </p:cBhvr>
                                      <p:to x="100000" y="90000"/>
                                    </p:animScale>
                                    <p:animScale>
                                      <p:cBhvr>
                                        <p:cTn id="309" dur="166" decel="50000">
                                          <p:stCondLst>
                                            <p:cond delay="1668"/>
                                          </p:stCondLst>
                                        </p:cTn>
                                        <p:tgtEl>
                                          <p:spTgt spid="13"/>
                                        </p:tgtEl>
                                      </p:cBhvr>
                                      <p:to x="100000" y="100000"/>
                                    </p:animScale>
                                    <p:animScale>
                                      <p:cBhvr>
                                        <p:cTn id="310" dur="26">
                                          <p:stCondLst>
                                            <p:cond delay="1808"/>
                                          </p:stCondLst>
                                        </p:cTn>
                                        <p:tgtEl>
                                          <p:spTgt spid="13"/>
                                        </p:tgtEl>
                                      </p:cBhvr>
                                      <p:to x="100000" y="95000"/>
                                    </p:animScale>
                                    <p:animScale>
                                      <p:cBhvr>
                                        <p:cTn id="311" dur="166" decel="50000">
                                          <p:stCondLst>
                                            <p:cond delay="1834"/>
                                          </p:stCondLst>
                                        </p:cTn>
                                        <p:tgtEl>
                                          <p:spTgt spid="13"/>
                                        </p:tgtEl>
                                      </p:cBhvr>
                                      <p:to x="100000" y="100000"/>
                                    </p:animScale>
                                  </p:childTnLst>
                                </p:cTn>
                              </p:par>
                              <p:par>
                                <p:cTn id="312" presetID="26" presetClass="entr" presetSubtype="0" fill="hold" grpId="2" nodeType="withEffect">
                                  <p:stCondLst>
                                    <p:cond delay="0"/>
                                  </p:stCondLst>
                                  <p:childTnLst>
                                    <p:set>
                                      <p:cBhvr>
                                        <p:cTn id="313" dur="1" fill="hold">
                                          <p:stCondLst>
                                            <p:cond delay="0"/>
                                          </p:stCondLst>
                                        </p:cTn>
                                        <p:tgtEl>
                                          <p:spTgt spid="14"/>
                                        </p:tgtEl>
                                        <p:attrNameLst>
                                          <p:attrName>style.visibility</p:attrName>
                                        </p:attrNameLst>
                                      </p:cBhvr>
                                      <p:to>
                                        <p:strVal val="visible"/>
                                      </p:to>
                                    </p:set>
                                    <p:animEffect transition="in" filter="wipe(down)">
                                      <p:cBhvr>
                                        <p:cTn id="314" dur="580">
                                          <p:stCondLst>
                                            <p:cond delay="0"/>
                                          </p:stCondLst>
                                        </p:cTn>
                                        <p:tgtEl>
                                          <p:spTgt spid="14"/>
                                        </p:tgtEl>
                                      </p:cBhvr>
                                    </p:animEffect>
                                    <p:anim calcmode="lin" valueType="num">
                                      <p:cBhvr>
                                        <p:cTn id="315"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316"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317"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318"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319"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320" dur="26">
                                          <p:stCondLst>
                                            <p:cond delay="650"/>
                                          </p:stCondLst>
                                        </p:cTn>
                                        <p:tgtEl>
                                          <p:spTgt spid="14"/>
                                        </p:tgtEl>
                                      </p:cBhvr>
                                      <p:to x="100000" y="60000"/>
                                    </p:animScale>
                                    <p:animScale>
                                      <p:cBhvr>
                                        <p:cTn id="321" dur="166" decel="50000">
                                          <p:stCondLst>
                                            <p:cond delay="676"/>
                                          </p:stCondLst>
                                        </p:cTn>
                                        <p:tgtEl>
                                          <p:spTgt spid="14"/>
                                        </p:tgtEl>
                                      </p:cBhvr>
                                      <p:to x="100000" y="100000"/>
                                    </p:animScale>
                                    <p:animScale>
                                      <p:cBhvr>
                                        <p:cTn id="322" dur="26">
                                          <p:stCondLst>
                                            <p:cond delay="1312"/>
                                          </p:stCondLst>
                                        </p:cTn>
                                        <p:tgtEl>
                                          <p:spTgt spid="14"/>
                                        </p:tgtEl>
                                      </p:cBhvr>
                                      <p:to x="100000" y="80000"/>
                                    </p:animScale>
                                    <p:animScale>
                                      <p:cBhvr>
                                        <p:cTn id="323" dur="166" decel="50000">
                                          <p:stCondLst>
                                            <p:cond delay="1338"/>
                                          </p:stCondLst>
                                        </p:cTn>
                                        <p:tgtEl>
                                          <p:spTgt spid="14"/>
                                        </p:tgtEl>
                                      </p:cBhvr>
                                      <p:to x="100000" y="100000"/>
                                    </p:animScale>
                                    <p:animScale>
                                      <p:cBhvr>
                                        <p:cTn id="324" dur="26">
                                          <p:stCondLst>
                                            <p:cond delay="1642"/>
                                          </p:stCondLst>
                                        </p:cTn>
                                        <p:tgtEl>
                                          <p:spTgt spid="14"/>
                                        </p:tgtEl>
                                      </p:cBhvr>
                                      <p:to x="100000" y="90000"/>
                                    </p:animScale>
                                    <p:animScale>
                                      <p:cBhvr>
                                        <p:cTn id="325" dur="166" decel="50000">
                                          <p:stCondLst>
                                            <p:cond delay="1668"/>
                                          </p:stCondLst>
                                        </p:cTn>
                                        <p:tgtEl>
                                          <p:spTgt spid="14"/>
                                        </p:tgtEl>
                                      </p:cBhvr>
                                      <p:to x="100000" y="100000"/>
                                    </p:animScale>
                                    <p:animScale>
                                      <p:cBhvr>
                                        <p:cTn id="326" dur="26">
                                          <p:stCondLst>
                                            <p:cond delay="1808"/>
                                          </p:stCondLst>
                                        </p:cTn>
                                        <p:tgtEl>
                                          <p:spTgt spid="14"/>
                                        </p:tgtEl>
                                      </p:cBhvr>
                                      <p:to x="100000" y="95000"/>
                                    </p:animScale>
                                    <p:animScale>
                                      <p:cBhvr>
                                        <p:cTn id="327" dur="166" decel="50000">
                                          <p:stCondLst>
                                            <p:cond delay="1834"/>
                                          </p:stCondLst>
                                        </p:cTn>
                                        <p:tgtEl>
                                          <p:spTgt spid="14"/>
                                        </p:tgtEl>
                                      </p:cBhvr>
                                      <p:to x="100000" y="100000"/>
                                    </p:animScale>
                                  </p:childTnLst>
                                </p:cTn>
                              </p:par>
                              <p:par>
                                <p:cTn id="328" presetID="26" presetClass="entr" presetSubtype="0" fill="hold" grpId="2" nodeType="withEffect">
                                  <p:stCondLst>
                                    <p:cond delay="0"/>
                                  </p:stCondLst>
                                  <p:childTnLst>
                                    <p:set>
                                      <p:cBhvr>
                                        <p:cTn id="329" dur="1" fill="hold">
                                          <p:stCondLst>
                                            <p:cond delay="0"/>
                                          </p:stCondLst>
                                        </p:cTn>
                                        <p:tgtEl>
                                          <p:spTgt spid="15"/>
                                        </p:tgtEl>
                                        <p:attrNameLst>
                                          <p:attrName>style.visibility</p:attrName>
                                        </p:attrNameLst>
                                      </p:cBhvr>
                                      <p:to>
                                        <p:strVal val="visible"/>
                                      </p:to>
                                    </p:set>
                                    <p:animEffect transition="in" filter="wipe(down)">
                                      <p:cBhvr>
                                        <p:cTn id="330" dur="580">
                                          <p:stCondLst>
                                            <p:cond delay="0"/>
                                          </p:stCondLst>
                                        </p:cTn>
                                        <p:tgtEl>
                                          <p:spTgt spid="15"/>
                                        </p:tgtEl>
                                      </p:cBhvr>
                                    </p:animEffect>
                                    <p:anim calcmode="lin" valueType="num">
                                      <p:cBhvr>
                                        <p:cTn id="33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3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3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3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36" dur="26">
                                          <p:stCondLst>
                                            <p:cond delay="650"/>
                                          </p:stCondLst>
                                        </p:cTn>
                                        <p:tgtEl>
                                          <p:spTgt spid="15"/>
                                        </p:tgtEl>
                                      </p:cBhvr>
                                      <p:to x="100000" y="60000"/>
                                    </p:animScale>
                                    <p:animScale>
                                      <p:cBhvr>
                                        <p:cTn id="337" dur="166" decel="50000">
                                          <p:stCondLst>
                                            <p:cond delay="676"/>
                                          </p:stCondLst>
                                        </p:cTn>
                                        <p:tgtEl>
                                          <p:spTgt spid="15"/>
                                        </p:tgtEl>
                                      </p:cBhvr>
                                      <p:to x="100000" y="100000"/>
                                    </p:animScale>
                                    <p:animScale>
                                      <p:cBhvr>
                                        <p:cTn id="338" dur="26">
                                          <p:stCondLst>
                                            <p:cond delay="1312"/>
                                          </p:stCondLst>
                                        </p:cTn>
                                        <p:tgtEl>
                                          <p:spTgt spid="15"/>
                                        </p:tgtEl>
                                      </p:cBhvr>
                                      <p:to x="100000" y="80000"/>
                                    </p:animScale>
                                    <p:animScale>
                                      <p:cBhvr>
                                        <p:cTn id="339" dur="166" decel="50000">
                                          <p:stCondLst>
                                            <p:cond delay="1338"/>
                                          </p:stCondLst>
                                        </p:cTn>
                                        <p:tgtEl>
                                          <p:spTgt spid="15"/>
                                        </p:tgtEl>
                                      </p:cBhvr>
                                      <p:to x="100000" y="100000"/>
                                    </p:animScale>
                                    <p:animScale>
                                      <p:cBhvr>
                                        <p:cTn id="340" dur="26">
                                          <p:stCondLst>
                                            <p:cond delay="1642"/>
                                          </p:stCondLst>
                                        </p:cTn>
                                        <p:tgtEl>
                                          <p:spTgt spid="15"/>
                                        </p:tgtEl>
                                      </p:cBhvr>
                                      <p:to x="100000" y="90000"/>
                                    </p:animScale>
                                    <p:animScale>
                                      <p:cBhvr>
                                        <p:cTn id="341" dur="166" decel="50000">
                                          <p:stCondLst>
                                            <p:cond delay="1668"/>
                                          </p:stCondLst>
                                        </p:cTn>
                                        <p:tgtEl>
                                          <p:spTgt spid="15"/>
                                        </p:tgtEl>
                                      </p:cBhvr>
                                      <p:to x="100000" y="100000"/>
                                    </p:animScale>
                                    <p:animScale>
                                      <p:cBhvr>
                                        <p:cTn id="342" dur="26">
                                          <p:stCondLst>
                                            <p:cond delay="1808"/>
                                          </p:stCondLst>
                                        </p:cTn>
                                        <p:tgtEl>
                                          <p:spTgt spid="15"/>
                                        </p:tgtEl>
                                      </p:cBhvr>
                                      <p:to x="100000" y="95000"/>
                                    </p:animScale>
                                    <p:animScale>
                                      <p:cBhvr>
                                        <p:cTn id="343" dur="166" decel="50000">
                                          <p:stCondLst>
                                            <p:cond delay="1834"/>
                                          </p:stCondLst>
                                        </p:cTn>
                                        <p:tgtEl>
                                          <p:spTgt spid="15"/>
                                        </p:tgtEl>
                                      </p:cBhvr>
                                      <p:to x="100000" y="100000"/>
                                    </p:animScale>
                                  </p:childTnLst>
                                </p:cTn>
                              </p:par>
                              <p:par>
                                <p:cTn id="344" presetID="26" presetClass="entr" presetSubtype="0" fill="hold" grpId="2" nodeType="withEffect">
                                  <p:stCondLst>
                                    <p:cond delay="0"/>
                                  </p:stCondLst>
                                  <p:childTnLst>
                                    <p:set>
                                      <p:cBhvr>
                                        <p:cTn id="345" dur="1" fill="hold">
                                          <p:stCondLst>
                                            <p:cond delay="0"/>
                                          </p:stCondLst>
                                        </p:cTn>
                                        <p:tgtEl>
                                          <p:spTgt spid="17"/>
                                        </p:tgtEl>
                                        <p:attrNameLst>
                                          <p:attrName>style.visibility</p:attrName>
                                        </p:attrNameLst>
                                      </p:cBhvr>
                                      <p:to>
                                        <p:strVal val="visible"/>
                                      </p:to>
                                    </p:set>
                                    <p:animEffect transition="in" filter="wipe(down)">
                                      <p:cBhvr>
                                        <p:cTn id="346" dur="580">
                                          <p:stCondLst>
                                            <p:cond delay="0"/>
                                          </p:stCondLst>
                                        </p:cTn>
                                        <p:tgtEl>
                                          <p:spTgt spid="17"/>
                                        </p:tgtEl>
                                      </p:cBhvr>
                                    </p:animEffect>
                                    <p:anim calcmode="lin" valueType="num">
                                      <p:cBhvr>
                                        <p:cTn id="3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3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52" dur="26">
                                          <p:stCondLst>
                                            <p:cond delay="650"/>
                                          </p:stCondLst>
                                        </p:cTn>
                                        <p:tgtEl>
                                          <p:spTgt spid="17"/>
                                        </p:tgtEl>
                                      </p:cBhvr>
                                      <p:to x="100000" y="60000"/>
                                    </p:animScale>
                                    <p:animScale>
                                      <p:cBhvr>
                                        <p:cTn id="353" dur="166" decel="50000">
                                          <p:stCondLst>
                                            <p:cond delay="676"/>
                                          </p:stCondLst>
                                        </p:cTn>
                                        <p:tgtEl>
                                          <p:spTgt spid="17"/>
                                        </p:tgtEl>
                                      </p:cBhvr>
                                      <p:to x="100000" y="100000"/>
                                    </p:animScale>
                                    <p:animScale>
                                      <p:cBhvr>
                                        <p:cTn id="354" dur="26">
                                          <p:stCondLst>
                                            <p:cond delay="1312"/>
                                          </p:stCondLst>
                                        </p:cTn>
                                        <p:tgtEl>
                                          <p:spTgt spid="17"/>
                                        </p:tgtEl>
                                      </p:cBhvr>
                                      <p:to x="100000" y="80000"/>
                                    </p:animScale>
                                    <p:animScale>
                                      <p:cBhvr>
                                        <p:cTn id="355" dur="166" decel="50000">
                                          <p:stCondLst>
                                            <p:cond delay="1338"/>
                                          </p:stCondLst>
                                        </p:cTn>
                                        <p:tgtEl>
                                          <p:spTgt spid="17"/>
                                        </p:tgtEl>
                                      </p:cBhvr>
                                      <p:to x="100000" y="100000"/>
                                    </p:animScale>
                                    <p:animScale>
                                      <p:cBhvr>
                                        <p:cTn id="356" dur="26">
                                          <p:stCondLst>
                                            <p:cond delay="1642"/>
                                          </p:stCondLst>
                                        </p:cTn>
                                        <p:tgtEl>
                                          <p:spTgt spid="17"/>
                                        </p:tgtEl>
                                      </p:cBhvr>
                                      <p:to x="100000" y="90000"/>
                                    </p:animScale>
                                    <p:animScale>
                                      <p:cBhvr>
                                        <p:cTn id="357" dur="166" decel="50000">
                                          <p:stCondLst>
                                            <p:cond delay="1668"/>
                                          </p:stCondLst>
                                        </p:cTn>
                                        <p:tgtEl>
                                          <p:spTgt spid="17"/>
                                        </p:tgtEl>
                                      </p:cBhvr>
                                      <p:to x="100000" y="100000"/>
                                    </p:animScale>
                                    <p:animScale>
                                      <p:cBhvr>
                                        <p:cTn id="358" dur="26">
                                          <p:stCondLst>
                                            <p:cond delay="1808"/>
                                          </p:stCondLst>
                                        </p:cTn>
                                        <p:tgtEl>
                                          <p:spTgt spid="17"/>
                                        </p:tgtEl>
                                      </p:cBhvr>
                                      <p:to x="100000" y="95000"/>
                                    </p:animScale>
                                    <p:animScale>
                                      <p:cBhvr>
                                        <p:cTn id="359" dur="166" decel="50000">
                                          <p:stCondLst>
                                            <p:cond delay="1834"/>
                                          </p:stCondLst>
                                        </p:cTn>
                                        <p:tgtEl>
                                          <p:spTgt spid="17"/>
                                        </p:tgtEl>
                                      </p:cBhvr>
                                      <p:to x="100000" y="100000"/>
                                    </p:animScale>
                                  </p:childTnLst>
                                </p:cTn>
                              </p:par>
                              <p:par>
                                <p:cTn id="360" presetID="26" presetClass="entr" presetSubtype="0" fill="hold" grpId="2" nodeType="withEffect">
                                  <p:stCondLst>
                                    <p:cond delay="0"/>
                                  </p:stCondLst>
                                  <p:childTnLst>
                                    <p:set>
                                      <p:cBhvr>
                                        <p:cTn id="361" dur="1" fill="hold">
                                          <p:stCondLst>
                                            <p:cond delay="0"/>
                                          </p:stCondLst>
                                        </p:cTn>
                                        <p:tgtEl>
                                          <p:spTgt spid="16"/>
                                        </p:tgtEl>
                                        <p:attrNameLst>
                                          <p:attrName>style.visibility</p:attrName>
                                        </p:attrNameLst>
                                      </p:cBhvr>
                                      <p:to>
                                        <p:strVal val="visible"/>
                                      </p:to>
                                    </p:set>
                                    <p:animEffect transition="in" filter="wipe(down)">
                                      <p:cBhvr>
                                        <p:cTn id="362" dur="580">
                                          <p:stCondLst>
                                            <p:cond delay="0"/>
                                          </p:stCondLst>
                                        </p:cTn>
                                        <p:tgtEl>
                                          <p:spTgt spid="16"/>
                                        </p:tgtEl>
                                      </p:cBhvr>
                                    </p:animEffect>
                                    <p:anim calcmode="lin" valueType="num">
                                      <p:cBhvr>
                                        <p:cTn id="36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6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6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6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36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368" dur="26">
                                          <p:stCondLst>
                                            <p:cond delay="650"/>
                                          </p:stCondLst>
                                        </p:cTn>
                                        <p:tgtEl>
                                          <p:spTgt spid="16"/>
                                        </p:tgtEl>
                                      </p:cBhvr>
                                      <p:to x="100000" y="60000"/>
                                    </p:animScale>
                                    <p:animScale>
                                      <p:cBhvr>
                                        <p:cTn id="369" dur="166" decel="50000">
                                          <p:stCondLst>
                                            <p:cond delay="676"/>
                                          </p:stCondLst>
                                        </p:cTn>
                                        <p:tgtEl>
                                          <p:spTgt spid="16"/>
                                        </p:tgtEl>
                                      </p:cBhvr>
                                      <p:to x="100000" y="100000"/>
                                    </p:animScale>
                                    <p:animScale>
                                      <p:cBhvr>
                                        <p:cTn id="370" dur="26">
                                          <p:stCondLst>
                                            <p:cond delay="1312"/>
                                          </p:stCondLst>
                                        </p:cTn>
                                        <p:tgtEl>
                                          <p:spTgt spid="16"/>
                                        </p:tgtEl>
                                      </p:cBhvr>
                                      <p:to x="100000" y="80000"/>
                                    </p:animScale>
                                    <p:animScale>
                                      <p:cBhvr>
                                        <p:cTn id="371" dur="166" decel="50000">
                                          <p:stCondLst>
                                            <p:cond delay="1338"/>
                                          </p:stCondLst>
                                        </p:cTn>
                                        <p:tgtEl>
                                          <p:spTgt spid="16"/>
                                        </p:tgtEl>
                                      </p:cBhvr>
                                      <p:to x="100000" y="100000"/>
                                    </p:animScale>
                                    <p:animScale>
                                      <p:cBhvr>
                                        <p:cTn id="372" dur="26">
                                          <p:stCondLst>
                                            <p:cond delay="1642"/>
                                          </p:stCondLst>
                                        </p:cTn>
                                        <p:tgtEl>
                                          <p:spTgt spid="16"/>
                                        </p:tgtEl>
                                      </p:cBhvr>
                                      <p:to x="100000" y="90000"/>
                                    </p:animScale>
                                    <p:animScale>
                                      <p:cBhvr>
                                        <p:cTn id="373" dur="166" decel="50000">
                                          <p:stCondLst>
                                            <p:cond delay="1668"/>
                                          </p:stCondLst>
                                        </p:cTn>
                                        <p:tgtEl>
                                          <p:spTgt spid="16"/>
                                        </p:tgtEl>
                                      </p:cBhvr>
                                      <p:to x="100000" y="100000"/>
                                    </p:animScale>
                                    <p:animScale>
                                      <p:cBhvr>
                                        <p:cTn id="374" dur="26">
                                          <p:stCondLst>
                                            <p:cond delay="1808"/>
                                          </p:stCondLst>
                                        </p:cTn>
                                        <p:tgtEl>
                                          <p:spTgt spid="16"/>
                                        </p:tgtEl>
                                      </p:cBhvr>
                                      <p:to x="100000" y="95000"/>
                                    </p:animScale>
                                    <p:animScale>
                                      <p:cBhvr>
                                        <p:cTn id="375" dur="166" decel="50000">
                                          <p:stCondLst>
                                            <p:cond delay="1834"/>
                                          </p:stCondLst>
                                        </p:cTn>
                                        <p:tgtEl>
                                          <p:spTgt spid="16"/>
                                        </p:tgtEl>
                                      </p:cBhvr>
                                      <p:to x="100000" y="100000"/>
                                    </p:animScale>
                                  </p:childTnLst>
                                </p:cTn>
                              </p:par>
                              <p:par>
                                <p:cTn id="376" presetID="26" presetClass="entr" presetSubtype="0" fill="hold" grpId="2" nodeType="withEffect">
                                  <p:stCondLst>
                                    <p:cond delay="0"/>
                                  </p:stCondLst>
                                  <p:childTnLst>
                                    <p:set>
                                      <p:cBhvr>
                                        <p:cTn id="377" dur="1" fill="hold">
                                          <p:stCondLst>
                                            <p:cond delay="0"/>
                                          </p:stCondLst>
                                        </p:cTn>
                                        <p:tgtEl>
                                          <p:spTgt spid="18"/>
                                        </p:tgtEl>
                                        <p:attrNameLst>
                                          <p:attrName>style.visibility</p:attrName>
                                        </p:attrNameLst>
                                      </p:cBhvr>
                                      <p:to>
                                        <p:strVal val="visible"/>
                                      </p:to>
                                    </p:set>
                                    <p:animEffect transition="in" filter="wipe(down)">
                                      <p:cBhvr>
                                        <p:cTn id="378" dur="580">
                                          <p:stCondLst>
                                            <p:cond delay="0"/>
                                          </p:stCondLst>
                                        </p:cTn>
                                        <p:tgtEl>
                                          <p:spTgt spid="18"/>
                                        </p:tgtEl>
                                      </p:cBhvr>
                                    </p:animEffect>
                                    <p:anim calcmode="lin" valueType="num">
                                      <p:cBhvr>
                                        <p:cTn id="379"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80"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81"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82"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83"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84" dur="26">
                                          <p:stCondLst>
                                            <p:cond delay="650"/>
                                          </p:stCondLst>
                                        </p:cTn>
                                        <p:tgtEl>
                                          <p:spTgt spid="18"/>
                                        </p:tgtEl>
                                      </p:cBhvr>
                                      <p:to x="100000" y="60000"/>
                                    </p:animScale>
                                    <p:animScale>
                                      <p:cBhvr>
                                        <p:cTn id="385" dur="166" decel="50000">
                                          <p:stCondLst>
                                            <p:cond delay="676"/>
                                          </p:stCondLst>
                                        </p:cTn>
                                        <p:tgtEl>
                                          <p:spTgt spid="18"/>
                                        </p:tgtEl>
                                      </p:cBhvr>
                                      <p:to x="100000" y="100000"/>
                                    </p:animScale>
                                    <p:animScale>
                                      <p:cBhvr>
                                        <p:cTn id="386" dur="26">
                                          <p:stCondLst>
                                            <p:cond delay="1312"/>
                                          </p:stCondLst>
                                        </p:cTn>
                                        <p:tgtEl>
                                          <p:spTgt spid="18"/>
                                        </p:tgtEl>
                                      </p:cBhvr>
                                      <p:to x="100000" y="80000"/>
                                    </p:animScale>
                                    <p:animScale>
                                      <p:cBhvr>
                                        <p:cTn id="387" dur="166" decel="50000">
                                          <p:stCondLst>
                                            <p:cond delay="1338"/>
                                          </p:stCondLst>
                                        </p:cTn>
                                        <p:tgtEl>
                                          <p:spTgt spid="18"/>
                                        </p:tgtEl>
                                      </p:cBhvr>
                                      <p:to x="100000" y="100000"/>
                                    </p:animScale>
                                    <p:animScale>
                                      <p:cBhvr>
                                        <p:cTn id="388" dur="26">
                                          <p:stCondLst>
                                            <p:cond delay="1642"/>
                                          </p:stCondLst>
                                        </p:cTn>
                                        <p:tgtEl>
                                          <p:spTgt spid="18"/>
                                        </p:tgtEl>
                                      </p:cBhvr>
                                      <p:to x="100000" y="90000"/>
                                    </p:animScale>
                                    <p:animScale>
                                      <p:cBhvr>
                                        <p:cTn id="389" dur="166" decel="50000">
                                          <p:stCondLst>
                                            <p:cond delay="1668"/>
                                          </p:stCondLst>
                                        </p:cTn>
                                        <p:tgtEl>
                                          <p:spTgt spid="18"/>
                                        </p:tgtEl>
                                      </p:cBhvr>
                                      <p:to x="100000" y="100000"/>
                                    </p:animScale>
                                    <p:animScale>
                                      <p:cBhvr>
                                        <p:cTn id="390" dur="26">
                                          <p:stCondLst>
                                            <p:cond delay="1808"/>
                                          </p:stCondLst>
                                        </p:cTn>
                                        <p:tgtEl>
                                          <p:spTgt spid="18"/>
                                        </p:tgtEl>
                                      </p:cBhvr>
                                      <p:to x="100000" y="95000"/>
                                    </p:animScale>
                                    <p:animScale>
                                      <p:cBhvr>
                                        <p:cTn id="391" dur="166" decel="50000">
                                          <p:stCondLst>
                                            <p:cond delay="1834"/>
                                          </p:stCondLst>
                                        </p:cTn>
                                        <p:tgtEl>
                                          <p:spTgt spid="18"/>
                                        </p:tgtEl>
                                      </p:cBhvr>
                                      <p:to x="100000" y="100000"/>
                                    </p:animScale>
                                  </p:childTnLst>
                                </p:cTn>
                              </p:par>
                              <p:par>
                                <p:cTn id="392" presetID="26" presetClass="entr" presetSubtype="0" fill="hold" grpId="2" nodeType="withEffect">
                                  <p:stCondLst>
                                    <p:cond delay="0"/>
                                  </p:stCondLst>
                                  <p:childTnLst>
                                    <p:set>
                                      <p:cBhvr>
                                        <p:cTn id="393" dur="1" fill="hold">
                                          <p:stCondLst>
                                            <p:cond delay="0"/>
                                          </p:stCondLst>
                                        </p:cTn>
                                        <p:tgtEl>
                                          <p:spTgt spid="19"/>
                                        </p:tgtEl>
                                        <p:attrNameLst>
                                          <p:attrName>style.visibility</p:attrName>
                                        </p:attrNameLst>
                                      </p:cBhvr>
                                      <p:to>
                                        <p:strVal val="visible"/>
                                      </p:to>
                                    </p:set>
                                    <p:animEffect transition="in" filter="wipe(down)">
                                      <p:cBhvr>
                                        <p:cTn id="394" dur="580">
                                          <p:stCondLst>
                                            <p:cond delay="0"/>
                                          </p:stCondLst>
                                        </p:cTn>
                                        <p:tgtEl>
                                          <p:spTgt spid="19"/>
                                        </p:tgtEl>
                                      </p:cBhvr>
                                    </p:animEffect>
                                    <p:anim calcmode="lin" valueType="num">
                                      <p:cBhvr>
                                        <p:cTn id="395"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96"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97"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398"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399"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00" dur="26">
                                          <p:stCondLst>
                                            <p:cond delay="650"/>
                                          </p:stCondLst>
                                        </p:cTn>
                                        <p:tgtEl>
                                          <p:spTgt spid="19"/>
                                        </p:tgtEl>
                                      </p:cBhvr>
                                      <p:to x="100000" y="60000"/>
                                    </p:animScale>
                                    <p:animScale>
                                      <p:cBhvr>
                                        <p:cTn id="401" dur="166" decel="50000">
                                          <p:stCondLst>
                                            <p:cond delay="676"/>
                                          </p:stCondLst>
                                        </p:cTn>
                                        <p:tgtEl>
                                          <p:spTgt spid="19"/>
                                        </p:tgtEl>
                                      </p:cBhvr>
                                      <p:to x="100000" y="100000"/>
                                    </p:animScale>
                                    <p:animScale>
                                      <p:cBhvr>
                                        <p:cTn id="402" dur="26">
                                          <p:stCondLst>
                                            <p:cond delay="1312"/>
                                          </p:stCondLst>
                                        </p:cTn>
                                        <p:tgtEl>
                                          <p:spTgt spid="19"/>
                                        </p:tgtEl>
                                      </p:cBhvr>
                                      <p:to x="100000" y="80000"/>
                                    </p:animScale>
                                    <p:animScale>
                                      <p:cBhvr>
                                        <p:cTn id="403" dur="166" decel="50000">
                                          <p:stCondLst>
                                            <p:cond delay="1338"/>
                                          </p:stCondLst>
                                        </p:cTn>
                                        <p:tgtEl>
                                          <p:spTgt spid="19"/>
                                        </p:tgtEl>
                                      </p:cBhvr>
                                      <p:to x="100000" y="100000"/>
                                    </p:animScale>
                                    <p:animScale>
                                      <p:cBhvr>
                                        <p:cTn id="404" dur="26">
                                          <p:stCondLst>
                                            <p:cond delay="1642"/>
                                          </p:stCondLst>
                                        </p:cTn>
                                        <p:tgtEl>
                                          <p:spTgt spid="19"/>
                                        </p:tgtEl>
                                      </p:cBhvr>
                                      <p:to x="100000" y="90000"/>
                                    </p:animScale>
                                    <p:animScale>
                                      <p:cBhvr>
                                        <p:cTn id="405" dur="166" decel="50000">
                                          <p:stCondLst>
                                            <p:cond delay="1668"/>
                                          </p:stCondLst>
                                        </p:cTn>
                                        <p:tgtEl>
                                          <p:spTgt spid="19"/>
                                        </p:tgtEl>
                                      </p:cBhvr>
                                      <p:to x="100000" y="100000"/>
                                    </p:animScale>
                                    <p:animScale>
                                      <p:cBhvr>
                                        <p:cTn id="406" dur="26">
                                          <p:stCondLst>
                                            <p:cond delay="1808"/>
                                          </p:stCondLst>
                                        </p:cTn>
                                        <p:tgtEl>
                                          <p:spTgt spid="19"/>
                                        </p:tgtEl>
                                      </p:cBhvr>
                                      <p:to x="100000" y="95000"/>
                                    </p:animScale>
                                    <p:animScale>
                                      <p:cBhvr>
                                        <p:cTn id="407" dur="166" decel="50000">
                                          <p:stCondLst>
                                            <p:cond delay="1834"/>
                                          </p:stCondLst>
                                        </p:cTn>
                                        <p:tgtEl>
                                          <p:spTgt spid="19"/>
                                        </p:tgtEl>
                                      </p:cBhvr>
                                      <p:to x="100000" y="100000"/>
                                    </p:animScale>
                                  </p:childTnLst>
                                </p:cTn>
                              </p:par>
                              <p:par>
                                <p:cTn id="408" presetID="26" presetClass="entr" presetSubtype="0" fill="hold" grpId="2" nodeType="withEffect">
                                  <p:stCondLst>
                                    <p:cond delay="0"/>
                                  </p:stCondLst>
                                  <p:childTnLst>
                                    <p:set>
                                      <p:cBhvr>
                                        <p:cTn id="409" dur="1" fill="hold">
                                          <p:stCondLst>
                                            <p:cond delay="0"/>
                                          </p:stCondLst>
                                        </p:cTn>
                                        <p:tgtEl>
                                          <p:spTgt spid="20"/>
                                        </p:tgtEl>
                                        <p:attrNameLst>
                                          <p:attrName>style.visibility</p:attrName>
                                        </p:attrNameLst>
                                      </p:cBhvr>
                                      <p:to>
                                        <p:strVal val="visible"/>
                                      </p:to>
                                    </p:set>
                                    <p:animEffect transition="in" filter="wipe(down)">
                                      <p:cBhvr>
                                        <p:cTn id="410" dur="580">
                                          <p:stCondLst>
                                            <p:cond delay="0"/>
                                          </p:stCondLst>
                                        </p:cTn>
                                        <p:tgtEl>
                                          <p:spTgt spid="20"/>
                                        </p:tgtEl>
                                      </p:cBhvr>
                                    </p:animEffect>
                                    <p:anim calcmode="lin" valueType="num">
                                      <p:cBhvr>
                                        <p:cTn id="411"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412"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413"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414"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415"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416" dur="26">
                                          <p:stCondLst>
                                            <p:cond delay="650"/>
                                          </p:stCondLst>
                                        </p:cTn>
                                        <p:tgtEl>
                                          <p:spTgt spid="20"/>
                                        </p:tgtEl>
                                      </p:cBhvr>
                                      <p:to x="100000" y="60000"/>
                                    </p:animScale>
                                    <p:animScale>
                                      <p:cBhvr>
                                        <p:cTn id="417" dur="166" decel="50000">
                                          <p:stCondLst>
                                            <p:cond delay="676"/>
                                          </p:stCondLst>
                                        </p:cTn>
                                        <p:tgtEl>
                                          <p:spTgt spid="20"/>
                                        </p:tgtEl>
                                      </p:cBhvr>
                                      <p:to x="100000" y="100000"/>
                                    </p:animScale>
                                    <p:animScale>
                                      <p:cBhvr>
                                        <p:cTn id="418" dur="26">
                                          <p:stCondLst>
                                            <p:cond delay="1312"/>
                                          </p:stCondLst>
                                        </p:cTn>
                                        <p:tgtEl>
                                          <p:spTgt spid="20"/>
                                        </p:tgtEl>
                                      </p:cBhvr>
                                      <p:to x="100000" y="80000"/>
                                    </p:animScale>
                                    <p:animScale>
                                      <p:cBhvr>
                                        <p:cTn id="419" dur="166" decel="50000">
                                          <p:stCondLst>
                                            <p:cond delay="1338"/>
                                          </p:stCondLst>
                                        </p:cTn>
                                        <p:tgtEl>
                                          <p:spTgt spid="20"/>
                                        </p:tgtEl>
                                      </p:cBhvr>
                                      <p:to x="100000" y="100000"/>
                                    </p:animScale>
                                    <p:animScale>
                                      <p:cBhvr>
                                        <p:cTn id="420" dur="26">
                                          <p:stCondLst>
                                            <p:cond delay="1642"/>
                                          </p:stCondLst>
                                        </p:cTn>
                                        <p:tgtEl>
                                          <p:spTgt spid="20"/>
                                        </p:tgtEl>
                                      </p:cBhvr>
                                      <p:to x="100000" y="90000"/>
                                    </p:animScale>
                                    <p:animScale>
                                      <p:cBhvr>
                                        <p:cTn id="421" dur="166" decel="50000">
                                          <p:stCondLst>
                                            <p:cond delay="1668"/>
                                          </p:stCondLst>
                                        </p:cTn>
                                        <p:tgtEl>
                                          <p:spTgt spid="20"/>
                                        </p:tgtEl>
                                      </p:cBhvr>
                                      <p:to x="100000" y="100000"/>
                                    </p:animScale>
                                    <p:animScale>
                                      <p:cBhvr>
                                        <p:cTn id="422" dur="26">
                                          <p:stCondLst>
                                            <p:cond delay="1808"/>
                                          </p:stCondLst>
                                        </p:cTn>
                                        <p:tgtEl>
                                          <p:spTgt spid="20"/>
                                        </p:tgtEl>
                                      </p:cBhvr>
                                      <p:to x="100000" y="95000"/>
                                    </p:animScale>
                                    <p:animScale>
                                      <p:cBhvr>
                                        <p:cTn id="423" dur="166" decel="50000">
                                          <p:stCondLst>
                                            <p:cond delay="1834"/>
                                          </p:stCondLst>
                                        </p:cTn>
                                        <p:tgtEl>
                                          <p:spTgt spid="20"/>
                                        </p:tgtEl>
                                      </p:cBhvr>
                                      <p:to x="100000" y="100000"/>
                                    </p:animScale>
                                  </p:childTnLst>
                                </p:cTn>
                              </p:par>
                              <p:par>
                                <p:cTn id="424" presetID="26" presetClass="entr" presetSubtype="0" fill="hold" grpId="2" nodeType="withEffect">
                                  <p:stCondLst>
                                    <p:cond delay="0"/>
                                  </p:stCondLst>
                                  <p:childTnLst>
                                    <p:set>
                                      <p:cBhvr>
                                        <p:cTn id="425" dur="1" fill="hold">
                                          <p:stCondLst>
                                            <p:cond delay="0"/>
                                          </p:stCondLst>
                                        </p:cTn>
                                        <p:tgtEl>
                                          <p:spTgt spid="21"/>
                                        </p:tgtEl>
                                        <p:attrNameLst>
                                          <p:attrName>style.visibility</p:attrName>
                                        </p:attrNameLst>
                                      </p:cBhvr>
                                      <p:to>
                                        <p:strVal val="visible"/>
                                      </p:to>
                                    </p:set>
                                    <p:animEffect transition="in" filter="wipe(down)">
                                      <p:cBhvr>
                                        <p:cTn id="426" dur="580">
                                          <p:stCondLst>
                                            <p:cond delay="0"/>
                                          </p:stCondLst>
                                        </p:cTn>
                                        <p:tgtEl>
                                          <p:spTgt spid="21"/>
                                        </p:tgtEl>
                                      </p:cBhvr>
                                    </p:animEffect>
                                    <p:anim calcmode="lin" valueType="num">
                                      <p:cBhvr>
                                        <p:cTn id="427"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28"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29"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430"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431"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432" dur="26">
                                          <p:stCondLst>
                                            <p:cond delay="650"/>
                                          </p:stCondLst>
                                        </p:cTn>
                                        <p:tgtEl>
                                          <p:spTgt spid="21"/>
                                        </p:tgtEl>
                                      </p:cBhvr>
                                      <p:to x="100000" y="60000"/>
                                    </p:animScale>
                                    <p:animScale>
                                      <p:cBhvr>
                                        <p:cTn id="433" dur="166" decel="50000">
                                          <p:stCondLst>
                                            <p:cond delay="676"/>
                                          </p:stCondLst>
                                        </p:cTn>
                                        <p:tgtEl>
                                          <p:spTgt spid="21"/>
                                        </p:tgtEl>
                                      </p:cBhvr>
                                      <p:to x="100000" y="100000"/>
                                    </p:animScale>
                                    <p:animScale>
                                      <p:cBhvr>
                                        <p:cTn id="434" dur="26">
                                          <p:stCondLst>
                                            <p:cond delay="1312"/>
                                          </p:stCondLst>
                                        </p:cTn>
                                        <p:tgtEl>
                                          <p:spTgt spid="21"/>
                                        </p:tgtEl>
                                      </p:cBhvr>
                                      <p:to x="100000" y="80000"/>
                                    </p:animScale>
                                    <p:animScale>
                                      <p:cBhvr>
                                        <p:cTn id="435" dur="166" decel="50000">
                                          <p:stCondLst>
                                            <p:cond delay="1338"/>
                                          </p:stCondLst>
                                        </p:cTn>
                                        <p:tgtEl>
                                          <p:spTgt spid="21"/>
                                        </p:tgtEl>
                                      </p:cBhvr>
                                      <p:to x="100000" y="100000"/>
                                    </p:animScale>
                                    <p:animScale>
                                      <p:cBhvr>
                                        <p:cTn id="436" dur="26">
                                          <p:stCondLst>
                                            <p:cond delay="1642"/>
                                          </p:stCondLst>
                                        </p:cTn>
                                        <p:tgtEl>
                                          <p:spTgt spid="21"/>
                                        </p:tgtEl>
                                      </p:cBhvr>
                                      <p:to x="100000" y="90000"/>
                                    </p:animScale>
                                    <p:animScale>
                                      <p:cBhvr>
                                        <p:cTn id="437" dur="166" decel="50000">
                                          <p:stCondLst>
                                            <p:cond delay="1668"/>
                                          </p:stCondLst>
                                        </p:cTn>
                                        <p:tgtEl>
                                          <p:spTgt spid="21"/>
                                        </p:tgtEl>
                                      </p:cBhvr>
                                      <p:to x="100000" y="100000"/>
                                    </p:animScale>
                                    <p:animScale>
                                      <p:cBhvr>
                                        <p:cTn id="438" dur="26">
                                          <p:stCondLst>
                                            <p:cond delay="1808"/>
                                          </p:stCondLst>
                                        </p:cTn>
                                        <p:tgtEl>
                                          <p:spTgt spid="21"/>
                                        </p:tgtEl>
                                      </p:cBhvr>
                                      <p:to x="100000" y="95000"/>
                                    </p:animScale>
                                    <p:animScale>
                                      <p:cBhvr>
                                        <p:cTn id="439" dur="166" decel="50000">
                                          <p:stCondLst>
                                            <p:cond delay="1834"/>
                                          </p:stCondLst>
                                        </p:cTn>
                                        <p:tgtEl>
                                          <p:spTgt spid="21"/>
                                        </p:tgtEl>
                                      </p:cBhvr>
                                      <p:to x="100000" y="100000"/>
                                    </p:animScale>
                                  </p:childTnLst>
                                </p:cTn>
                              </p:par>
                              <p:par>
                                <p:cTn id="440" presetID="26" presetClass="entr" presetSubtype="0" fill="hold" grpId="2" nodeType="withEffect">
                                  <p:stCondLst>
                                    <p:cond delay="0"/>
                                  </p:stCondLst>
                                  <p:childTnLst>
                                    <p:set>
                                      <p:cBhvr>
                                        <p:cTn id="441" dur="1" fill="hold">
                                          <p:stCondLst>
                                            <p:cond delay="0"/>
                                          </p:stCondLst>
                                        </p:cTn>
                                        <p:tgtEl>
                                          <p:spTgt spid="22"/>
                                        </p:tgtEl>
                                        <p:attrNameLst>
                                          <p:attrName>style.visibility</p:attrName>
                                        </p:attrNameLst>
                                      </p:cBhvr>
                                      <p:to>
                                        <p:strVal val="visible"/>
                                      </p:to>
                                    </p:set>
                                    <p:animEffect transition="in" filter="wipe(down)">
                                      <p:cBhvr>
                                        <p:cTn id="442" dur="580">
                                          <p:stCondLst>
                                            <p:cond delay="0"/>
                                          </p:stCondLst>
                                        </p:cTn>
                                        <p:tgtEl>
                                          <p:spTgt spid="22"/>
                                        </p:tgtEl>
                                      </p:cBhvr>
                                    </p:animEffect>
                                    <p:anim calcmode="lin" valueType="num">
                                      <p:cBhvr>
                                        <p:cTn id="443"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444"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445"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446"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447"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448" dur="26">
                                          <p:stCondLst>
                                            <p:cond delay="650"/>
                                          </p:stCondLst>
                                        </p:cTn>
                                        <p:tgtEl>
                                          <p:spTgt spid="22"/>
                                        </p:tgtEl>
                                      </p:cBhvr>
                                      <p:to x="100000" y="60000"/>
                                    </p:animScale>
                                    <p:animScale>
                                      <p:cBhvr>
                                        <p:cTn id="449" dur="166" decel="50000">
                                          <p:stCondLst>
                                            <p:cond delay="676"/>
                                          </p:stCondLst>
                                        </p:cTn>
                                        <p:tgtEl>
                                          <p:spTgt spid="22"/>
                                        </p:tgtEl>
                                      </p:cBhvr>
                                      <p:to x="100000" y="100000"/>
                                    </p:animScale>
                                    <p:animScale>
                                      <p:cBhvr>
                                        <p:cTn id="450" dur="26">
                                          <p:stCondLst>
                                            <p:cond delay="1312"/>
                                          </p:stCondLst>
                                        </p:cTn>
                                        <p:tgtEl>
                                          <p:spTgt spid="22"/>
                                        </p:tgtEl>
                                      </p:cBhvr>
                                      <p:to x="100000" y="80000"/>
                                    </p:animScale>
                                    <p:animScale>
                                      <p:cBhvr>
                                        <p:cTn id="451" dur="166" decel="50000">
                                          <p:stCondLst>
                                            <p:cond delay="1338"/>
                                          </p:stCondLst>
                                        </p:cTn>
                                        <p:tgtEl>
                                          <p:spTgt spid="22"/>
                                        </p:tgtEl>
                                      </p:cBhvr>
                                      <p:to x="100000" y="100000"/>
                                    </p:animScale>
                                    <p:animScale>
                                      <p:cBhvr>
                                        <p:cTn id="452" dur="26">
                                          <p:stCondLst>
                                            <p:cond delay="1642"/>
                                          </p:stCondLst>
                                        </p:cTn>
                                        <p:tgtEl>
                                          <p:spTgt spid="22"/>
                                        </p:tgtEl>
                                      </p:cBhvr>
                                      <p:to x="100000" y="90000"/>
                                    </p:animScale>
                                    <p:animScale>
                                      <p:cBhvr>
                                        <p:cTn id="453" dur="166" decel="50000">
                                          <p:stCondLst>
                                            <p:cond delay="1668"/>
                                          </p:stCondLst>
                                        </p:cTn>
                                        <p:tgtEl>
                                          <p:spTgt spid="22"/>
                                        </p:tgtEl>
                                      </p:cBhvr>
                                      <p:to x="100000" y="100000"/>
                                    </p:animScale>
                                    <p:animScale>
                                      <p:cBhvr>
                                        <p:cTn id="454" dur="26">
                                          <p:stCondLst>
                                            <p:cond delay="1808"/>
                                          </p:stCondLst>
                                        </p:cTn>
                                        <p:tgtEl>
                                          <p:spTgt spid="22"/>
                                        </p:tgtEl>
                                      </p:cBhvr>
                                      <p:to x="100000" y="95000"/>
                                    </p:animScale>
                                    <p:animScale>
                                      <p:cBhvr>
                                        <p:cTn id="455" dur="166" decel="50000">
                                          <p:stCondLst>
                                            <p:cond delay="1834"/>
                                          </p:stCondLst>
                                        </p:cTn>
                                        <p:tgtEl>
                                          <p:spTgt spid="22"/>
                                        </p:tgtEl>
                                      </p:cBhvr>
                                      <p:to x="100000" y="100000"/>
                                    </p:animScale>
                                  </p:childTnLst>
                                </p:cTn>
                              </p:par>
                              <p:par>
                                <p:cTn id="456" presetID="26" presetClass="entr" presetSubtype="0" fill="hold" grpId="2" nodeType="withEffect">
                                  <p:stCondLst>
                                    <p:cond delay="0"/>
                                  </p:stCondLst>
                                  <p:childTnLst>
                                    <p:set>
                                      <p:cBhvr>
                                        <p:cTn id="457" dur="1" fill="hold">
                                          <p:stCondLst>
                                            <p:cond delay="0"/>
                                          </p:stCondLst>
                                        </p:cTn>
                                        <p:tgtEl>
                                          <p:spTgt spid="23"/>
                                        </p:tgtEl>
                                        <p:attrNameLst>
                                          <p:attrName>style.visibility</p:attrName>
                                        </p:attrNameLst>
                                      </p:cBhvr>
                                      <p:to>
                                        <p:strVal val="visible"/>
                                      </p:to>
                                    </p:set>
                                    <p:animEffect transition="in" filter="wipe(down)">
                                      <p:cBhvr>
                                        <p:cTn id="458" dur="580">
                                          <p:stCondLst>
                                            <p:cond delay="0"/>
                                          </p:stCondLst>
                                        </p:cTn>
                                        <p:tgtEl>
                                          <p:spTgt spid="23"/>
                                        </p:tgtEl>
                                      </p:cBhvr>
                                    </p:animEffect>
                                    <p:anim calcmode="lin" valueType="num">
                                      <p:cBhvr>
                                        <p:cTn id="459"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60"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61"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462"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463"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464" dur="26">
                                          <p:stCondLst>
                                            <p:cond delay="650"/>
                                          </p:stCondLst>
                                        </p:cTn>
                                        <p:tgtEl>
                                          <p:spTgt spid="23"/>
                                        </p:tgtEl>
                                      </p:cBhvr>
                                      <p:to x="100000" y="60000"/>
                                    </p:animScale>
                                    <p:animScale>
                                      <p:cBhvr>
                                        <p:cTn id="465" dur="166" decel="50000">
                                          <p:stCondLst>
                                            <p:cond delay="676"/>
                                          </p:stCondLst>
                                        </p:cTn>
                                        <p:tgtEl>
                                          <p:spTgt spid="23"/>
                                        </p:tgtEl>
                                      </p:cBhvr>
                                      <p:to x="100000" y="100000"/>
                                    </p:animScale>
                                    <p:animScale>
                                      <p:cBhvr>
                                        <p:cTn id="466" dur="26">
                                          <p:stCondLst>
                                            <p:cond delay="1312"/>
                                          </p:stCondLst>
                                        </p:cTn>
                                        <p:tgtEl>
                                          <p:spTgt spid="23"/>
                                        </p:tgtEl>
                                      </p:cBhvr>
                                      <p:to x="100000" y="80000"/>
                                    </p:animScale>
                                    <p:animScale>
                                      <p:cBhvr>
                                        <p:cTn id="467" dur="166" decel="50000">
                                          <p:stCondLst>
                                            <p:cond delay="1338"/>
                                          </p:stCondLst>
                                        </p:cTn>
                                        <p:tgtEl>
                                          <p:spTgt spid="23"/>
                                        </p:tgtEl>
                                      </p:cBhvr>
                                      <p:to x="100000" y="100000"/>
                                    </p:animScale>
                                    <p:animScale>
                                      <p:cBhvr>
                                        <p:cTn id="468" dur="26">
                                          <p:stCondLst>
                                            <p:cond delay="1642"/>
                                          </p:stCondLst>
                                        </p:cTn>
                                        <p:tgtEl>
                                          <p:spTgt spid="23"/>
                                        </p:tgtEl>
                                      </p:cBhvr>
                                      <p:to x="100000" y="90000"/>
                                    </p:animScale>
                                    <p:animScale>
                                      <p:cBhvr>
                                        <p:cTn id="469" dur="166" decel="50000">
                                          <p:stCondLst>
                                            <p:cond delay="1668"/>
                                          </p:stCondLst>
                                        </p:cTn>
                                        <p:tgtEl>
                                          <p:spTgt spid="23"/>
                                        </p:tgtEl>
                                      </p:cBhvr>
                                      <p:to x="100000" y="100000"/>
                                    </p:animScale>
                                    <p:animScale>
                                      <p:cBhvr>
                                        <p:cTn id="470" dur="26">
                                          <p:stCondLst>
                                            <p:cond delay="1808"/>
                                          </p:stCondLst>
                                        </p:cTn>
                                        <p:tgtEl>
                                          <p:spTgt spid="23"/>
                                        </p:tgtEl>
                                      </p:cBhvr>
                                      <p:to x="100000" y="95000"/>
                                    </p:animScale>
                                    <p:animScale>
                                      <p:cBhvr>
                                        <p:cTn id="471" dur="166" decel="50000">
                                          <p:stCondLst>
                                            <p:cond delay="1834"/>
                                          </p:stCondLst>
                                        </p:cTn>
                                        <p:tgtEl>
                                          <p:spTgt spid="23"/>
                                        </p:tgtEl>
                                      </p:cBhvr>
                                      <p:to x="100000" y="100000"/>
                                    </p:animScale>
                                  </p:childTnLst>
                                </p:cTn>
                              </p:par>
                              <p:par>
                                <p:cTn id="472" presetID="26" presetClass="entr" presetSubtype="0" fill="hold" grpId="2" nodeType="withEffect">
                                  <p:stCondLst>
                                    <p:cond delay="0"/>
                                  </p:stCondLst>
                                  <p:childTnLst>
                                    <p:set>
                                      <p:cBhvr>
                                        <p:cTn id="473" dur="1" fill="hold">
                                          <p:stCondLst>
                                            <p:cond delay="0"/>
                                          </p:stCondLst>
                                        </p:cTn>
                                        <p:tgtEl>
                                          <p:spTgt spid="24"/>
                                        </p:tgtEl>
                                        <p:attrNameLst>
                                          <p:attrName>style.visibility</p:attrName>
                                        </p:attrNameLst>
                                      </p:cBhvr>
                                      <p:to>
                                        <p:strVal val="visible"/>
                                      </p:to>
                                    </p:set>
                                    <p:animEffect transition="in" filter="wipe(down)">
                                      <p:cBhvr>
                                        <p:cTn id="474" dur="580">
                                          <p:stCondLst>
                                            <p:cond delay="0"/>
                                          </p:stCondLst>
                                        </p:cTn>
                                        <p:tgtEl>
                                          <p:spTgt spid="24"/>
                                        </p:tgtEl>
                                      </p:cBhvr>
                                    </p:animEffect>
                                    <p:anim calcmode="lin" valueType="num">
                                      <p:cBhvr>
                                        <p:cTn id="475"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76"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77"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478"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479"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480" dur="26">
                                          <p:stCondLst>
                                            <p:cond delay="650"/>
                                          </p:stCondLst>
                                        </p:cTn>
                                        <p:tgtEl>
                                          <p:spTgt spid="24"/>
                                        </p:tgtEl>
                                      </p:cBhvr>
                                      <p:to x="100000" y="60000"/>
                                    </p:animScale>
                                    <p:animScale>
                                      <p:cBhvr>
                                        <p:cTn id="481" dur="166" decel="50000">
                                          <p:stCondLst>
                                            <p:cond delay="676"/>
                                          </p:stCondLst>
                                        </p:cTn>
                                        <p:tgtEl>
                                          <p:spTgt spid="24"/>
                                        </p:tgtEl>
                                      </p:cBhvr>
                                      <p:to x="100000" y="100000"/>
                                    </p:animScale>
                                    <p:animScale>
                                      <p:cBhvr>
                                        <p:cTn id="482" dur="26">
                                          <p:stCondLst>
                                            <p:cond delay="1312"/>
                                          </p:stCondLst>
                                        </p:cTn>
                                        <p:tgtEl>
                                          <p:spTgt spid="24"/>
                                        </p:tgtEl>
                                      </p:cBhvr>
                                      <p:to x="100000" y="80000"/>
                                    </p:animScale>
                                    <p:animScale>
                                      <p:cBhvr>
                                        <p:cTn id="483" dur="166" decel="50000">
                                          <p:stCondLst>
                                            <p:cond delay="1338"/>
                                          </p:stCondLst>
                                        </p:cTn>
                                        <p:tgtEl>
                                          <p:spTgt spid="24"/>
                                        </p:tgtEl>
                                      </p:cBhvr>
                                      <p:to x="100000" y="100000"/>
                                    </p:animScale>
                                    <p:animScale>
                                      <p:cBhvr>
                                        <p:cTn id="484" dur="26">
                                          <p:stCondLst>
                                            <p:cond delay="1642"/>
                                          </p:stCondLst>
                                        </p:cTn>
                                        <p:tgtEl>
                                          <p:spTgt spid="24"/>
                                        </p:tgtEl>
                                      </p:cBhvr>
                                      <p:to x="100000" y="90000"/>
                                    </p:animScale>
                                    <p:animScale>
                                      <p:cBhvr>
                                        <p:cTn id="485" dur="166" decel="50000">
                                          <p:stCondLst>
                                            <p:cond delay="1668"/>
                                          </p:stCondLst>
                                        </p:cTn>
                                        <p:tgtEl>
                                          <p:spTgt spid="24"/>
                                        </p:tgtEl>
                                      </p:cBhvr>
                                      <p:to x="100000" y="100000"/>
                                    </p:animScale>
                                    <p:animScale>
                                      <p:cBhvr>
                                        <p:cTn id="486" dur="26">
                                          <p:stCondLst>
                                            <p:cond delay="1808"/>
                                          </p:stCondLst>
                                        </p:cTn>
                                        <p:tgtEl>
                                          <p:spTgt spid="24"/>
                                        </p:tgtEl>
                                      </p:cBhvr>
                                      <p:to x="100000" y="95000"/>
                                    </p:animScale>
                                    <p:animScale>
                                      <p:cBhvr>
                                        <p:cTn id="487" dur="166" decel="50000">
                                          <p:stCondLst>
                                            <p:cond delay="1834"/>
                                          </p:stCondLst>
                                        </p:cTn>
                                        <p:tgtEl>
                                          <p:spTgt spid="24"/>
                                        </p:tgtEl>
                                      </p:cBhvr>
                                      <p:to x="100000" y="100000"/>
                                    </p:animScale>
                                  </p:childTnLst>
                                </p:cTn>
                              </p:par>
                              <p:par>
                                <p:cTn id="488" presetID="26" presetClass="entr" presetSubtype="0" fill="hold" grpId="2" nodeType="withEffect">
                                  <p:stCondLst>
                                    <p:cond delay="0"/>
                                  </p:stCondLst>
                                  <p:childTnLst>
                                    <p:set>
                                      <p:cBhvr>
                                        <p:cTn id="489" dur="1" fill="hold">
                                          <p:stCondLst>
                                            <p:cond delay="0"/>
                                          </p:stCondLst>
                                        </p:cTn>
                                        <p:tgtEl>
                                          <p:spTgt spid="25"/>
                                        </p:tgtEl>
                                        <p:attrNameLst>
                                          <p:attrName>style.visibility</p:attrName>
                                        </p:attrNameLst>
                                      </p:cBhvr>
                                      <p:to>
                                        <p:strVal val="visible"/>
                                      </p:to>
                                    </p:set>
                                    <p:animEffect transition="in" filter="wipe(down)">
                                      <p:cBhvr>
                                        <p:cTn id="490" dur="580">
                                          <p:stCondLst>
                                            <p:cond delay="0"/>
                                          </p:stCondLst>
                                        </p:cTn>
                                        <p:tgtEl>
                                          <p:spTgt spid="25"/>
                                        </p:tgtEl>
                                      </p:cBhvr>
                                    </p:animEffect>
                                    <p:anim calcmode="lin" valueType="num">
                                      <p:cBhvr>
                                        <p:cTn id="491"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92"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493"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494"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495"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496" dur="26">
                                          <p:stCondLst>
                                            <p:cond delay="650"/>
                                          </p:stCondLst>
                                        </p:cTn>
                                        <p:tgtEl>
                                          <p:spTgt spid="25"/>
                                        </p:tgtEl>
                                      </p:cBhvr>
                                      <p:to x="100000" y="60000"/>
                                    </p:animScale>
                                    <p:animScale>
                                      <p:cBhvr>
                                        <p:cTn id="497" dur="166" decel="50000">
                                          <p:stCondLst>
                                            <p:cond delay="676"/>
                                          </p:stCondLst>
                                        </p:cTn>
                                        <p:tgtEl>
                                          <p:spTgt spid="25"/>
                                        </p:tgtEl>
                                      </p:cBhvr>
                                      <p:to x="100000" y="100000"/>
                                    </p:animScale>
                                    <p:animScale>
                                      <p:cBhvr>
                                        <p:cTn id="498" dur="26">
                                          <p:stCondLst>
                                            <p:cond delay="1312"/>
                                          </p:stCondLst>
                                        </p:cTn>
                                        <p:tgtEl>
                                          <p:spTgt spid="25"/>
                                        </p:tgtEl>
                                      </p:cBhvr>
                                      <p:to x="100000" y="80000"/>
                                    </p:animScale>
                                    <p:animScale>
                                      <p:cBhvr>
                                        <p:cTn id="499" dur="166" decel="50000">
                                          <p:stCondLst>
                                            <p:cond delay="1338"/>
                                          </p:stCondLst>
                                        </p:cTn>
                                        <p:tgtEl>
                                          <p:spTgt spid="25"/>
                                        </p:tgtEl>
                                      </p:cBhvr>
                                      <p:to x="100000" y="100000"/>
                                    </p:animScale>
                                    <p:animScale>
                                      <p:cBhvr>
                                        <p:cTn id="500" dur="26">
                                          <p:stCondLst>
                                            <p:cond delay="1642"/>
                                          </p:stCondLst>
                                        </p:cTn>
                                        <p:tgtEl>
                                          <p:spTgt spid="25"/>
                                        </p:tgtEl>
                                      </p:cBhvr>
                                      <p:to x="100000" y="90000"/>
                                    </p:animScale>
                                    <p:animScale>
                                      <p:cBhvr>
                                        <p:cTn id="501" dur="166" decel="50000">
                                          <p:stCondLst>
                                            <p:cond delay="1668"/>
                                          </p:stCondLst>
                                        </p:cTn>
                                        <p:tgtEl>
                                          <p:spTgt spid="25"/>
                                        </p:tgtEl>
                                      </p:cBhvr>
                                      <p:to x="100000" y="100000"/>
                                    </p:animScale>
                                    <p:animScale>
                                      <p:cBhvr>
                                        <p:cTn id="502" dur="26">
                                          <p:stCondLst>
                                            <p:cond delay="1808"/>
                                          </p:stCondLst>
                                        </p:cTn>
                                        <p:tgtEl>
                                          <p:spTgt spid="25"/>
                                        </p:tgtEl>
                                      </p:cBhvr>
                                      <p:to x="100000" y="95000"/>
                                    </p:animScale>
                                    <p:animScale>
                                      <p:cBhvr>
                                        <p:cTn id="503" dur="166" decel="50000">
                                          <p:stCondLst>
                                            <p:cond delay="1834"/>
                                          </p:stCondLst>
                                        </p:cTn>
                                        <p:tgtEl>
                                          <p:spTgt spid="25"/>
                                        </p:tgtEl>
                                      </p:cBhvr>
                                      <p:to x="100000" y="100000"/>
                                    </p:animScale>
                                  </p:childTnLst>
                                </p:cTn>
                              </p:par>
                              <p:par>
                                <p:cTn id="504" presetID="26" presetClass="entr" presetSubtype="0" fill="hold" grpId="2" nodeType="withEffect">
                                  <p:stCondLst>
                                    <p:cond delay="0"/>
                                  </p:stCondLst>
                                  <p:childTnLst>
                                    <p:set>
                                      <p:cBhvr>
                                        <p:cTn id="505" dur="1" fill="hold">
                                          <p:stCondLst>
                                            <p:cond delay="0"/>
                                          </p:stCondLst>
                                        </p:cTn>
                                        <p:tgtEl>
                                          <p:spTgt spid="26"/>
                                        </p:tgtEl>
                                        <p:attrNameLst>
                                          <p:attrName>style.visibility</p:attrName>
                                        </p:attrNameLst>
                                      </p:cBhvr>
                                      <p:to>
                                        <p:strVal val="visible"/>
                                      </p:to>
                                    </p:set>
                                    <p:animEffect transition="in" filter="wipe(down)">
                                      <p:cBhvr>
                                        <p:cTn id="506" dur="580">
                                          <p:stCondLst>
                                            <p:cond delay="0"/>
                                          </p:stCondLst>
                                        </p:cTn>
                                        <p:tgtEl>
                                          <p:spTgt spid="26"/>
                                        </p:tgtEl>
                                      </p:cBhvr>
                                    </p:animEffect>
                                    <p:anim calcmode="lin" valueType="num">
                                      <p:cBhvr>
                                        <p:cTn id="507"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508"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509"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510"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511"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512" dur="26">
                                          <p:stCondLst>
                                            <p:cond delay="650"/>
                                          </p:stCondLst>
                                        </p:cTn>
                                        <p:tgtEl>
                                          <p:spTgt spid="26"/>
                                        </p:tgtEl>
                                      </p:cBhvr>
                                      <p:to x="100000" y="60000"/>
                                    </p:animScale>
                                    <p:animScale>
                                      <p:cBhvr>
                                        <p:cTn id="513" dur="166" decel="50000">
                                          <p:stCondLst>
                                            <p:cond delay="676"/>
                                          </p:stCondLst>
                                        </p:cTn>
                                        <p:tgtEl>
                                          <p:spTgt spid="26"/>
                                        </p:tgtEl>
                                      </p:cBhvr>
                                      <p:to x="100000" y="100000"/>
                                    </p:animScale>
                                    <p:animScale>
                                      <p:cBhvr>
                                        <p:cTn id="514" dur="26">
                                          <p:stCondLst>
                                            <p:cond delay="1312"/>
                                          </p:stCondLst>
                                        </p:cTn>
                                        <p:tgtEl>
                                          <p:spTgt spid="26"/>
                                        </p:tgtEl>
                                      </p:cBhvr>
                                      <p:to x="100000" y="80000"/>
                                    </p:animScale>
                                    <p:animScale>
                                      <p:cBhvr>
                                        <p:cTn id="515" dur="166" decel="50000">
                                          <p:stCondLst>
                                            <p:cond delay="1338"/>
                                          </p:stCondLst>
                                        </p:cTn>
                                        <p:tgtEl>
                                          <p:spTgt spid="26"/>
                                        </p:tgtEl>
                                      </p:cBhvr>
                                      <p:to x="100000" y="100000"/>
                                    </p:animScale>
                                    <p:animScale>
                                      <p:cBhvr>
                                        <p:cTn id="516" dur="26">
                                          <p:stCondLst>
                                            <p:cond delay="1642"/>
                                          </p:stCondLst>
                                        </p:cTn>
                                        <p:tgtEl>
                                          <p:spTgt spid="26"/>
                                        </p:tgtEl>
                                      </p:cBhvr>
                                      <p:to x="100000" y="90000"/>
                                    </p:animScale>
                                    <p:animScale>
                                      <p:cBhvr>
                                        <p:cTn id="517" dur="166" decel="50000">
                                          <p:stCondLst>
                                            <p:cond delay="1668"/>
                                          </p:stCondLst>
                                        </p:cTn>
                                        <p:tgtEl>
                                          <p:spTgt spid="26"/>
                                        </p:tgtEl>
                                      </p:cBhvr>
                                      <p:to x="100000" y="100000"/>
                                    </p:animScale>
                                    <p:animScale>
                                      <p:cBhvr>
                                        <p:cTn id="518" dur="26">
                                          <p:stCondLst>
                                            <p:cond delay="1808"/>
                                          </p:stCondLst>
                                        </p:cTn>
                                        <p:tgtEl>
                                          <p:spTgt spid="26"/>
                                        </p:tgtEl>
                                      </p:cBhvr>
                                      <p:to x="100000" y="95000"/>
                                    </p:animScale>
                                    <p:animScale>
                                      <p:cBhvr>
                                        <p:cTn id="519" dur="166" decel="50000">
                                          <p:stCondLst>
                                            <p:cond delay="1834"/>
                                          </p:stCondLst>
                                        </p:cTn>
                                        <p:tgtEl>
                                          <p:spTgt spid="26"/>
                                        </p:tgtEl>
                                      </p:cBhvr>
                                      <p:to x="100000" y="100000"/>
                                    </p:animScale>
                                  </p:childTnLst>
                                </p:cTn>
                              </p:par>
                              <p:par>
                                <p:cTn id="520" presetID="26" presetClass="entr" presetSubtype="0" fill="hold" grpId="2" nodeType="withEffect">
                                  <p:stCondLst>
                                    <p:cond delay="0"/>
                                  </p:stCondLst>
                                  <p:childTnLst>
                                    <p:set>
                                      <p:cBhvr>
                                        <p:cTn id="521" dur="1" fill="hold">
                                          <p:stCondLst>
                                            <p:cond delay="0"/>
                                          </p:stCondLst>
                                        </p:cTn>
                                        <p:tgtEl>
                                          <p:spTgt spid="27"/>
                                        </p:tgtEl>
                                        <p:attrNameLst>
                                          <p:attrName>style.visibility</p:attrName>
                                        </p:attrNameLst>
                                      </p:cBhvr>
                                      <p:to>
                                        <p:strVal val="visible"/>
                                      </p:to>
                                    </p:set>
                                    <p:animEffect transition="in" filter="wipe(down)">
                                      <p:cBhvr>
                                        <p:cTn id="522" dur="580">
                                          <p:stCondLst>
                                            <p:cond delay="0"/>
                                          </p:stCondLst>
                                        </p:cTn>
                                        <p:tgtEl>
                                          <p:spTgt spid="27"/>
                                        </p:tgtEl>
                                      </p:cBhvr>
                                    </p:animEffect>
                                    <p:anim calcmode="lin" valueType="num">
                                      <p:cBhvr>
                                        <p:cTn id="523"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4"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25"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526"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527"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528" dur="26">
                                          <p:stCondLst>
                                            <p:cond delay="650"/>
                                          </p:stCondLst>
                                        </p:cTn>
                                        <p:tgtEl>
                                          <p:spTgt spid="27"/>
                                        </p:tgtEl>
                                      </p:cBhvr>
                                      <p:to x="100000" y="60000"/>
                                    </p:animScale>
                                    <p:animScale>
                                      <p:cBhvr>
                                        <p:cTn id="529" dur="166" decel="50000">
                                          <p:stCondLst>
                                            <p:cond delay="676"/>
                                          </p:stCondLst>
                                        </p:cTn>
                                        <p:tgtEl>
                                          <p:spTgt spid="27"/>
                                        </p:tgtEl>
                                      </p:cBhvr>
                                      <p:to x="100000" y="100000"/>
                                    </p:animScale>
                                    <p:animScale>
                                      <p:cBhvr>
                                        <p:cTn id="530" dur="26">
                                          <p:stCondLst>
                                            <p:cond delay="1312"/>
                                          </p:stCondLst>
                                        </p:cTn>
                                        <p:tgtEl>
                                          <p:spTgt spid="27"/>
                                        </p:tgtEl>
                                      </p:cBhvr>
                                      <p:to x="100000" y="80000"/>
                                    </p:animScale>
                                    <p:animScale>
                                      <p:cBhvr>
                                        <p:cTn id="531" dur="166" decel="50000">
                                          <p:stCondLst>
                                            <p:cond delay="1338"/>
                                          </p:stCondLst>
                                        </p:cTn>
                                        <p:tgtEl>
                                          <p:spTgt spid="27"/>
                                        </p:tgtEl>
                                      </p:cBhvr>
                                      <p:to x="100000" y="100000"/>
                                    </p:animScale>
                                    <p:animScale>
                                      <p:cBhvr>
                                        <p:cTn id="532" dur="26">
                                          <p:stCondLst>
                                            <p:cond delay="1642"/>
                                          </p:stCondLst>
                                        </p:cTn>
                                        <p:tgtEl>
                                          <p:spTgt spid="27"/>
                                        </p:tgtEl>
                                      </p:cBhvr>
                                      <p:to x="100000" y="90000"/>
                                    </p:animScale>
                                    <p:animScale>
                                      <p:cBhvr>
                                        <p:cTn id="533" dur="166" decel="50000">
                                          <p:stCondLst>
                                            <p:cond delay="1668"/>
                                          </p:stCondLst>
                                        </p:cTn>
                                        <p:tgtEl>
                                          <p:spTgt spid="27"/>
                                        </p:tgtEl>
                                      </p:cBhvr>
                                      <p:to x="100000" y="100000"/>
                                    </p:animScale>
                                    <p:animScale>
                                      <p:cBhvr>
                                        <p:cTn id="534" dur="26">
                                          <p:stCondLst>
                                            <p:cond delay="1808"/>
                                          </p:stCondLst>
                                        </p:cTn>
                                        <p:tgtEl>
                                          <p:spTgt spid="27"/>
                                        </p:tgtEl>
                                      </p:cBhvr>
                                      <p:to x="100000" y="95000"/>
                                    </p:animScale>
                                    <p:animScale>
                                      <p:cBhvr>
                                        <p:cTn id="535" dur="166" decel="50000">
                                          <p:stCondLst>
                                            <p:cond delay="1834"/>
                                          </p:stCondLst>
                                        </p:cTn>
                                        <p:tgtEl>
                                          <p:spTgt spid="27"/>
                                        </p:tgtEl>
                                      </p:cBhvr>
                                      <p:to x="100000" y="100000"/>
                                    </p:animScale>
                                  </p:childTnLst>
                                </p:cTn>
                              </p:par>
                            </p:childTnLst>
                          </p:cTn>
                        </p:par>
                        <p:par>
                          <p:cTn id="536" fill="hold">
                            <p:stCondLst>
                              <p:cond delay="2000"/>
                            </p:stCondLst>
                            <p:childTnLst>
                              <p:par>
                                <p:cTn id="537" presetID="8" presetClass="emph" presetSubtype="0" fill="hold" grpId="3" nodeType="afterEffect">
                                  <p:stCondLst>
                                    <p:cond delay="0"/>
                                  </p:stCondLst>
                                  <p:childTnLst>
                                    <p:animRot by="5400000">
                                      <p:cBhvr>
                                        <p:cTn id="538" dur="2000" fill="hold"/>
                                        <p:tgtEl>
                                          <p:spTgt spid="4"/>
                                        </p:tgtEl>
                                        <p:attrNameLst>
                                          <p:attrName>r</p:attrName>
                                        </p:attrNameLst>
                                      </p:cBhvr>
                                    </p:animRot>
                                  </p:childTnLst>
                                </p:cTn>
                              </p:par>
                              <p:par>
                                <p:cTn id="539" presetID="8" presetClass="emph" presetSubtype="0" fill="hold" grpId="3" nodeType="withEffect">
                                  <p:stCondLst>
                                    <p:cond delay="0"/>
                                  </p:stCondLst>
                                  <p:childTnLst>
                                    <p:animRot by="5400000">
                                      <p:cBhvr>
                                        <p:cTn id="540" dur="2000" fill="hold"/>
                                        <p:tgtEl>
                                          <p:spTgt spid="6"/>
                                        </p:tgtEl>
                                        <p:attrNameLst>
                                          <p:attrName>r</p:attrName>
                                        </p:attrNameLst>
                                      </p:cBhvr>
                                    </p:animRot>
                                  </p:childTnLst>
                                </p:cTn>
                              </p:par>
                              <p:par>
                                <p:cTn id="541" presetID="8" presetClass="emph" presetSubtype="0" fill="hold" grpId="3" nodeType="withEffect">
                                  <p:stCondLst>
                                    <p:cond delay="0"/>
                                  </p:stCondLst>
                                  <p:childTnLst>
                                    <p:animRot by="5400000">
                                      <p:cBhvr>
                                        <p:cTn id="542" dur="2000" fill="hold"/>
                                        <p:tgtEl>
                                          <p:spTgt spid="8"/>
                                        </p:tgtEl>
                                        <p:attrNameLst>
                                          <p:attrName>r</p:attrName>
                                        </p:attrNameLst>
                                      </p:cBhvr>
                                    </p:animRot>
                                  </p:childTnLst>
                                </p:cTn>
                              </p:par>
                              <p:par>
                                <p:cTn id="543" presetID="8" presetClass="emph" presetSubtype="0" fill="hold" grpId="3" nodeType="withEffect">
                                  <p:stCondLst>
                                    <p:cond delay="0"/>
                                  </p:stCondLst>
                                  <p:childTnLst>
                                    <p:animRot by="5400000">
                                      <p:cBhvr>
                                        <p:cTn id="544" dur="2000" fill="hold"/>
                                        <p:tgtEl>
                                          <p:spTgt spid="10"/>
                                        </p:tgtEl>
                                        <p:attrNameLst>
                                          <p:attrName>r</p:attrName>
                                        </p:attrNameLst>
                                      </p:cBhvr>
                                    </p:animRot>
                                  </p:childTnLst>
                                </p:cTn>
                              </p:par>
                              <p:par>
                                <p:cTn id="545" presetID="8" presetClass="emph" presetSubtype="0" fill="hold" grpId="3" nodeType="withEffect">
                                  <p:stCondLst>
                                    <p:cond delay="0"/>
                                  </p:stCondLst>
                                  <p:childTnLst>
                                    <p:animRot by="5400000">
                                      <p:cBhvr>
                                        <p:cTn id="546" dur="2000" fill="hold"/>
                                        <p:tgtEl>
                                          <p:spTgt spid="12"/>
                                        </p:tgtEl>
                                        <p:attrNameLst>
                                          <p:attrName>r</p:attrName>
                                        </p:attrNameLst>
                                      </p:cBhvr>
                                    </p:animRot>
                                  </p:childTnLst>
                                </p:cTn>
                              </p:par>
                              <p:par>
                                <p:cTn id="547" presetID="8" presetClass="emph" presetSubtype="0" fill="hold" grpId="3" nodeType="withEffect">
                                  <p:stCondLst>
                                    <p:cond delay="0"/>
                                  </p:stCondLst>
                                  <p:childTnLst>
                                    <p:animRot by="5400000">
                                      <p:cBhvr>
                                        <p:cTn id="548" dur="2000" fill="hold"/>
                                        <p:tgtEl>
                                          <p:spTgt spid="13"/>
                                        </p:tgtEl>
                                        <p:attrNameLst>
                                          <p:attrName>r</p:attrName>
                                        </p:attrNameLst>
                                      </p:cBhvr>
                                    </p:animRot>
                                  </p:childTnLst>
                                </p:cTn>
                              </p:par>
                              <p:par>
                                <p:cTn id="549" presetID="8" presetClass="emph" presetSubtype="0" fill="hold" grpId="3" nodeType="withEffect">
                                  <p:stCondLst>
                                    <p:cond delay="0"/>
                                  </p:stCondLst>
                                  <p:childTnLst>
                                    <p:animRot by="5400000">
                                      <p:cBhvr>
                                        <p:cTn id="550" dur="2000" fill="hold"/>
                                        <p:tgtEl>
                                          <p:spTgt spid="14"/>
                                        </p:tgtEl>
                                        <p:attrNameLst>
                                          <p:attrName>r</p:attrName>
                                        </p:attrNameLst>
                                      </p:cBhvr>
                                    </p:animRot>
                                  </p:childTnLst>
                                </p:cTn>
                              </p:par>
                              <p:par>
                                <p:cTn id="551" presetID="8" presetClass="emph" presetSubtype="0" fill="hold" grpId="3" nodeType="withEffect">
                                  <p:stCondLst>
                                    <p:cond delay="0"/>
                                  </p:stCondLst>
                                  <p:childTnLst>
                                    <p:animRot by="5400000">
                                      <p:cBhvr>
                                        <p:cTn id="552" dur="2000" fill="hold"/>
                                        <p:tgtEl>
                                          <p:spTgt spid="15"/>
                                        </p:tgtEl>
                                        <p:attrNameLst>
                                          <p:attrName>r</p:attrName>
                                        </p:attrNameLst>
                                      </p:cBhvr>
                                    </p:animRot>
                                  </p:childTnLst>
                                </p:cTn>
                              </p:par>
                              <p:par>
                                <p:cTn id="553" presetID="8" presetClass="emph" presetSubtype="0" fill="hold" grpId="3" nodeType="withEffect">
                                  <p:stCondLst>
                                    <p:cond delay="0"/>
                                  </p:stCondLst>
                                  <p:childTnLst>
                                    <p:animRot by="5400000">
                                      <p:cBhvr>
                                        <p:cTn id="554" dur="2000" fill="hold"/>
                                        <p:tgtEl>
                                          <p:spTgt spid="16"/>
                                        </p:tgtEl>
                                        <p:attrNameLst>
                                          <p:attrName>r</p:attrName>
                                        </p:attrNameLst>
                                      </p:cBhvr>
                                    </p:animRot>
                                  </p:childTnLst>
                                </p:cTn>
                              </p:par>
                              <p:par>
                                <p:cTn id="555" presetID="8" presetClass="emph" presetSubtype="0" fill="hold" grpId="3" nodeType="withEffect">
                                  <p:stCondLst>
                                    <p:cond delay="0"/>
                                  </p:stCondLst>
                                  <p:childTnLst>
                                    <p:animRot by="5400000">
                                      <p:cBhvr>
                                        <p:cTn id="556" dur="2000" fill="hold"/>
                                        <p:tgtEl>
                                          <p:spTgt spid="17"/>
                                        </p:tgtEl>
                                        <p:attrNameLst>
                                          <p:attrName>r</p:attrName>
                                        </p:attrNameLst>
                                      </p:cBhvr>
                                    </p:animRot>
                                  </p:childTnLst>
                                </p:cTn>
                              </p:par>
                              <p:par>
                                <p:cTn id="557" presetID="8" presetClass="emph" presetSubtype="0" fill="hold" grpId="3" nodeType="withEffect">
                                  <p:stCondLst>
                                    <p:cond delay="0"/>
                                  </p:stCondLst>
                                  <p:childTnLst>
                                    <p:animRot by="5400000">
                                      <p:cBhvr>
                                        <p:cTn id="558" dur="2000" fill="hold"/>
                                        <p:tgtEl>
                                          <p:spTgt spid="18"/>
                                        </p:tgtEl>
                                        <p:attrNameLst>
                                          <p:attrName>r</p:attrName>
                                        </p:attrNameLst>
                                      </p:cBhvr>
                                    </p:animRot>
                                  </p:childTnLst>
                                </p:cTn>
                              </p:par>
                              <p:par>
                                <p:cTn id="559" presetID="8" presetClass="emph" presetSubtype="0" fill="hold" grpId="3" nodeType="withEffect">
                                  <p:stCondLst>
                                    <p:cond delay="0"/>
                                  </p:stCondLst>
                                  <p:childTnLst>
                                    <p:animRot by="5400000">
                                      <p:cBhvr>
                                        <p:cTn id="560" dur="2000" fill="hold"/>
                                        <p:tgtEl>
                                          <p:spTgt spid="19"/>
                                        </p:tgtEl>
                                        <p:attrNameLst>
                                          <p:attrName>r</p:attrName>
                                        </p:attrNameLst>
                                      </p:cBhvr>
                                    </p:animRot>
                                  </p:childTnLst>
                                </p:cTn>
                              </p:par>
                              <p:par>
                                <p:cTn id="561" presetID="8" presetClass="emph" presetSubtype="0" fill="hold" grpId="3" nodeType="withEffect">
                                  <p:stCondLst>
                                    <p:cond delay="0"/>
                                  </p:stCondLst>
                                  <p:childTnLst>
                                    <p:animRot by="-5400000">
                                      <p:cBhvr>
                                        <p:cTn id="562" dur="2000" fill="hold"/>
                                        <p:tgtEl>
                                          <p:spTgt spid="5"/>
                                        </p:tgtEl>
                                        <p:attrNameLst>
                                          <p:attrName>r</p:attrName>
                                        </p:attrNameLst>
                                      </p:cBhvr>
                                    </p:animRot>
                                  </p:childTnLst>
                                </p:cTn>
                              </p:par>
                              <p:par>
                                <p:cTn id="563" presetID="8" presetClass="emph" presetSubtype="0" fill="hold" grpId="3" nodeType="withEffect">
                                  <p:stCondLst>
                                    <p:cond delay="0"/>
                                  </p:stCondLst>
                                  <p:childTnLst>
                                    <p:animRot by="-5400000">
                                      <p:cBhvr>
                                        <p:cTn id="564" dur="2000" fill="hold"/>
                                        <p:tgtEl>
                                          <p:spTgt spid="7"/>
                                        </p:tgtEl>
                                        <p:attrNameLst>
                                          <p:attrName>r</p:attrName>
                                        </p:attrNameLst>
                                      </p:cBhvr>
                                    </p:animRot>
                                  </p:childTnLst>
                                </p:cTn>
                              </p:par>
                              <p:par>
                                <p:cTn id="565" presetID="8" presetClass="emph" presetSubtype="0" fill="hold" grpId="3" nodeType="withEffect">
                                  <p:stCondLst>
                                    <p:cond delay="0"/>
                                  </p:stCondLst>
                                  <p:childTnLst>
                                    <p:animRot by="-5400000">
                                      <p:cBhvr>
                                        <p:cTn id="566" dur="2000" fill="hold"/>
                                        <p:tgtEl>
                                          <p:spTgt spid="9"/>
                                        </p:tgtEl>
                                        <p:attrNameLst>
                                          <p:attrName>r</p:attrName>
                                        </p:attrNameLst>
                                      </p:cBhvr>
                                    </p:animRot>
                                  </p:childTnLst>
                                </p:cTn>
                              </p:par>
                              <p:par>
                                <p:cTn id="567" presetID="8" presetClass="emph" presetSubtype="0" fill="hold" grpId="3" nodeType="withEffect">
                                  <p:stCondLst>
                                    <p:cond delay="0"/>
                                  </p:stCondLst>
                                  <p:childTnLst>
                                    <p:animRot by="-5400000">
                                      <p:cBhvr>
                                        <p:cTn id="568" dur="2000" fill="hold"/>
                                        <p:tgtEl>
                                          <p:spTgt spid="11"/>
                                        </p:tgtEl>
                                        <p:attrNameLst>
                                          <p:attrName>r</p:attrName>
                                        </p:attrNameLst>
                                      </p:cBhvr>
                                    </p:animRot>
                                  </p:childTnLst>
                                </p:cTn>
                              </p:par>
                              <p:par>
                                <p:cTn id="569" presetID="8" presetClass="emph" presetSubtype="0" fill="hold" grpId="3" nodeType="withEffect">
                                  <p:stCondLst>
                                    <p:cond delay="0"/>
                                  </p:stCondLst>
                                  <p:childTnLst>
                                    <p:animRot by="-5400000">
                                      <p:cBhvr>
                                        <p:cTn id="570" dur="2000" fill="hold"/>
                                        <p:tgtEl>
                                          <p:spTgt spid="20"/>
                                        </p:tgtEl>
                                        <p:attrNameLst>
                                          <p:attrName>r</p:attrName>
                                        </p:attrNameLst>
                                      </p:cBhvr>
                                    </p:animRot>
                                  </p:childTnLst>
                                </p:cTn>
                              </p:par>
                              <p:par>
                                <p:cTn id="571" presetID="8" presetClass="emph" presetSubtype="0" fill="hold" grpId="3" nodeType="withEffect">
                                  <p:stCondLst>
                                    <p:cond delay="0"/>
                                  </p:stCondLst>
                                  <p:childTnLst>
                                    <p:animRot by="-5400000">
                                      <p:cBhvr>
                                        <p:cTn id="572" dur="2000" fill="hold"/>
                                        <p:tgtEl>
                                          <p:spTgt spid="21"/>
                                        </p:tgtEl>
                                        <p:attrNameLst>
                                          <p:attrName>r</p:attrName>
                                        </p:attrNameLst>
                                      </p:cBhvr>
                                    </p:animRot>
                                  </p:childTnLst>
                                </p:cTn>
                              </p:par>
                              <p:par>
                                <p:cTn id="573" presetID="8" presetClass="emph" presetSubtype="0" fill="hold" grpId="3" nodeType="withEffect">
                                  <p:stCondLst>
                                    <p:cond delay="0"/>
                                  </p:stCondLst>
                                  <p:childTnLst>
                                    <p:animRot by="-5400000">
                                      <p:cBhvr>
                                        <p:cTn id="574" dur="2000" fill="hold"/>
                                        <p:tgtEl>
                                          <p:spTgt spid="22"/>
                                        </p:tgtEl>
                                        <p:attrNameLst>
                                          <p:attrName>r</p:attrName>
                                        </p:attrNameLst>
                                      </p:cBhvr>
                                    </p:animRot>
                                  </p:childTnLst>
                                </p:cTn>
                              </p:par>
                              <p:par>
                                <p:cTn id="575" presetID="8" presetClass="emph" presetSubtype="0" fill="hold" grpId="3" nodeType="withEffect">
                                  <p:stCondLst>
                                    <p:cond delay="0"/>
                                  </p:stCondLst>
                                  <p:childTnLst>
                                    <p:animRot by="-5400000">
                                      <p:cBhvr>
                                        <p:cTn id="576" dur="2000" fill="hold"/>
                                        <p:tgtEl>
                                          <p:spTgt spid="23"/>
                                        </p:tgtEl>
                                        <p:attrNameLst>
                                          <p:attrName>r</p:attrName>
                                        </p:attrNameLst>
                                      </p:cBhvr>
                                    </p:animRot>
                                  </p:childTnLst>
                                </p:cTn>
                              </p:par>
                              <p:par>
                                <p:cTn id="577" presetID="8" presetClass="emph" presetSubtype="0" fill="hold" grpId="3" nodeType="withEffect">
                                  <p:stCondLst>
                                    <p:cond delay="0"/>
                                  </p:stCondLst>
                                  <p:childTnLst>
                                    <p:animRot by="-5400000">
                                      <p:cBhvr>
                                        <p:cTn id="578" dur="2000" fill="hold"/>
                                        <p:tgtEl>
                                          <p:spTgt spid="24"/>
                                        </p:tgtEl>
                                        <p:attrNameLst>
                                          <p:attrName>r</p:attrName>
                                        </p:attrNameLst>
                                      </p:cBhvr>
                                    </p:animRot>
                                  </p:childTnLst>
                                </p:cTn>
                              </p:par>
                              <p:par>
                                <p:cTn id="579" presetID="8" presetClass="emph" presetSubtype="0" fill="hold" grpId="3" nodeType="withEffect">
                                  <p:stCondLst>
                                    <p:cond delay="0"/>
                                  </p:stCondLst>
                                  <p:childTnLst>
                                    <p:animRot by="-5400000">
                                      <p:cBhvr>
                                        <p:cTn id="580" dur="2000" fill="hold"/>
                                        <p:tgtEl>
                                          <p:spTgt spid="25"/>
                                        </p:tgtEl>
                                        <p:attrNameLst>
                                          <p:attrName>r</p:attrName>
                                        </p:attrNameLst>
                                      </p:cBhvr>
                                    </p:animRot>
                                  </p:childTnLst>
                                </p:cTn>
                              </p:par>
                              <p:par>
                                <p:cTn id="581" presetID="8" presetClass="emph" presetSubtype="0" fill="hold" grpId="3" nodeType="withEffect">
                                  <p:stCondLst>
                                    <p:cond delay="0"/>
                                  </p:stCondLst>
                                  <p:childTnLst>
                                    <p:animRot by="-5400000">
                                      <p:cBhvr>
                                        <p:cTn id="582" dur="2000" fill="hold"/>
                                        <p:tgtEl>
                                          <p:spTgt spid="26"/>
                                        </p:tgtEl>
                                        <p:attrNameLst>
                                          <p:attrName>r</p:attrName>
                                        </p:attrNameLst>
                                      </p:cBhvr>
                                    </p:animRot>
                                  </p:childTnLst>
                                </p:cTn>
                              </p:par>
                              <p:par>
                                <p:cTn id="583" presetID="8" presetClass="emph" presetSubtype="0" fill="hold" grpId="3" nodeType="withEffect">
                                  <p:stCondLst>
                                    <p:cond delay="0"/>
                                  </p:stCondLst>
                                  <p:childTnLst>
                                    <p:animRot by="-5400000">
                                      <p:cBhvr>
                                        <p:cTn id="584" dur="2000" fill="hold"/>
                                        <p:tgtEl>
                                          <p:spTgt spid="27"/>
                                        </p:tgtEl>
                                        <p:attrNameLst>
                                          <p:attrName>r</p:attrName>
                                        </p:attrNameLst>
                                      </p:cBhvr>
                                    </p:animRot>
                                  </p:childTnLst>
                                </p:cTn>
                              </p:par>
                            </p:childTnLst>
                          </p:cTn>
                        </p:par>
                        <p:par>
                          <p:cTn id="585" fill="hold">
                            <p:stCondLst>
                              <p:cond delay="4000"/>
                            </p:stCondLst>
                            <p:childTnLst>
                              <p:par>
                                <p:cTn id="586" presetID="2" presetClass="exit" presetSubtype="2" fill="hold" grpId="4" nodeType="afterEffect">
                                  <p:stCondLst>
                                    <p:cond delay="0"/>
                                  </p:stCondLst>
                                  <p:childTnLst>
                                    <p:anim calcmode="lin" valueType="num">
                                      <p:cBhvr additive="base">
                                        <p:cTn id="587" dur="2000"/>
                                        <p:tgtEl>
                                          <p:spTgt spid="4"/>
                                        </p:tgtEl>
                                        <p:attrNameLst>
                                          <p:attrName>ppt_x</p:attrName>
                                        </p:attrNameLst>
                                      </p:cBhvr>
                                      <p:tavLst>
                                        <p:tav tm="0">
                                          <p:val>
                                            <p:strVal val="ppt_x"/>
                                          </p:val>
                                        </p:tav>
                                        <p:tav tm="100000">
                                          <p:val>
                                            <p:strVal val="1+ppt_w/2"/>
                                          </p:val>
                                        </p:tav>
                                      </p:tavLst>
                                    </p:anim>
                                    <p:anim calcmode="lin" valueType="num">
                                      <p:cBhvr additive="base">
                                        <p:cTn id="588" dur="2000"/>
                                        <p:tgtEl>
                                          <p:spTgt spid="4"/>
                                        </p:tgtEl>
                                        <p:attrNameLst>
                                          <p:attrName>ppt_y</p:attrName>
                                        </p:attrNameLst>
                                      </p:cBhvr>
                                      <p:tavLst>
                                        <p:tav tm="0">
                                          <p:val>
                                            <p:strVal val="ppt_y"/>
                                          </p:val>
                                        </p:tav>
                                        <p:tav tm="100000">
                                          <p:val>
                                            <p:strVal val="ppt_y"/>
                                          </p:val>
                                        </p:tav>
                                      </p:tavLst>
                                    </p:anim>
                                    <p:set>
                                      <p:cBhvr>
                                        <p:cTn id="589" dur="1" fill="hold">
                                          <p:stCondLst>
                                            <p:cond delay="1999"/>
                                          </p:stCondLst>
                                        </p:cTn>
                                        <p:tgtEl>
                                          <p:spTgt spid="4"/>
                                        </p:tgtEl>
                                        <p:attrNameLst>
                                          <p:attrName>style.visibility</p:attrName>
                                        </p:attrNameLst>
                                      </p:cBhvr>
                                      <p:to>
                                        <p:strVal val="hidden"/>
                                      </p:to>
                                    </p:set>
                                  </p:childTnLst>
                                </p:cTn>
                              </p:par>
                              <p:par>
                                <p:cTn id="590" presetID="2" presetClass="exit" presetSubtype="2" fill="hold" grpId="4" nodeType="withEffect">
                                  <p:stCondLst>
                                    <p:cond delay="0"/>
                                  </p:stCondLst>
                                  <p:childTnLst>
                                    <p:anim calcmode="lin" valueType="num">
                                      <p:cBhvr additive="base">
                                        <p:cTn id="591" dur="2000"/>
                                        <p:tgtEl>
                                          <p:spTgt spid="6"/>
                                        </p:tgtEl>
                                        <p:attrNameLst>
                                          <p:attrName>ppt_x</p:attrName>
                                        </p:attrNameLst>
                                      </p:cBhvr>
                                      <p:tavLst>
                                        <p:tav tm="0">
                                          <p:val>
                                            <p:strVal val="ppt_x"/>
                                          </p:val>
                                        </p:tav>
                                        <p:tav tm="100000">
                                          <p:val>
                                            <p:strVal val="1+ppt_w/2"/>
                                          </p:val>
                                        </p:tav>
                                      </p:tavLst>
                                    </p:anim>
                                    <p:anim calcmode="lin" valueType="num">
                                      <p:cBhvr additive="base">
                                        <p:cTn id="592" dur="2000"/>
                                        <p:tgtEl>
                                          <p:spTgt spid="6"/>
                                        </p:tgtEl>
                                        <p:attrNameLst>
                                          <p:attrName>ppt_y</p:attrName>
                                        </p:attrNameLst>
                                      </p:cBhvr>
                                      <p:tavLst>
                                        <p:tav tm="0">
                                          <p:val>
                                            <p:strVal val="ppt_y"/>
                                          </p:val>
                                        </p:tav>
                                        <p:tav tm="100000">
                                          <p:val>
                                            <p:strVal val="ppt_y"/>
                                          </p:val>
                                        </p:tav>
                                      </p:tavLst>
                                    </p:anim>
                                    <p:set>
                                      <p:cBhvr>
                                        <p:cTn id="593" dur="1" fill="hold">
                                          <p:stCondLst>
                                            <p:cond delay="1999"/>
                                          </p:stCondLst>
                                        </p:cTn>
                                        <p:tgtEl>
                                          <p:spTgt spid="6"/>
                                        </p:tgtEl>
                                        <p:attrNameLst>
                                          <p:attrName>style.visibility</p:attrName>
                                        </p:attrNameLst>
                                      </p:cBhvr>
                                      <p:to>
                                        <p:strVal val="hidden"/>
                                      </p:to>
                                    </p:set>
                                  </p:childTnLst>
                                </p:cTn>
                              </p:par>
                              <p:par>
                                <p:cTn id="594" presetID="2" presetClass="exit" presetSubtype="2" fill="hold" grpId="4" nodeType="withEffect">
                                  <p:stCondLst>
                                    <p:cond delay="0"/>
                                  </p:stCondLst>
                                  <p:childTnLst>
                                    <p:anim calcmode="lin" valueType="num">
                                      <p:cBhvr additive="base">
                                        <p:cTn id="595" dur="2000"/>
                                        <p:tgtEl>
                                          <p:spTgt spid="8"/>
                                        </p:tgtEl>
                                        <p:attrNameLst>
                                          <p:attrName>ppt_x</p:attrName>
                                        </p:attrNameLst>
                                      </p:cBhvr>
                                      <p:tavLst>
                                        <p:tav tm="0">
                                          <p:val>
                                            <p:strVal val="ppt_x"/>
                                          </p:val>
                                        </p:tav>
                                        <p:tav tm="100000">
                                          <p:val>
                                            <p:strVal val="1+ppt_w/2"/>
                                          </p:val>
                                        </p:tav>
                                      </p:tavLst>
                                    </p:anim>
                                    <p:anim calcmode="lin" valueType="num">
                                      <p:cBhvr additive="base">
                                        <p:cTn id="596" dur="2000"/>
                                        <p:tgtEl>
                                          <p:spTgt spid="8"/>
                                        </p:tgtEl>
                                        <p:attrNameLst>
                                          <p:attrName>ppt_y</p:attrName>
                                        </p:attrNameLst>
                                      </p:cBhvr>
                                      <p:tavLst>
                                        <p:tav tm="0">
                                          <p:val>
                                            <p:strVal val="ppt_y"/>
                                          </p:val>
                                        </p:tav>
                                        <p:tav tm="100000">
                                          <p:val>
                                            <p:strVal val="ppt_y"/>
                                          </p:val>
                                        </p:tav>
                                      </p:tavLst>
                                    </p:anim>
                                    <p:set>
                                      <p:cBhvr>
                                        <p:cTn id="597" dur="1" fill="hold">
                                          <p:stCondLst>
                                            <p:cond delay="1999"/>
                                          </p:stCondLst>
                                        </p:cTn>
                                        <p:tgtEl>
                                          <p:spTgt spid="8"/>
                                        </p:tgtEl>
                                        <p:attrNameLst>
                                          <p:attrName>style.visibility</p:attrName>
                                        </p:attrNameLst>
                                      </p:cBhvr>
                                      <p:to>
                                        <p:strVal val="hidden"/>
                                      </p:to>
                                    </p:set>
                                  </p:childTnLst>
                                </p:cTn>
                              </p:par>
                              <p:par>
                                <p:cTn id="598" presetID="2" presetClass="exit" presetSubtype="2" fill="hold" grpId="4" nodeType="withEffect">
                                  <p:stCondLst>
                                    <p:cond delay="0"/>
                                  </p:stCondLst>
                                  <p:childTnLst>
                                    <p:anim calcmode="lin" valueType="num">
                                      <p:cBhvr additive="base">
                                        <p:cTn id="599" dur="2000"/>
                                        <p:tgtEl>
                                          <p:spTgt spid="10"/>
                                        </p:tgtEl>
                                        <p:attrNameLst>
                                          <p:attrName>ppt_x</p:attrName>
                                        </p:attrNameLst>
                                      </p:cBhvr>
                                      <p:tavLst>
                                        <p:tav tm="0">
                                          <p:val>
                                            <p:strVal val="ppt_x"/>
                                          </p:val>
                                        </p:tav>
                                        <p:tav tm="100000">
                                          <p:val>
                                            <p:strVal val="1+ppt_w/2"/>
                                          </p:val>
                                        </p:tav>
                                      </p:tavLst>
                                    </p:anim>
                                    <p:anim calcmode="lin" valueType="num">
                                      <p:cBhvr additive="base">
                                        <p:cTn id="600" dur="2000"/>
                                        <p:tgtEl>
                                          <p:spTgt spid="10"/>
                                        </p:tgtEl>
                                        <p:attrNameLst>
                                          <p:attrName>ppt_y</p:attrName>
                                        </p:attrNameLst>
                                      </p:cBhvr>
                                      <p:tavLst>
                                        <p:tav tm="0">
                                          <p:val>
                                            <p:strVal val="ppt_y"/>
                                          </p:val>
                                        </p:tav>
                                        <p:tav tm="100000">
                                          <p:val>
                                            <p:strVal val="ppt_y"/>
                                          </p:val>
                                        </p:tav>
                                      </p:tavLst>
                                    </p:anim>
                                    <p:set>
                                      <p:cBhvr>
                                        <p:cTn id="601" dur="1" fill="hold">
                                          <p:stCondLst>
                                            <p:cond delay="1999"/>
                                          </p:stCondLst>
                                        </p:cTn>
                                        <p:tgtEl>
                                          <p:spTgt spid="10"/>
                                        </p:tgtEl>
                                        <p:attrNameLst>
                                          <p:attrName>style.visibility</p:attrName>
                                        </p:attrNameLst>
                                      </p:cBhvr>
                                      <p:to>
                                        <p:strVal val="hidden"/>
                                      </p:to>
                                    </p:set>
                                  </p:childTnLst>
                                </p:cTn>
                              </p:par>
                              <p:par>
                                <p:cTn id="602" presetID="2" presetClass="exit" presetSubtype="2" fill="hold" grpId="4" nodeType="withEffect">
                                  <p:stCondLst>
                                    <p:cond delay="0"/>
                                  </p:stCondLst>
                                  <p:childTnLst>
                                    <p:anim calcmode="lin" valueType="num">
                                      <p:cBhvr additive="base">
                                        <p:cTn id="603" dur="2000"/>
                                        <p:tgtEl>
                                          <p:spTgt spid="12"/>
                                        </p:tgtEl>
                                        <p:attrNameLst>
                                          <p:attrName>ppt_x</p:attrName>
                                        </p:attrNameLst>
                                      </p:cBhvr>
                                      <p:tavLst>
                                        <p:tav tm="0">
                                          <p:val>
                                            <p:strVal val="ppt_x"/>
                                          </p:val>
                                        </p:tav>
                                        <p:tav tm="100000">
                                          <p:val>
                                            <p:strVal val="1+ppt_w/2"/>
                                          </p:val>
                                        </p:tav>
                                      </p:tavLst>
                                    </p:anim>
                                    <p:anim calcmode="lin" valueType="num">
                                      <p:cBhvr additive="base">
                                        <p:cTn id="604" dur="2000"/>
                                        <p:tgtEl>
                                          <p:spTgt spid="12"/>
                                        </p:tgtEl>
                                        <p:attrNameLst>
                                          <p:attrName>ppt_y</p:attrName>
                                        </p:attrNameLst>
                                      </p:cBhvr>
                                      <p:tavLst>
                                        <p:tav tm="0">
                                          <p:val>
                                            <p:strVal val="ppt_y"/>
                                          </p:val>
                                        </p:tav>
                                        <p:tav tm="100000">
                                          <p:val>
                                            <p:strVal val="ppt_y"/>
                                          </p:val>
                                        </p:tav>
                                      </p:tavLst>
                                    </p:anim>
                                    <p:set>
                                      <p:cBhvr>
                                        <p:cTn id="605" dur="1" fill="hold">
                                          <p:stCondLst>
                                            <p:cond delay="1999"/>
                                          </p:stCondLst>
                                        </p:cTn>
                                        <p:tgtEl>
                                          <p:spTgt spid="12"/>
                                        </p:tgtEl>
                                        <p:attrNameLst>
                                          <p:attrName>style.visibility</p:attrName>
                                        </p:attrNameLst>
                                      </p:cBhvr>
                                      <p:to>
                                        <p:strVal val="hidden"/>
                                      </p:to>
                                    </p:set>
                                  </p:childTnLst>
                                </p:cTn>
                              </p:par>
                              <p:par>
                                <p:cTn id="606" presetID="2" presetClass="exit" presetSubtype="2" fill="hold" grpId="4" nodeType="withEffect">
                                  <p:stCondLst>
                                    <p:cond delay="0"/>
                                  </p:stCondLst>
                                  <p:childTnLst>
                                    <p:anim calcmode="lin" valueType="num">
                                      <p:cBhvr additive="base">
                                        <p:cTn id="607" dur="2000"/>
                                        <p:tgtEl>
                                          <p:spTgt spid="13"/>
                                        </p:tgtEl>
                                        <p:attrNameLst>
                                          <p:attrName>ppt_x</p:attrName>
                                        </p:attrNameLst>
                                      </p:cBhvr>
                                      <p:tavLst>
                                        <p:tav tm="0">
                                          <p:val>
                                            <p:strVal val="ppt_x"/>
                                          </p:val>
                                        </p:tav>
                                        <p:tav tm="100000">
                                          <p:val>
                                            <p:strVal val="1+ppt_w/2"/>
                                          </p:val>
                                        </p:tav>
                                      </p:tavLst>
                                    </p:anim>
                                    <p:anim calcmode="lin" valueType="num">
                                      <p:cBhvr additive="base">
                                        <p:cTn id="608" dur="2000"/>
                                        <p:tgtEl>
                                          <p:spTgt spid="13"/>
                                        </p:tgtEl>
                                        <p:attrNameLst>
                                          <p:attrName>ppt_y</p:attrName>
                                        </p:attrNameLst>
                                      </p:cBhvr>
                                      <p:tavLst>
                                        <p:tav tm="0">
                                          <p:val>
                                            <p:strVal val="ppt_y"/>
                                          </p:val>
                                        </p:tav>
                                        <p:tav tm="100000">
                                          <p:val>
                                            <p:strVal val="ppt_y"/>
                                          </p:val>
                                        </p:tav>
                                      </p:tavLst>
                                    </p:anim>
                                    <p:set>
                                      <p:cBhvr>
                                        <p:cTn id="609" dur="1" fill="hold">
                                          <p:stCondLst>
                                            <p:cond delay="1999"/>
                                          </p:stCondLst>
                                        </p:cTn>
                                        <p:tgtEl>
                                          <p:spTgt spid="13"/>
                                        </p:tgtEl>
                                        <p:attrNameLst>
                                          <p:attrName>style.visibility</p:attrName>
                                        </p:attrNameLst>
                                      </p:cBhvr>
                                      <p:to>
                                        <p:strVal val="hidden"/>
                                      </p:to>
                                    </p:set>
                                  </p:childTnLst>
                                </p:cTn>
                              </p:par>
                              <p:par>
                                <p:cTn id="610" presetID="2" presetClass="exit" presetSubtype="2" fill="hold" grpId="4" nodeType="withEffect">
                                  <p:stCondLst>
                                    <p:cond delay="0"/>
                                  </p:stCondLst>
                                  <p:childTnLst>
                                    <p:anim calcmode="lin" valueType="num">
                                      <p:cBhvr additive="base">
                                        <p:cTn id="611" dur="2000"/>
                                        <p:tgtEl>
                                          <p:spTgt spid="14"/>
                                        </p:tgtEl>
                                        <p:attrNameLst>
                                          <p:attrName>ppt_x</p:attrName>
                                        </p:attrNameLst>
                                      </p:cBhvr>
                                      <p:tavLst>
                                        <p:tav tm="0">
                                          <p:val>
                                            <p:strVal val="ppt_x"/>
                                          </p:val>
                                        </p:tav>
                                        <p:tav tm="100000">
                                          <p:val>
                                            <p:strVal val="1+ppt_w/2"/>
                                          </p:val>
                                        </p:tav>
                                      </p:tavLst>
                                    </p:anim>
                                    <p:anim calcmode="lin" valueType="num">
                                      <p:cBhvr additive="base">
                                        <p:cTn id="612" dur="2000"/>
                                        <p:tgtEl>
                                          <p:spTgt spid="14"/>
                                        </p:tgtEl>
                                        <p:attrNameLst>
                                          <p:attrName>ppt_y</p:attrName>
                                        </p:attrNameLst>
                                      </p:cBhvr>
                                      <p:tavLst>
                                        <p:tav tm="0">
                                          <p:val>
                                            <p:strVal val="ppt_y"/>
                                          </p:val>
                                        </p:tav>
                                        <p:tav tm="100000">
                                          <p:val>
                                            <p:strVal val="ppt_y"/>
                                          </p:val>
                                        </p:tav>
                                      </p:tavLst>
                                    </p:anim>
                                    <p:set>
                                      <p:cBhvr>
                                        <p:cTn id="613" dur="1" fill="hold">
                                          <p:stCondLst>
                                            <p:cond delay="1999"/>
                                          </p:stCondLst>
                                        </p:cTn>
                                        <p:tgtEl>
                                          <p:spTgt spid="14"/>
                                        </p:tgtEl>
                                        <p:attrNameLst>
                                          <p:attrName>style.visibility</p:attrName>
                                        </p:attrNameLst>
                                      </p:cBhvr>
                                      <p:to>
                                        <p:strVal val="hidden"/>
                                      </p:to>
                                    </p:set>
                                  </p:childTnLst>
                                </p:cTn>
                              </p:par>
                              <p:par>
                                <p:cTn id="614" presetID="2" presetClass="exit" presetSubtype="2" fill="hold" grpId="4" nodeType="withEffect">
                                  <p:stCondLst>
                                    <p:cond delay="0"/>
                                  </p:stCondLst>
                                  <p:childTnLst>
                                    <p:anim calcmode="lin" valueType="num">
                                      <p:cBhvr additive="base">
                                        <p:cTn id="615" dur="2000"/>
                                        <p:tgtEl>
                                          <p:spTgt spid="15"/>
                                        </p:tgtEl>
                                        <p:attrNameLst>
                                          <p:attrName>ppt_x</p:attrName>
                                        </p:attrNameLst>
                                      </p:cBhvr>
                                      <p:tavLst>
                                        <p:tav tm="0">
                                          <p:val>
                                            <p:strVal val="ppt_x"/>
                                          </p:val>
                                        </p:tav>
                                        <p:tav tm="100000">
                                          <p:val>
                                            <p:strVal val="1+ppt_w/2"/>
                                          </p:val>
                                        </p:tav>
                                      </p:tavLst>
                                    </p:anim>
                                    <p:anim calcmode="lin" valueType="num">
                                      <p:cBhvr additive="base">
                                        <p:cTn id="616" dur="2000"/>
                                        <p:tgtEl>
                                          <p:spTgt spid="15"/>
                                        </p:tgtEl>
                                        <p:attrNameLst>
                                          <p:attrName>ppt_y</p:attrName>
                                        </p:attrNameLst>
                                      </p:cBhvr>
                                      <p:tavLst>
                                        <p:tav tm="0">
                                          <p:val>
                                            <p:strVal val="ppt_y"/>
                                          </p:val>
                                        </p:tav>
                                        <p:tav tm="100000">
                                          <p:val>
                                            <p:strVal val="ppt_y"/>
                                          </p:val>
                                        </p:tav>
                                      </p:tavLst>
                                    </p:anim>
                                    <p:set>
                                      <p:cBhvr>
                                        <p:cTn id="617" dur="1" fill="hold">
                                          <p:stCondLst>
                                            <p:cond delay="1999"/>
                                          </p:stCondLst>
                                        </p:cTn>
                                        <p:tgtEl>
                                          <p:spTgt spid="15"/>
                                        </p:tgtEl>
                                        <p:attrNameLst>
                                          <p:attrName>style.visibility</p:attrName>
                                        </p:attrNameLst>
                                      </p:cBhvr>
                                      <p:to>
                                        <p:strVal val="hidden"/>
                                      </p:to>
                                    </p:set>
                                  </p:childTnLst>
                                </p:cTn>
                              </p:par>
                              <p:par>
                                <p:cTn id="618" presetID="2" presetClass="exit" presetSubtype="2" fill="hold" grpId="4" nodeType="withEffect">
                                  <p:stCondLst>
                                    <p:cond delay="0"/>
                                  </p:stCondLst>
                                  <p:childTnLst>
                                    <p:anim calcmode="lin" valueType="num">
                                      <p:cBhvr additive="base">
                                        <p:cTn id="619" dur="2000"/>
                                        <p:tgtEl>
                                          <p:spTgt spid="16"/>
                                        </p:tgtEl>
                                        <p:attrNameLst>
                                          <p:attrName>ppt_x</p:attrName>
                                        </p:attrNameLst>
                                      </p:cBhvr>
                                      <p:tavLst>
                                        <p:tav tm="0">
                                          <p:val>
                                            <p:strVal val="ppt_x"/>
                                          </p:val>
                                        </p:tav>
                                        <p:tav tm="100000">
                                          <p:val>
                                            <p:strVal val="1+ppt_w/2"/>
                                          </p:val>
                                        </p:tav>
                                      </p:tavLst>
                                    </p:anim>
                                    <p:anim calcmode="lin" valueType="num">
                                      <p:cBhvr additive="base">
                                        <p:cTn id="620" dur="2000"/>
                                        <p:tgtEl>
                                          <p:spTgt spid="16"/>
                                        </p:tgtEl>
                                        <p:attrNameLst>
                                          <p:attrName>ppt_y</p:attrName>
                                        </p:attrNameLst>
                                      </p:cBhvr>
                                      <p:tavLst>
                                        <p:tav tm="0">
                                          <p:val>
                                            <p:strVal val="ppt_y"/>
                                          </p:val>
                                        </p:tav>
                                        <p:tav tm="100000">
                                          <p:val>
                                            <p:strVal val="ppt_y"/>
                                          </p:val>
                                        </p:tav>
                                      </p:tavLst>
                                    </p:anim>
                                    <p:set>
                                      <p:cBhvr>
                                        <p:cTn id="621" dur="1" fill="hold">
                                          <p:stCondLst>
                                            <p:cond delay="1999"/>
                                          </p:stCondLst>
                                        </p:cTn>
                                        <p:tgtEl>
                                          <p:spTgt spid="16"/>
                                        </p:tgtEl>
                                        <p:attrNameLst>
                                          <p:attrName>style.visibility</p:attrName>
                                        </p:attrNameLst>
                                      </p:cBhvr>
                                      <p:to>
                                        <p:strVal val="hidden"/>
                                      </p:to>
                                    </p:set>
                                  </p:childTnLst>
                                </p:cTn>
                              </p:par>
                              <p:par>
                                <p:cTn id="622" presetID="2" presetClass="exit" presetSubtype="2" fill="hold" grpId="4" nodeType="withEffect">
                                  <p:stCondLst>
                                    <p:cond delay="0"/>
                                  </p:stCondLst>
                                  <p:childTnLst>
                                    <p:anim calcmode="lin" valueType="num">
                                      <p:cBhvr additive="base">
                                        <p:cTn id="623" dur="2000"/>
                                        <p:tgtEl>
                                          <p:spTgt spid="17"/>
                                        </p:tgtEl>
                                        <p:attrNameLst>
                                          <p:attrName>ppt_x</p:attrName>
                                        </p:attrNameLst>
                                      </p:cBhvr>
                                      <p:tavLst>
                                        <p:tav tm="0">
                                          <p:val>
                                            <p:strVal val="ppt_x"/>
                                          </p:val>
                                        </p:tav>
                                        <p:tav tm="100000">
                                          <p:val>
                                            <p:strVal val="1+ppt_w/2"/>
                                          </p:val>
                                        </p:tav>
                                      </p:tavLst>
                                    </p:anim>
                                    <p:anim calcmode="lin" valueType="num">
                                      <p:cBhvr additive="base">
                                        <p:cTn id="624" dur="2000"/>
                                        <p:tgtEl>
                                          <p:spTgt spid="17"/>
                                        </p:tgtEl>
                                        <p:attrNameLst>
                                          <p:attrName>ppt_y</p:attrName>
                                        </p:attrNameLst>
                                      </p:cBhvr>
                                      <p:tavLst>
                                        <p:tav tm="0">
                                          <p:val>
                                            <p:strVal val="ppt_y"/>
                                          </p:val>
                                        </p:tav>
                                        <p:tav tm="100000">
                                          <p:val>
                                            <p:strVal val="ppt_y"/>
                                          </p:val>
                                        </p:tav>
                                      </p:tavLst>
                                    </p:anim>
                                    <p:set>
                                      <p:cBhvr>
                                        <p:cTn id="625" dur="1" fill="hold">
                                          <p:stCondLst>
                                            <p:cond delay="1999"/>
                                          </p:stCondLst>
                                        </p:cTn>
                                        <p:tgtEl>
                                          <p:spTgt spid="17"/>
                                        </p:tgtEl>
                                        <p:attrNameLst>
                                          <p:attrName>style.visibility</p:attrName>
                                        </p:attrNameLst>
                                      </p:cBhvr>
                                      <p:to>
                                        <p:strVal val="hidden"/>
                                      </p:to>
                                    </p:set>
                                  </p:childTnLst>
                                </p:cTn>
                              </p:par>
                              <p:par>
                                <p:cTn id="626" presetID="2" presetClass="exit" presetSubtype="2" fill="hold" grpId="4" nodeType="withEffect">
                                  <p:stCondLst>
                                    <p:cond delay="0"/>
                                  </p:stCondLst>
                                  <p:childTnLst>
                                    <p:anim calcmode="lin" valueType="num">
                                      <p:cBhvr additive="base">
                                        <p:cTn id="627" dur="2000"/>
                                        <p:tgtEl>
                                          <p:spTgt spid="18"/>
                                        </p:tgtEl>
                                        <p:attrNameLst>
                                          <p:attrName>ppt_x</p:attrName>
                                        </p:attrNameLst>
                                      </p:cBhvr>
                                      <p:tavLst>
                                        <p:tav tm="0">
                                          <p:val>
                                            <p:strVal val="ppt_x"/>
                                          </p:val>
                                        </p:tav>
                                        <p:tav tm="100000">
                                          <p:val>
                                            <p:strVal val="1+ppt_w/2"/>
                                          </p:val>
                                        </p:tav>
                                      </p:tavLst>
                                    </p:anim>
                                    <p:anim calcmode="lin" valueType="num">
                                      <p:cBhvr additive="base">
                                        <p:cTn id="628" dur="2000"/>
                                        <p:tgtEl>
                                          <p:spTgt spid="18"/>
                                        </p:tgtEl>
                                        <p:attrNameLst>
                                          <p:attrName>ppt_y</p:attrName>
                                        </p:attrNameLst>
                                      </p:cBhvr>
                                      <p:tavLst>
                                        <p:tav tm="0">
                                          <p:val>
                                            <p:strVal val="ppt_y"/>
                                          </p:val>
                                        </p:tav>
                                        <p:tav tm="100000">
                                          <p:val>
                                            <p:strVal val="ppt_y"/>
                                          </p:val>
                                        </p:tav>
                                      </p:tavLst>
                                    </p:anim>
                                    <p:set>
                                      <p:cBhvr>
                                        <p:cTn id="629" dur="1" fill="hold">
                                          <p:stCondLst>
                                            <p:cond delay="1999"/>
                                          </p:stCondLst>
                                        </p:cTn>
                                        <p:tgtEl>
                                          <p:spTgt spid="18"/>
                                        </p:tgtEl>
                                        <p:attrNameLst>
                                          <p:attrName>style.visibility</p:attrName>
                                        </p:attrNameLst>
                                      </p:cBhvr>
                                      <p:to>
                                        <p:strVal val="hidden"/>
                                      </p:to>
                                    </p:set>
                                  </p:childTnLst>
                                </p:cTn>
                              </p:par>
                              <p:par>
                                <p:cTn id="630" presetID="2" presetClass="exit" presetSubtype="2" fill="hold" grpId="4" nodeType="withEffect">
                                  <p:stCondLst>
                                    <p:cond delay="0"/>
                                  </p:stCondLst>
                                  <p:childTnLst>
                                    <p:anim calcmode="lin" valueType="num">
                                      <p:cBhvr additive="base">
                                        <p:cTn id="631" dur="2000"/>
                                        <p:tgtEl>
                                          <p:spTgt spid="19"/>
                                        </p:tgtEl>
                                        <p:attrNameLst>
                                          <p:attrName>ppt_x</p:attrName>
                                        </p:attrNameLst>
                                      </p:cBhvr>
                                      <p:tavLst>
                                        <p:tav tm="0">
                                          <p:val>
                                            <p:strVal val="ppt_x"/>
                                          </p:val>
                                        </p:tav>
                                        <p:tav tm="100000">
                                          <p:val>
                                            <p:strVal val="1+ppt_w/2"/>
                                          </p:val>
                                        </p:tav>
                                      </p:tavLst>
                                    </p:anim>
                                    <p:anim calcmode="lin" valueType="num">
                                      <p:cBhvr additive="base">
                                        <p:cTn id="632" dur="2000"/>
                                        <p:tgtEl>
                                          <p:spTgt spid="19"/>
                                        </p:tgtEl>
                                        <p:attrNameLst>
                                          <p:attrName>ppt_y</p:attrName>
                                        </p:attrNameLst>
                                      </p:cBhvr>
                                      <p:tavLst>
                                        <p:tav tm="0">
                                          <p:val>
                                            <p:strVal val="ppt_y"/>
                                          </p:val>
                                        </p:tav>
                                        <p:tav tm="100000">
                                          <p:val>
                                            <p:strVal val="ppt_y"/>
                                          </p:val>
                                        </p:tav>
                                      </p:tavLst>
                                    </p:anim>
                                    <p:set>
                                      <p:cBhvr>
                                        <p:cTn id="633" dur="1" fill="hold">
                                          <p:stCondLst>
                                            <p:cond delay="1999"/>
                                          </p:stCondLst>
                                        </p:cTn>
                                        <p:tgtEl>
                                          <p:spTgt spid="19"/>
                                        </p:tgtEl>
                                        <p:attrNameLst>
                                          <p:attrName>style.visibility</p:attrName>
                                        </p:attrNameLst>
                                      </p:cBhvr>
                                      <p:to>
                                        <p:strVal val="hidden"/>
                                      </p:to>
                                    </p:set>
                                  </p:childTnLst>
                                </p:cTn>
                              </p:par>
                              <p:par>
                                <p:cTn id="634" presetID="2" presetClass="exit" presetSubtype="8" fill="hold" grpId="4" nodeType="withEffect">
                                  <p:stCondLst>
                                    <p:cond delay="0"/>
                                  </p:stCondLst>
                                  <p:childTnLst>
                                    <p:anim calcmode="lin" valueType="num">
                                      <p:cBhvr additive="base">
                                        <p:cTn id="635" dur="2000"/>
                                        <p:tgtEl>
                                          <p:spTgt spid="5"/>
                                        </p:tgtEl>
                                        <p:attrNameLst>
                                          <p:attrName>ppt_x</p:attrName>
                                        </p:attrNameLst>
                                      </p:cBhvr>
                                      <p:tavLst>
                                        <p:tav tm="0">
                                          <p:val>
                                            <p:strVal val="ppt_x"/>
                                          </p:val>
                                        </p:tav>
                                        <p:tav tm="100000">
                                          <p:val>
                                            <p:strVal val="0-ppt_w/2"/>
                                          </p:val>
                                        </p:tav>
                                      </p:tavLst>
                                    </p:anim>
                                    <p:anim calcmode="lin" valueType="num">
                                      <p:cBhvr additive="base">
                                        <p:cTn id="636" dur="2000"/>
                                        <p:tgtEl>
                                          <p:spTgt spid="5"/>
                                        </p:tgtEl>
                                        <p:attrNameLst>
                                          <p:attrName>ppt_y</p:attrName>
                                        </p:attrNameLst>
                                      </p:cBhvr>
                                      <p:tavLst>
                                        <p:tav tm="0">
                                          <p:val>
                                            <p:strVal val="ppt_y"/>
                                          </p:val>
                                        </p:tav>
                                        <p:tav tm="100000">
                                          <p:val>
                                            <p:strVal val="ppt_y"/>
                                          </p:val>
                                        </p:tav>
                                      </p:tavLst>
                                    </p:anim>
                                    <p:set>
                                      <p:cBhvr>
                                        <p:cTn id="637" dur="1" fill="hold">
                                          <p:stCondLst>
                                            <p:cond delay="1999"/>
                                          </p:stCondLst>
                                        </p:cTn>
                                        <p:tgtEl>
                                          <p:spTgt spid="5"/>
                                        </p:tgtEl>
                                        <p:attrNameLst>
                                          <p:attrName>style.visibility</p:attrName>
                                        </p:attrNameLst>
                                      </p:cBhvr>
                                      <p:to>
                                        <p:strVal val="hidden"/>
                                      </p:to>
                                    </p:set>
                                  </p:childTnLst>
                                </p:cTn>
                              </p:par>
                              <p:par>
                                <p:cTn id="638" presetID="2" presetClass="exit" presetSubtype="8" fill="hold" grpId="4" nodeType="withEffect">
                                  <p:stCondLst>
                                    <p:cond delay="0"/>
                                  </p:stCondLst>
                                  <p:childTnLst>
                                    <p:anim calcmode="lin" valueType="num">
                                      <p:cBhvr additive="base">
                                        <p:cTn id="639" dur="2000"/>
                                        <p:tgtEl>
                                          <p:spTgt spid="7"/>
                                        </p:tgtEl>
                                        <p:attrNameLst>
                                          <p:attrName>ppt_x</p:attrName>
                                        </p:attrNameLst>
                                      </p:cBhvr>
                                      <p:tavLst>
                                        <p:tav tm="0">
                                          <p:val>
                                            <p:strVal val="ppt_x"/>
                                          </p:val>
                                        </p:tav>
                                        <p:tav tm="100000">
                                          <p:val>
                                            <p:strVal val="0-ppt_w/2"/>
                                          </p:val>
                                        </p:tav>
                                      </p:tavLst>
                                    </p:anim>
                                    <p:anim calcmode="lin" valueType="num">
                                      <p:cBhvr additive="base">
                                        <p:cTn id="640" dur="2000"/>
                                        <p:tgtEl>
                                          <p:spTgt spid="7"/>
                                        </p:tgtEl>
                                        <p:attrNameLst>
                                          <p:attrName>ppt_y</p:attrName>
                                        </p:attrNameLst>
                                      </p:cBhvr>
                                      <p:tavLst>
                                        <p:tav tm="0">
                                          <p:val>
                                            <p:strVal val="ppt_y"/>
                                          </p:val>
                                        </p:tav>
                                        <p:tav tm="100000">
                                          <p:val>
                                            <p:strVal val="ppt_y"/>
                                          </p:val>
                                        </p:tav>
                                      </p:tavLst>
                                    </p:anim>
                                    <p:set>
                                      <p:cBhvr>
                                        <p:cTn id="641" dur="1" fill="hold">
                                          <p:stCondLst>
                                            <p:cond delay="1999"/>
                                          </p:stCondLst>
                                        </p:cTn>
                                        <p:tgtEl>
                                          <p:spTgt spid="7"/>
                                        </p:tgtEl>
                                        <p:attrNameLst>
                                          <p:attrName>style.visibility</p:attrName>
                                        </p:attrNameLst>
                                      </p:cBhvr>
                                      <p:to>
                                        <p:strVal val="hidden"/>
                                      </p:to>
                                    </p:set>
                                  </p:childTnLst>
                                </p:cTn>
                              </p:par>
                              <p:par>
                                <p:cTn id="642" presetID="2" presetClass="exit" presetSubtype="8" fill="hold" grpId="4" nodeType="withEffect">
                                  <p:stCondLst>
                                    <p:cond delay="0"/>
                                  </p:stCondLst>
                                  <p:childTnLst>
                                    <p:anim calcmode="lin" valueType="num">
                                      <p:cBhvr additive="base">
                                        <p:cTn id="643" dur="2000"/>
                                        <p:tgtEl>
                                          <p:spTgt spid="9"/>
                                        </p:tgtEl>
                                        <p:attrNameLst>
                                          <p:attrName>ppt_x</p:attrName>
                                        </p:attrNameLst>
                                      </p:cBhvr>
                                      <p:tavLst>
                                        <p:tav tm="0">
                                          <p:val>
                                            <p:strVal val="ppt_x"/>
                                          </p:val>
                                        </p:tav>
                                        <p:tav tm="100000">
                                          <p:val>
                                            <p:strVal val="0-ppt_w/2"/>
                                          </p:val>
                                        </p:tav>
                                      </p:tavLst>
                                    </p:anim>
                                    <p:anim calcmode="lin" valueType="num">
                                      <p:cBhvr additive="base">
                                        <p:cTn id="644" dur="2000"/>
                                        <p:tgtEl>
                                          <p:spTgt spid="9"/>
                                        </p:tgtEl>
                                        <p:attrNameLst>
                                          <p:attrName>ppt_y</p:attrName>
                                        </p:attrNameLst>
                                      </p:cBhvr>
                                      <p:tavLst>
                                        <p:tav tm="0">
                                          <p:val>
                                            <p:strVal val="ppt_y"/>
                                          </p:val>
                                        </p:tav>
                                        <p:tav tm="100000">
                                          <p:val>
                                            <p:strVal val="ppt_y"/>
                                          </p:val>
                                        </p:tav>
                                      </p:tavLst>
                                    </p:anim>
                                    <p:set>
                                      <p:cBhvr>
                                        <p:cTn id="645" dur="1" fill="hold">
                                          <p:stCondLst>
                                            <p:cond delay="1999"/>
                                          </p:stCondLst>
                                        </p:cTn>
                                        <p:tgtEl>
                                          <p:spTgt spid="9"/>
                                        </p:tgtEl>
                                        <p:attrNameLst>
                                          <p:attrName>style.visibility</p:attrName>
                                        </p:attrNameLst>
                                      </p:cBhvr>
                                      <p:to>
                                        <p:strVal val="hidden"/>
                                      </p:to>
                                    </p:set>
                                  </p:childTnLst>
                                </p:cTn>
                              </p:par>
                              <p:par>
                                <p:cTn id="646" presetID="2" presetClass="exit" presetSubtype="8" fill="hold" grpId="4" nodeType="withEffect">
                                  <p:stCondLst>
                                    <p:cond delay="0"/>
                                  </p:stCondLst>
                                  <p:childTnLst>
                                    <p:anim calcmode="lin" valueType="num">
                                      <p:cBhvr additive="base">
                                        <p:cTn id="647" dur="2000"/>
                                        <p:tgtEl>
                                          <p:spTgt spid="11"/>
                                        </p:tgtEl>
                                        <p:attrNameLst>
                                          <p:attrName>ppt_x</p:attrName>
                                        </p:attrNameLst>
                                      </p:cBhvr>
                                      <p:tavLst>
                                        <p:tav tm="0">
                                          <p:val>
                                            <p:strVal val="ppt_x"/>
                                          </p:val>
                                        </p:tav>
                                        <p:tav tm="100000">
                                          <p:val>
                                            <p:strVal val="0-ppt_w/2"/>
                                          </p:val>
                                        </p:tav>
                                      </p:tavLst>
                                    </p:anim>
                                    <p:anim calcmode="lin" valueType="num">
                                      <p:cBhvr additive="base">
                                        <p:cTn id="648" dur="2000"/>
                                        <p:tgtEl>
                                          <p:spTgt spid="11"/>
                                        </p:tgtEl>
                                        <p:attrNameLst>
                                          <p:attrName>ppt_y</p:attrName>
                                        </p:attrNameLst>
                                      </p:cBhvr>
                                      <p:tavLst>
                                        <p:tav tm="0">
                                          <p:val>
                                            <p:strVal val="ppt_y"/>
                                          </p:val>
                                        </p:tav>
                                        <p:tav tm="100000">
                                          <p:val>
                                            <p:strVal val="ppt_y"/>
                                          </p:val>
                                        </p:tav>
                                      </p:tavLst>
                                    </p:anim>
                                    <p:set>
                                      <p:cBhvr>
                                        <p:cTn id="649" dur="1" fill="hold">
                                          <p:stCondLst>
                                            <p:cond delay="1999"/>
                                          </p:stCondLst>
                                        </p:cTn>
                                        <p:tgtEl>
                                          <p:spTgt spid="11"/>
                                        </p:tgtEl>
                                        <p:attrNameLst>
                                          <p:attrName>style.visibility</p:attrName>
                                        </p:attrNameLst>
                                      </p:cBhvr>
                                      <p:to>
                                        <p:strVal val="hidden"/>
                                      </p:to>
                                    </p:set>
                                  </p:childTnLst>
                                </p:cTn>
                              </p:par>
                              <p:par>
                                <p:cTn id="650" presetID="2" presetClass="exit" presetSubtype="8" fill="hold" grpId="4" nodeType="withEffect">
                                  <p:stCondLst>
                                    <p:cond delay="0"/>
                                  </p:stCondLst>
                                  <p:childTnLst>
                                    <p:anim calcmode="lin" valueType="num">
                                      <p:cBhvr additive="base">
                                        <p:cTn id="651" dur="2000"/>
                                        <p:tgtEl>
                                          <p:spTgt spid="20"/>
                                        </p:tgtEl>
                                        <p:attrNameLst>
                                          <p:attrName>ppt_x</p:attrName>
                                        </p:attrNameLst>
                                      </p:cBhvr>
                                      <p:tavLst>
                                        <p:tav tm="0">
                                          <p:val>
                                            <p:strVal val="ppt_x"/>
                                          </p:val>
                                        </p:tav>
                                        <p:tav tm="100000">
                                          <p:val>
                                            <p:strVal val="0-ppt_w/2"/>
                                          </p:val>
                                        </p:tav>
                                      </p:tavLst>
                                    </p:anim>
                                    <p:anim calcmode="lin" valueType="num">
                                      <p:cBhvr additive="base">
                                        <p:cTn id="652" dur="2000"/>
                                        <p:tgtEl>
                                          <p:spTgt spid="20"/>
                                        </p:tgtEl>
                                        <p:attrNameLst>
                                          <p:attrName>ppt_y</p:attrName>
                                        </p:attrNameLst>
                                      </p:cBhvr>
                                      <p:tavLst>
                                        <p:tav tm="0">
                                          <p:val>
                                            <p:strVal val="ppt_y"/>
                                          </p:val>
                                        </p:tav>
                                        <p:tav tm="100000">
                                          <p:val>
                                            <p:strVal val="ppt_y"/>
                                          </p:val>
                                        </p:tav>
                                      </p:tavLst>
                                    </p:anim>
                                    <p:set>
                                      <p:cBhvr>
                                        <p:cTn id="653" dur="1" fill="hold">
                                          <p:stCondLst>
                                            <p:cond delay="1999"/>
                                          </p:stCondLst>
                                        </p:cTn>
                                        <p:tgtEl>
                                          <p:spTgt spid="20"/>
                                        </p:tgtEl>
                                        <p:attrNameLst>
                                          <p:attrName>style.visibility</p:attrName>
                                        </p:attrNameLst>
                                      </p:cBhvr>
                                      <p:to>
                                        <p:strVal val="hidden"/>
                                      </p:to>
                                    </p:set>
                                  </p:childTnLst>
                                </p:cTn>
                              </p:par>
                              <p:par>
                                <p:cTn id="654" presetID="2" presetClass="exit" presetSubtype="8" fill="hold" grpId="4" nodeType="withEffect">
                                  <p:stCondLst>
                                    <p:cond delay="0"/>
                                  </p:stCondLst>
                                  <p:childTnLst>
                                    <p:anim calcmode="lin" valueType="num">
                                      <p:cBhvr additive="base">
                                        <p:cTn id="655" dur="2000"/>
                                        <p:tgtEl>
                                          <p:spTgt spid="21"/>
                                        </p:tgtEl>
                                        <p:attrNameLst>
                                          <p:attrName>ppt_x</p:attrName>
                                        </p:attrNameLst>
                                      </p:cBhvr>
                                      <p:tavLst>
                                        <p:tav tm="0">
                                          <p:val>
                                            <p:strVal val="ppt_x"/>
                                          </p:val>
                                        </p:tav>
                                        <p:tav tm="100000">
                                          <p:val>
                                            <p:strVal val="0-ppt_w/2"/>
                                          </p:val>
                                        </p:tav>
                                      </p:tavLst>
                                    </p:anim>
                                    <p:anim calcmode="lin" valueType="num">
                                      <p:cBhvr additive="base">
                                        <p:cTn id="656" dur="2000"/>
                                        <p:tgtEl>
                                          <p:spTgt spid="21"/>
                                        </p:tgtEl>
                                        <p:attrNameLst>
                                          <p:attrName>ppt_y</p:attrName>
                                        </p:attrNameLst>
                                      </p:cBhvr>
                                      <p:tavLst>
                                        <p:tav tm="0">
                                          <p:val>
                                            <p:strVal val="ppt_y"/>
                                          </p:val>
                                        </p:tav>
                                        <p:tav tm="100000">
                                          <p:val>
                                            <p:strVal val="ppt_y"/>
                                          </p:val>
                                        </p:tav>
                                      </p:tavLst>
                                    </p:anim>
                                    <p:set>
                                      <p:cBhvr>
                                        <p:cTn id="657" dur="1" fill="hold">
                                          <p:stCondLst>
                                            <p:cond delay="1999"/>
                                          </p:stCondLst>
                                        </p:cTn>
                                        <p:tgtEl>
                                          <p:spTgt spid="21"/>
                                        </p:tgtEl>
                                        <p:attrNameLst>
                                          <p:attrName>style.visibility</p:attrName>
                                        </p:attrNameLst>
                                      </p:cBhvr>
                                      <p:to>
                                        <p:strVal val="hidden"/>
                                      </p:to>
                                    </p:set>
                                  </p:childTnLst>
                                </p:cTn>
                              </p:par>
                              <p:par>
                                <p:cTn id="658" presetID="2" presetClass="exit" presetSubtype="8" fill="hold" grpId="4" nodeType="withEffect">
                                  <p:stCondLst>
                                    <p:cond delay="0"/>
                                  </p:stCondLst>
                                  <p:childTnLst>
                                    <p:anim calcmode="lin" valueType="num">
                                      <p:cBhvr additive="base">
                                        <p:cTn id="659" dur="2000"/>
                                        <p:tgtEl>
                                          <p:spTgt spid="22"/>
                                        </p:tgtEl>
                                        <p:attrNameLst>
                                          <p:attrName>ppt_x</p:attrName>
                                        </p:attrNameLst>
                                      </p:cBhvr>
                                      <p:tavLst>
                                        <p:tav tm="0">
                                          <p:val>
                                            <p:strVal val="ppt_x"/>
                                          </p:val>
                                        </p:tav>
                                        <p:tav tm="100000">
                                          <p:val>
                                            <p:strVal val="0-ppt_w/2"/>
                                          </p:val>
                                        </p:tav>
                                      </p:tavLst>
                                    </p:anim>
                                    <p:anim calcmode="lin" valueType="num">
                                      <p:cBhvr additive="base">
                                        <p:cTn id="660" dur="2000"/>
                                        <p:tgtEl>
                                          <p:spTgt spid="22"/>
                                        </p:tgtEl>
                                        <p:attrNameLst>
                                          <p:attrName>ppt_y</p:attrName>
                                        </p:attrNameLst>
                                      </p:cBhvr>
                                      <p:tavLst>
                                        <p:tav tm="0">
                                          <p:val>
                                            <p:strVal val="ppt_y"/>
                                          </p:val>
                                        </p:tav>
                                        <p:tav tm="100000">
                                          <p:val>
                                            <p:strVal val="ppt_y"/>
                                          </p:val>
                                        </p:tav>
                                      </p:tavLst>
                                    </p:anim>
                                    <p:set>
                                      <p:cBhvr>
                                        <p:cTn id="661" dur="1" fill="hold">
                                          <p:stCondLst>
                                            <p:cond delay="1999"/>
                                          </p:stCondLst>
                                        </p:cTn>
                                        <p:tgtEl>
                                          <p:spTgt spid="22"/>
                                        </p:tgtEl>
                                        <p:attrNameLst>
                                          <p:attrName>style.visibility</p:attrName>
                                        </p:attrNameLst>
                                      </p:cBhvr>
                                      <p:to>
                                        <p:strVal val="hidden"/>
                                      </p:to>
                                    </p:set>
                                  </p:childTnLst>
                                </p:cTn>
                              </p:par>
                              <p:par>
                                <p:cTn id="662" presetID="2" presetClass="exit" presetSubtype="8" fill="hold" grpId="4" nodeType="withEffect">
                                  <p:stCondLst>
                                    <p:cond delay="0"/>
                                  </p:stCondLst>
                                  <p:childTnLst>
                                    <p:anim calcmode="lin" valueType="num">
                                      <p:cBhvr additive="base">
                                        <p:cTn id="663" dur="2000"/>
                                        <p:tgtEl>
                                          <p:spTgt spid="23"/>
                                        </p:tgtEl>
                                        <p:attrNameLst>
                                          <p:attrName>ppt_x</p:attrName>
                                        </p:attrNameLst>
                                      </p:cBhvr>
                                      <p:tavLst>
                                        <p:tav tm="0">
                                          <p:val>
                                            <p:strVal val="ppt_x"/>
                                          </p:val>
                                        </p:tav>
                                        <p:tav tm="100000">
                                          <p:val>
                                            <p:strVal val="0-ppt_w/2"/>
                                          </p:val>
                                        </p:tav>
                                      </p:tavLst>
                                    </p:anim>
                                    <p:anim calcmode="lin" valueType="num">
                                      <p:cBhvr additive="base">
                                        <p:cTn id="664" dur="2000"/>
                                        <p:tgtEl>
                                          <p:spTgt spid="23"/>
                                        </p:tgtEl>
                                        <p:attrNameLst>
                                          <p:attrName>ppt_y</p:attrName>
                                        </p:attrNameLst>
                                      </p:cBhvr>
                                      <p:tavLst>
                                        <p:tav tm="0">
                                          <p:val>
                                            <p:strVal val="ppt_y"/>
                                          </p:val>
                                        </p:tav>
                                        <p:tav tm="100000">
                                          <p:val>
                                            <p:strVal val="ppt_y"/>
                                          </p:val>
                                        </p:tav>
                                      </p:tavLst>
                                    </p:anim>
                                    <p:set>
                                      <p:cBhvr>
                                        <p:cTn id="665" dur="1" fill="hold">
                                          <p:stCondLst>
                                            <p:cond delay="1999"/>
                                          </p:stCondLst>
                                        </p:cTn>
                                        <p:tgtEl>
                                          <p:spTgt spid="23"/>
                                        </p:tgtEl>
                                        <p:attrNameLst>
                                          <p:attrName>style.visibility</p:attrName>
                                        </p:attrNameLst>
                                      </p:cBhvr>
                                      <p:to>
                                        <p:strVal val="hidden"/>
                                      </p:to>
                                    </p:set>
                                  </p:childTnLst>
                                </p:cTn>
                              </p:par>
                              <p:par>
                                <p:cTn id="666" presetID="2" presetClass="exit" presetSubtype="8" fill="hold" grpId="4" nodeType="withEffect">
                                  <p:stCondLst>
                                    <p:cond delay="0"/>
                                  </p:stCondLst>
                                  <p:childTnLst>
                                    <p:anim calcmode="lin" valueType="num">
                                      <p:cBhvr additive="base">
                                        <p:cTn id="667" dur="2000"/>
                                        <p:tgtEl>
                                          <p:spTgt spid="24"/>
                                        </p:tgtEl>
                                        <p:attrNameLst>
                                          <p:attrName>ppt_x</p:attrName>
                                        </p:attrNameLst>
                                      </p:cBhvr>
                                      <p:tavLst>
                                        <p:tav tm="0">
                                          <p:val>
                                            <p:strVal val="ppt_x"/>
                                          </p:val>
                                        </p:tav>
                                        <p:tav tm="100000">
                                          <p:val>
                                            <p:strVal val="0-ppt_w/2"/>
                                          </p:val>
                                        </p:tav>
                                      </p:tavLst>
                                    </p:anim>
                                    <p:anim calcmode="lin" valueType="num">
                                      <p:cBhvr additive="base">
                                        <p:cTn id="668" dur="2000"/>
                                        <p:tgtEl>
                                          <p:spTgt spid="24"/>
                                        </p:tgtEl>
                                        <p:attrNameLst>
                                          <p:attrName>ppt_y</p:attrName>
                                        </p:attrNameLst>
                                      </p:cBhvr>
                                      <p:tavLst>
                                        <p:tav tm="0">
                                          <p:val>
                                            <p:strVal val="ppt_y"/>
                                          </p:val>
                                        </p:tav>
                                        <p:tav tm="100000">
                                          <p:val>
                                            <p:strVal val="ppt_y"/>
                                          </p:val>
                                        </p:tav>
                                      </p:tavLst>
                                    </p:anim>
                                    <p:set>
                                      <p:cBhvr>
                                        <p:cTn id="669" dur="1" fill="hold">
                                          <p:stCondLst>
                                            <p:cond delay="1999"/>
                                          </p:stCondLst>
                                        </p:cTn>
                                        <p:tgtEl>
                                          <p:spTgt spid="24"/>
                                        </p:tgtEl>
                                        <p:attrNameLst>
                                          <p:attrName>style.visibility</p:attrName>
                                        </p:attrNameLst>
                                      </p:cBhvr>
                                      <p:to>
                                        <p:strVal val="hidden"/>
                                      </p:to>
                                    </p:set>
                                  </p:childTnLst>
                                </p:cTn>
                              </p:par>
                              <p:par>
                                <p:cTn id="670" presetID="2" presetClass="exit" presetSubtype="8" fill="hold" grpId="4" nodeType="withEffect">
                                  <p:stCondLst>
                                    <p:cond delay="0"/>
                                  </p:stCondLst>
                                  <p:childTnLst>
                                    <p:anim calcmode="lin" valueType="num">
                                      <p:cBhvr additive="base">
                                        <p:cTn id="671" dur="2000"/>
                                        <p:tgtEl>
                                          <p:spTgt spid="25"/>
                                        </p:tgtEl>
                                        <p:attrNameLst>
                                          <p:attrName>ppt_x</p:attrName>
                                        </p:attrNameLst>
                                      </p:cBhvr>
                                      <p:tavLst>
                                        <p:tav tm="0">
                                          <p:val>
                                            <p:strVal val="ppt_x"/>
                                          </p:val>
                                        </p:tav>
                                        <p:tav tm="100000">
                                          <p:val>
                                            <p:strVal val="0-ppt_w/2"/>
                                          </p:val>
                                        </p:tav>
                                      </p:tavLst>
                                    </p:anim>
                                    <p:anim calcmode="lin" valueType="num">
                                      <p:cBhvr additive="base">
                                        <p:cTn id="672" dur="2000"/>
                                        <p:tgtEl>
                                          <p:spTgt spid="25"/>
                                        </p:tgtEl>
                                        <p:attrNameLst>
                                          <p:attrName>ppt_y</p:attrName>
                                        </p:attrNameLst>
                                      </p:cBhvr>
                                      <p:tavLst>
                                        <p:tav tm="0">
                                          <p:val>
                                            <p:strVal val="ppt_y"/>
                                          </p:val>
                                        </p:tav>
                                        <p:tav tm="100000">
                                          <p:val>
                                            <p:strVal val="ppt_y"/>
                                          </p:val>
                                        </p:tav>
                                      </p:tavLst>
                                    </p:anim>
                                    <p:set>
                                      <p:cBhvr>
                                        <p:cTn id="673" dur="1" fill="hold">
                                          <p:stCondLst>
                                            <p:cond delay="1999"/>
                                          </p:stCondLst>
                                        </p:cTn>
                                        <p:tgtEl>
                                          <p:spTgt spid="25"/>
                                        </p:tgtEl>
                                        <p:attrNameLst>
                                          <p:attrName>style.visibility</p:attrName>
                                        </p:attrNameLst>
                                      </p:cBhvr>
                                      <p:to>
                                        <p:strVal val="hidden"/>
                                      </p:to>
                                    </p:set>
                                  </p:childTnLst>
                                </p:cTn>
                              </p:par>
                              <p:par>
                                <p:cTn id="674" presetID="2" presetClass="exit" presetSubtype="8" fill="hold" grpId="4" nodeType="withEffect">
                                  <p:stCondLst>
                                    <p:cond delay="0"/>
                                  </p:stCondLst>
                                  <p:childTnLst>
                                    <p:anim calcmode="lin" valueType="num">
                                      <p:cBhvr additive="base">
                                        <p:cTn id="675" dur="2000"/>
                                        <p:tgtEl>
                                          <p:spTgt spid="26"/>
                                        </p:tgtEl>
                                        <p:attrNameLst>
                                          <p:attrName>ppt_x</p:attrName>
                                        </p:attrNameLst>
                                      </p:cBhvr>
                                      <p:tavLst>
                                        <p:tav tm="0">
                                          <p:val>
                                            <p:strVal val="ppt_x"/>
                                          </p:val>
                                        </p:tav>
                                        <p:tav tm="100000">
                                          <p:val>
                                            <p:strVal val="0-ppt_w/2"/>
                                          </p:val>
                                        </p:tav>
                                      </p:tavLst>
                                    </p:anim>
                                    <p:anim calcmode="lin" valueType="num">
                                      <p:cBhvr additive="base">
                                        <p:cTn id="676" dur="2000"/>
                                        <p:tgtEl>
                                          <p:spTgt spid="26"/>
                                        </p:tgtEl>
                                        <p:attrNameLst>
                                          <p:attrName>ppt_y</p:attrName>
                                        </p:attrNameLst>
                                      </p:cBhvr>
                                      <p:tavLst>
                                        <p:tav tm="0">
                                          <p:val>
                                            <p:strVal val="ppt_y"/>
                                          </p:val>
                                        </p:tav>
                                        <p:tav tm="100000">
                                          <p:val>
                                            <p:strVal val="ppt_y"/>
                                          </p:val>
                                        </p:tav>
                                      </p:tavLst>
                                    </p:anim>
                                    <p:set>
                                      <p:cBhvr>
                                        <p:cTn id="677" dur="1" fill="hold">
                                          <p:stCondLst>
                                            <p:cond delay="1999"/>
                                          </p:stCondLst>
                                        </p:cTn>
                                        <p:tgtEl>
                                          <p:spTgt spid="26"/>
                                        </p:tgtEl>
                                        <p:attrNameLst>
                                          <p:attrName>style.visibility</p:attrName>
                                        </p:attrNameLst>
                                      </p:cBhvr>
                                      <p:to>
                                        <p:strVal val="hidden"/>
                                      </p:to>
                                    </p:set>
                                  </p:childTnLst>
                                </p:cTn>
                              </p:par>
                              <p:par>
                                <p:cTn id="678" presetID="2" presetClass="exit" presetSubtype="8" fill="hold" grpId="4" nodeType="withEffect">
                                  <p:stCondLst>
                                    <p:cond delay="0"/>
                                  </p:stCondLst>
                                  <p:childTnLst>
                                    <p:anim calcmode="lin" valueType="num">
                                      <p:cBhvr additive="base">
                                        <p:cTn id="679" dur="2000"/>
                                        <p:tgtEl>
                                          <p:spTgt spid="27"/>
                                        </p:tgtEl>
                                        <p:attrNameLst>
                                          <p:attrName>ppt_x</p:attrName>
                                        </p:attrNameLst>
                                      </p:cBhvr>
                                      <p:tavLst>
                                        <p:tav tm="0">
                                          <p:val>
                                            <p:strVal val="ppt_x"/>
                                          </p:val>
                                        </p:tav>
                                        <p:tav tm="100000">
                                          <p:val>
                                            <p:strVal val="0-ppt_w/2"/>
                                          </p:val>
                                        </p:tav>
                                      </p:tavLst>
                                    </p:anim>
                                    <p:anim calcmode="lin" valueType="num">
                                      <p:cBhvr additive="base">
                                        <p:cTn id="680" dur="2000"/>
                                        <p:tgtEl>
                                          <p:spTgt spid="27"/>
                                        </p:tgtEl>
                                        <p:attrNameLst>
                                          <p:attrName>ppt_y</p:attrName>
                                        </p:attrNameLst>
                                      </p:cBhvr>
                                      <p:tavLst>
                                        <p:tav tm="0">
                                          <p:val>
                                            <p:strVal val="ppt_y"/>
                                          </p:val>
                                        </p:tav>
                                        <p:tav tm="100000">
                                          <p:val>
                                            <p:strVal val="ppt_y"/>
                                          </p:val>
                                        </p:tav>
                                      </p:tavLst>
                                    </p:anim>
                                    <p:set>
                                      <p:cBhvr>
                                        <p:cTn id="681" dur="1" fill="hold">
                                          <p:stCondLst>
                                            <p:cond delay="1999"/>
                                          </p:stCondLst>
                                        </p:cTn>
                                        <p:tgtEl>
                                          <p:spTgt spid="27"/>
                                        </p:tgtEl>
                                        <p:attrNameLst>
                                          <p:attrName>style.visibility</p:attrName>
                                        </p:attrNameLst>
                                      </p:cBhvr>
                                      <p:to>
                                        <p:strVal val="hidden"/>
                                      </p:to>
                                    </p:set>
                                  </p:childTnLst>
                                </p:cTn>
                              </p:par>
                              <p:par>
                                <p:cTn id="682" presetID="23" presetClass="entr" presetSubtype="288" fill="hold" nodeType="withEffect">
                                  <p:stCondLst>
                                    <p:cond delay="0"/>
                                  </p:stCondLst>
                                  <p:childTnLst>
                                    <p:set>
                                      <p:cBhvr>
                                        <p:cTn id="683" dur="1" fill="hold">
                                          <p:stCondLst>
                                            <p:cond delay="0"/>
                                          </p:stCondLst>
                                        </p:cTn>
                                        <p:tgtEl>
                                          <p:spTgt spid="2"/>
                                        </p:tgtEl>
                                        <p:attrNameLst>
                                          <p:attrName>style.visibility</p:attrName>
                                        </p:attrNameLst>
                                      </p:cBhvr>
                                      <p:to>
                                        <p:strVal val="visible"/>
                                      </p:to>
                                    </p:set>
                                    <p:anim calcmode="lin" valueType="num">
                                      <p:cBhvr>
                                        <p:cTn id="684" dur="2000" fill="hold"/>
                                        <p:tgtEl>
                                          <p:spTgt spid="2"/>
                                        </p:tgtEl>
                                        <p:attrNameLst>
                                          <p:attrName>ppt_w</p:attrName>
                                        </p:attrNameLst>
                                      </p:cBhvr>
                                      <p:tavLst>
                                        <p:tav tm="0">
                                          <p:val>
                                            <p:strVal val="4/3*#ppt_w"/>
                                          </p:val>
                                        </p:tav>
                                        <p:tav tm="100000">
                                          <p:val>
                                            <p:strVal val="#ppt_w"/>
                                          </p:val>
                                        </p:tav>
                                      </p:tavLst>
                                    </p:anim>
                                    <p:anim calcmode="lin" valueType="num">
                                      <p:cBhvr>
                                        <p:cTn id="685" dur="2000" fill="hold"/>
                                        <p:tgtEl>
                                          <p:spTgt spid="2"/>
                                        </p:tgtEl>
                                        <p:attrNameLst>
                                          <p:attrName>ppt_h</p:attrName>
                                        </p:attrNameLst>
                                      </p:cBhvr>
                                      <p:tavLst>
                                        <p:tav tm="0">
                                          <p:val>
                                            <p:strVal val="4/3*#ppt_h"/>
                                          </p:val>
                                        </p:tav>
                                        <p:tav tm="100000">
                                          <p:val>
                                            <p:strVal val="#ppt_h"/>
                                          </p:val>
                                        </p:tav>
                                      </p:tavLst>
                                    </p:anim>
                                  </p:childTnLst>
                                </p:cTn>
                              </p:par>
                              <p:par>
                                <p:cTn id="686" presetID="16" presetClass="entr" presetSubtype="37" fill="hold" nodeType="withEffect">
                                  <p:stCondLst>
                                    <p:cond delay="0"/>
                                  </p:stCondLst>
                                  <p:childTnLst>
                                    <p:set>
                                      <p:cBhvr>
                                        <p:cTn id="687" dur="1" fill="hold">
                                          <p:stCondLst>
                                            <p:cond delay="0"/>
                                          </p:stCondLst>
                                        </p:cTn>
                                        <p:tgtEl>
                                          <p:spTgt spid="2"/>
                                        </p:tgtEl>
                                        <p:attrNameLst>
                                          <p:attrName>style.visibility</p:attrName>
                                        </p:attrNameLst>
                                      </p:cBhvr>
                                      <p:to>
                                        <p:strVal val="visible"/>
                                      </p:to>
                                    </p:set>
                                    <p:animEffect transition="in" filter="barn(outVertical)">
                                      <p:cBhvr>
                                        <p:cTn id="68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714348" y="3143248"/>
            <a:ext cx="821533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3571876"/>
            <a:ext cx="821537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2714620"/>
            <a:ext cx="742955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24" y="4071942"/>
            <a:ext cx="742955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285992"/>
            <a:ext cx="650085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357290" y="4572008"/>
            <a:ext cx="650085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00232" y="1857364"/>
            <a:ext cx="535785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928794" y="5000636"/>
            <a:ext cx="535785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428860" y="1428736"/>
            <a:ext cx="428628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428860" y="5429264"/>
            <a:ext cx="428628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000364" y="1000108"/>
            <a:ext cx="350046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5857892"/>
            <a:ext cx="350046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00430" y="642918"/>
            <a:ext cx="2500330"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214678" y="6143644"/>
            <a:ext cx="2500330"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86182" y="285728"/>
            <a:ext cx="1928826"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86182" y="6429396"/>
            <a:ext cx="1928826"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20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2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2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2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2000"/>
                                        <p:tgtEl>
                                          <p:spTgt spid="1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20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2000"/>
                                        <p:tgtEl>
                                          <p:spTgt spid="1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2000"/>
                                        <p:tgtEl>
                                          <p:spTgt spid="1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2000"/>
                                        <p:tgtEl>
                                          <p:spTgt spid="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2000"/>
                                        <p:tgtEl>
                                          <p:spTgt spid="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horizontal)">
                                      <p:cBhvr>
                                        <p:cTn id="40" dur="2000"/>
                                        <p:tgtEl>
                                          <p:spTgt spid="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linds(horizontal)">
                                      <p:cBhvr>
                                        <p:cTn id="43" dur="2000"/>
                                        <p:tgtEl>
                                          <p:spTgt spid="11"/>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2000"/>
                                        <p:tgtEl>
                                          <p:spTgt spid="13"/>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2000"/>
                                        <p:tgtEl>
                                          <p:spTgt spid="15"/>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2000"/>
                                        <p:tgtEl>
                                          <p:spTgt spid="1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2000"/>
                                        <p:tgtEl>
                                          <p:spTgt spid="19"/>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ppt_x"/>
                                          </p:val>
                                        </p:tav>
                                        <p:tav tm="100000">
                                          <p:val>
                                            <p:strVal val="#ppt_x"/>
                                          </p:val>
                                        </p:tav>
                                      </p:tavLst>
                                    </p:anim>
                                    <p:anim calcmode="lin" valueType="num">
                                      <p:cBhvr additive="base">
                                        <p:cTn id="59" dur="20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ppt_x"/>
                                          </p:val>
                                        </p:tav>
                                        <p:tav tm="100000">
                                          <p:val>
                                            <p:strVal val="#ppt_x"/>
                                          </p:val>
                                        </p:tav>
                                      </p:tavLst>
                                    </p:anim>
                                    <p:anim calcmode="lin" valueType="num">
                                      <p:cBhvr additive="base">
                                        <p:cTn id="63" dur="2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ppt_x"/>
                                          </p:val>
                                        </p:tav>
                                        <p:tav tm="100000">
                                          <p:val>
                                            <p:strVal val="#ppt_x"/>
                                          </p:val>
                                        </p:tav>
                                      </p:tavLst>
                                    </p:anim>
                                    <p:anim calcmode="lin" valueType="num">
                                      <p:cBhvr additive="base">
                                        <p:cTn id="71" dur="2000" fill="hold"/>
                                        <p:tgtEl>
                                          <p:spTgt spid="10"/>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ppt_x"/>
                                          </p:val>
                                        </p:tav>
                                        <p:tav tm="100000">
                                          <p:val>
                                            <p:strVal val="#ppt_x"/>
                                          </p:val>
                                        </p:tav>
                                      </p:tavLst>
                                    </p:anim>
                                    <p:anim calcmode="lin" valueType="num">
                                      <p:cBhvr additive="base">
                                        <p:cTn id="75" dur="2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ppt_x"/>
                                          </p:val>
                                        </p:tav>
                                        <p:tav tm="100000">
                                          <p:val>
                                            <p:strVal val="#ppt_x"/>
                                          </p:val>
                                        </p:tav>
                                      </p:tavLst>
                                    </p:anim>
                                    <p:anim calcmode="lin" valueType="num">
                                      <p:cBhvr additive="base">
                                        <p:cTn id="79" dur="2000" fill="hold"/>
                                        <p:tgtEl>
                                          <p:spTgt spid="14"/>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2000" fill="hold"/>
                                        <p:tgtEl>
                                          <p:spTgt spid="16"/>
                                        </p:tgtEl>
                                        <p:attrNameLst>
                                          <p:attrName>ppt_x</p:attrName>
                                        </p:attrNameLst>
                                      </p:cBhvr>
                                      <p:tavLst>
                                        <p:tav tm="0">
                                          <p:val>
                                            <p:strVal val="#ppt_x"/>
                                          </p:val>
                                        </p:tav>
                                        <p:tav tm="100000">
                                          <p:val>
                                            <p:strVal val="#ppt_x"/>
                                          </p:val>
                                        </p:tav>
                                      </p:tavLst>
                                    </p:anim>
                                    <p:anim calcmode="lin" valueType="num">
                                      <p:cBhvr additive="base">
                                        <p:cTn id="83" dur="2000" fill="hold"/>
                                        <p:tgtEl>
                                          <p:spTgt spid="16"/>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2000" fill="hold"/>
                                        <p:tgtEl>
                                          <p:spTgt spid="18"/>
                                        </p:tgtEl>
                                        <p:attrNameLst>
                                          <p:attrName>ppt_x</p:attrName>
                                        </p:attrNameLst>
                                      </p:cBhvr>
                                      <p:tavLst>
                                        <p:tav tm="0">
                                          <p:val>
                                            <p:strVal val="#ppt_x"/>
                                          </p:val>
                                        </p:tav>
                                        <p:tav tm="100000">
                                          <p:val>
                                            <p:strVal val="#ppt_x"/>
                                          </p:val>
                                        </p:tav>
                                      </p:tavLst>
                                    </p:anim>
                                    <p:anim calcmode="lin" valueType="num">
                                      <p:cBhvr additive="base">
                                        <p:cTn id="87" dur="2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2000" fill="hold"/>
                                        <p:tgtEl>
                                          <p:spTgt spid="7"/>
                                        </p:tgtEl>
                                        <p:attrNameLst>
                                          <p:attrName>ppt_x</p:attrName>
                                        </p:attrNameLst>
                                      </p:cBhvr>
                                      <p:tavLst>
                                        <p:tav tm="0">
                                          <p:val>
                                            <p:strVal val="#ppt_x"/>
                                          </p:val>
                                        </p:tav>
                                        <p:tav tm="100000">
                                          <p:val>
                                            <p:strVal val="#ppt_x"/>
                                          </p:val>
                                        </p:tav>
                                      </p:tavLst>
                                    </p:anim>
                                    <p:anim calcmode="lin" valueType="num">
                                      <p:cBhvr additive="base">
                                        <p:cTn id="95" dur="2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ppt_x"/>
                                          </p:val>
                                        </p:tav>
                                        <p:tav tm="100000">
                                          <p:val>
                                            <p:strVal val="#ppt_x"/>
                                          </p:val>
                                        </p:tav>
                                      </p:tavLst>
                                    </p:anim>
                                    <p:anim calcmode="lin" valueType="num">
                                      <p:cBhvr additive="base">
                                        <p:cTn id="99" dur="2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ppt_x"/>
                                          </p:val>
                                        </p:tav>
                                        <p:tav tm="100000">
                                          <p:val>
                                            <p:strVal val="#ppt_x"/>
                                          </p:val>
                                        </p:tav>
                                      </p:tavLst>
                                    </p:anim>
                                    <p:anim calcmode="lin" valueType="num">
                                      <p:cBhvr additive="base">
                                        <p:cTn id="103" dur="2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ppt_x"/>
                                          </p:val>
                                        </p:tav>
                                        <p:tav tm="100000">
                                          <p:val>
                                            <p:strVal val="#ppt_x"/>
                                          </p:val>
                                        </p:tav>
                                      </p:tavLst>
                                    </p:anim>
                                    <p:anim calcmode="lin" valueType="num">
                                      <p:cBhvr additive="base">
                                        <p:cTn id="111" dur="2000" fill="hold"/>
                                        <p:tgtEl>
                                          <p:spTgt spid="15"/>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2000" fill="hold"/>
                                        <p:tgtEl>
                                          <p:spTgt spid="17"/>
                                        </p:tgtEl>
                                        <p:attrNameLst>
                                          <p:attrName>ppt_x</p:attrName>
                                        </p:attrNameLst>
                                      </p:cBhvr>
                                      <p:tavLst>
                                        <p:tav tm="0">
                                          <p:val>
                                            <p:strVal val="#ppt_x"/>
                                          </p:val>
                                        </p:tav>
                                        <p:tav tm="100000">
                                          <p:val>
                                            <p:strVal val="#ppt_x"/>
                                          </p:val>
                                        </p:tav>
                                      </p:tavLst>
                                    </p:anim>
                                    <p:anim calcmode="lin" valueType="num">
                                      <p:cBhvr additive="base">
                                        <p:cTn id="115" dur="2000" fill="hold"/>
                                        <p:tgtEl>
                                          <p:spTgt spid="17"/>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additive="base">
                                        <p:cTn id="118" dur="2000" fill="hold"/>
                                        <p:tgtEl>
                                          <p:spTgt spid="19"/>
                                        </p:tgtEl>
                                        <p:attrNameLst>
                                          <p:attrName>ppt_x</p:attrName>
                                        </p:attrNameLst>
                                      </p:cBhvr>
                                      <p:tavLst>
                                        <p:tav tm="0">
                                          <p:val>
                                            <p:strVal val="#ppt_x"/>
                                          </p:val>
                                        </p:tav>
                                        <p:tav tm="100000">
                                          <p:val>
                                            <p:strVal val="#ppt_x"/>
                                          </p:val>
                                        </p:tav>
                                      </p:tavLst>
                                    </p:anim>
                                    <p:anim calcmode="lin" valueType="num">
                                      <p:cBhvr additive="base">
                                        <p:cTn id="119" dur="2000" fill="hold"/>
                                        <p:tgtEl>
                                          <p:spTgt spid="19"/>
                                        </p:tgtEl>
                                        <p:attrNameLst>
                                          <p:attrName>ppt_y</p:attrName>
                                        </p:attrNameLst>
                                      </p:cBhvr>
                                      <p:tavLst>
                                        <p:tav tm="0">
                                          <p:val>
                                            <p:strVal val="0-#ppt_h/2"/>
                                          </p:val>
                                        </p:tav>
                                        <p:tav tm="100000">
                                          <p:val>
                                            <p:strVal val="#ppt_y"/>
                                          </p:val>
                                        </p:tav>
                                      </p:tavLst>
                                    </p:anim>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ppt_x"/>
                                          </p:val>
                                        </p:tav>
                                      </p:tavLst>
                                    </p:anim>
                                    <p:anim calcmode="lin" valueType="num">
                                      <p:cBhvr additive="base">
                                        <p:cTn id="131" dur="2000"/>
                                        <p:tgtEl>
                                          <p:spTgt spid="8"/>
                                        </p:tgtEl>
                                        <p:attrNameLst>
                                          <p:attrName>ppt_y</p:attrName>
                                        </p:attrNameLst>
                                      </p:cBhvr>
                                      <p:tavLst>
                                        <p:tav tm="0">
                                          <p:val>
                                            <p:strVal val="ppt_y"/>
                                          </p:val>
                                        </p:tav>
                                        <p:tav tm="100000">
                                          <p:val>
                                            <p:strVal val="1+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ppt_x"/>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ppt_x"/>
                                          </p:val>
                                        </p:tav>
                                      </p:tavLst>
                                    </p:anim>
                                    <p:anim calcmode="lin" valueType="num">
                                      <p:cBhvr additive="base">
                                        <p:cTn id="139" dur="2000"/>
                                        <p:tgtEl>
                                          <p:spTgt spid="12"/>
                                        </p:tgtEl>
                                        <p:attrNameLst>
                                          <p:attrName>ppt_y</p:attrName>
                                        </p:attrNameLst>
                                      </p:cBhvr>
                                      <p:tavLst>
                                        <p:tav tm="0">
                                          <p:val>
                                            <p:strVal val="ppt_y"/>
                                          </p:val>
                                        </p:tav>
                                        <p:tav tm="100000">
                                          <p:val>
                                            <p:strVal val="1+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ppt_x"/>
                                          </p:val>
                                        </p:tav>
                                      </p:tavLst>
                                    </p:anim>
                                    <p:anim calcmode="lin" valueType="num">
                                      <p:cBhvr additive="base">
                                        <p:cTn id="143" dur="2000"/>
                                        <p:tgtEl>
                                          <p:spTgt spid="14"/>
                                        </p:tgtEl>
                                        <p:attrNameLst>
                                          <p:attrName>ppt_y</p:attrName>
                                        </p:attrNameLst>
                                      </p:cBhvr>
                                      <p:tavLst>
                                        <p:tav tm="0">
                                          <p:val>
                                            <p:strVal val="ppt_y"/>
                                          </p:val>
                                        </p:tav>
                                        <p:tav tm="100000">
                                          <p:val>
                                            <p:strVal val="1+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ppt_x"/>
                                          </p:val>
                                        </p:tav>
                                      </p:tavLst>
                                    </p:anim>
                                    <p:anim calcmode="lin" valueType="num">
                                      <p:cBhvr additive="base">
                                        <p:cTn id="147" dur="2000"/>
                                        <p:tgtEl>
                                          <p:spTgt spid="16"/>
                                        </p:tgtEl>
                                        <p:attrNameLst>
                                          <p:attrName>ppt_y</p:attrName>
                                        </p:attrNameLst>
                                      </p:cBhvr>
                                      <p:tavLst>
                                        <p:tav tm="0">
                                          <p:val>
                                            <p:strVal val="ppt_y"/>
                                          </p:val>
                                        </p:tav>
                                        <p:tav tm="100000">
                                          <p:val>
                                            <p:strVal val="1+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ppt_x"/>
                                          </p:val>
                                        </p:tav>
                                      </p:tavLst>
                                    </p:anim>
                                    <p:anim calcmode="lin" valueType="num">
                                      <p:cBhvr additive="base">
                                        <p:cTn id="155" dur="2000"/>
                                        <p:tgtEl>
                                          <p:spTgt spid="5"/>
                                        </p:tgtEl>
                                        <p:attrNameLst>
                                          <p:attrName>ppt_y</p:attrName>
                                        </p:attrNameLst>
                                      </p:cBhvr>
                                      <p:tavLst>
                                        <p:tav tm="0">
                                          <p:val>
                                            <p:strVal val="ppt_y"/>
                                          </p:val>
                                        </p:tav>
                                        <p:tav tm="100000">
                                          <p:val>
                                            <p:strVal val="0-ppt_h/2"/>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2000"/>
                                        <p:tgtEl>
                                          <p:spTgt spid="11"/>
                                        </p:tgtEl>
                                        <p:attrNameLst>
                                          <p:attrName>ppt_x</p:attrName>
                                        </p:attrNameLst>
                                      </p:cBhvr>
                                      <p:tavLst>
                                        <p:tav tm="0">
                                          <p:val>
                                            <p:strVal val="ppt_x"/>
                                          </p:val>
                                        </p:tav>
                                        <p:tav tm="100000">
                                          <p:val>
                                            <p:strVal val="ppt_x"/>
                                          </p:val>
                                        </p:tav>
                                      </p:tavLst>
                                    </p:anim>
                                    <p:anim calcmode="lin" valueType="num">
                                      <p:cBhvr additive="base">
                                        <p:cTn id="167" dur="2000"/>
                                        <p:tgtEl>
                                          <p:spTgt spid="11"/>
                                        </p:tgtEl>
                                        <p:attrNameLst>
                                          <p:attrName>ppt_y</p:attrName>
                                        </p:attrNameLst>
                                      </p:cBhvr>
                                      <p:tavLst>
                                        <p:tav tm="0">
                                          <p:val>
                                            <p:strVal val="ppt_y"/>
                                          </p:val>
                                        </p:tav>
                                        <p:tav tm="100000">
                                          <p:val>
                                            <p:strVal val="0-ppt_h/2"/>
                                          </p:val>
                                        </p:tav>
                                      </p:tavLst>
                                    </p:anim>
                                    <p:set>
                                      <p:cBhvr>
                                        <p:cTn id="168" dur="1" fill="hold">
                                          <p:stCondLst>
                                            <p:cond delay="1999"/>
                                          </p:stCondLst>
                                        </p:cTn>
                                        <p:tgtEl>
                                          <p:spTgt spid="11"/>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ppt_x"/>
                                          </p:val>
                                        </p:tav>
                                      </p:tavLst>
                                    </p:anim>
                                    <p:anim calcmode="lin" valueType="num">
                                      <p:cBhvr additive="base">
                                        <p:cTn id="171" dur="2000"/>
                                        <p:tgtEl>
                                          <p:spTgt spid="13"/>
                                        </p:tgtEl>
                                        <p:attrNameLst>
                                          <p:attrName>ppt_y</p:attrName>
                                        </p:attrNameLst>
                                      </p:cBhvr>
                                      <p:tavLst>
                                        <p:tav tm="0">
                                          <p:val>
                                            <p:strVal val="ppt_y"/>
                                          </p:val>
                                        </p:tav>
                                        <p:tav tm="100000">
                                          <p:val>
                                            <p:strVal val="0-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ppt_x"/>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ppt_x"/>
                                          </p:val>
                                        </p:tav>
                                      </p:tavLst>
                                    </p:anim>
                                    <p:anim calcmode="lin" valueType="num">
                                      <p:cBhvr additive="base">
                                        <p:cTn id="179" dur="2000"/>
                                        <p:tgtEl>
                                          <p:spTgt spid="17"/>
                                        </p:tgtEl>
                                        <p:attrNameLst>
                                          <p:attrName>ppt_y</p:attrName>
                                        </p:attrNameLst>
                                      </p:cBhvr>
                                      <p:tavLst>
                                        <p:tav tm="0">
                                          <p:val>
                                            <p:strVal val="ppt_y"/>
                                          </p:val>
                                        </p:tav>
                                        <p:tav tm="100000">
                                          <p:val>
                                            <p:strVal val="0-ppt_h/2"/>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0-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4"/>
                                        </p:tgtEl>
                                        <p:attrNameLst>
                                          <p:attrName>ppt_w</p:attrName>
                                        </p:attrNameLst>
                                      </p:cBhvr>
                                      <p:tavLst>
                                        <p:tav tm="0">
                                          <p:val>
                                            <p:strVal val="ppt_w"/>
                                          </p:val>
                                        </p:tav>
                                        <p:tav tm="100000">
                                          <p:val>
                                            <p:strVal val="ppt_w"/>
                                          </p:val>
                                        </p:tav>
                                      </p:tavLst>
                                    </p:anim>
                                    <p:anim calcmode="lin" valueType="num">
                                      <p:cBhvr>
                                        <p:cTn id="18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4"/>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6"/>
                                        </p:tgtEl>
                                        <p:attrNameLst>
                                          <p:attrName>ppt_w</p:attrName>
                                        </p:attrNameLst>
                                      </p:cBhvr>
                                      <p:tavLst>
                                        <p:tav tm="0">
                                          <p:val>
                                            <p:strVal val="ppt_w"/>
                                          </p:val>
                                        </p:tav>
                                        <p:tav tm="100000">
                                          <p:val>
                                            <p:strVal val="ppt_w"/>
                                          </p:val>
                                        </p:tav>
                                      </p:tavLst>
                                    </p:anim>
                                    <p:anim calcmode="lin" valueType="num">
                                      <p:cBhvr>
                                        <p:cTn id="19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6"/>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8"/>
                                        </p:tgtEl>
                                        <p:attrNameLst>
                                          <p:attrName>ppt_w</p:attrName>
                                        </p:attrNameLst>
                                      </p:cBhvr>
                                      <p:tavLst>
                                        <p:tav tm="0">
                                          <p:val>
                                            <p:strVal val="ppt_w"/>
                                          </p:val>
                                        </p:tav>
                                        <p:tav tm="100000">
                                          <p:val>
                                            <p:strVal val="ppt_w"/>
                                          </p:val>
                                        </p:tav>
                                      </p:tavLst>
                                    </p:anim>
                                    <p:anim calcmode="lin" valueType="num">
                                      <p:cBhvr>
                                        <p:cTn id="19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8"/>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0"/>
                                        </p:tgtEl>
                                        <p:attrNameLst>
                                          <p:attrName>ppt_w</p:attrName>
                                        </p:attrNameLst>
                                      </p:cBhvr>
                                      <p:tavLst>
                                        <p:tav tm="0">
                                          <p:val>
                                            <p:strVal val="ppt_w"/>
                                          </p:val>
                                        </p:tav>
                                        <p:tav tm="100000">
                                          <p:val>
                                            <p:strVal val="ppt_w"/>
                                          </p:val>
                                        </p:tav>
                                      </p:tavLst>
                                    </p:anim>
                                    <p:anim calcmode="lin" valueType="num">
                                      <p:cBhvr>
                                        <p:cTn id="19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0"/>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2"/>
                                        </p:tgtEl>
                                        <p:attrNameLst>
                                          <p:attrName>ppt_w</p:attrName>
                                        </p:attrNameLst>
                                      </p:cBhvr>
                                      <p:tavLst>
                                        <p:tav tm="0">
                                          <p:val>
                                            <p:strVal val="ppt_w"/>
                                          </p:val>
                                        </p:tav>
                                        <p:tav tm="100000">
                                          <p:val>
                                            <p:strVal val="ppt_w"/>
                                          </p:val>
                                        </p:tav>
                                      </p:tavLst>
                                    </p:anim>
                                    <p:anim calcmode="lin" valueType="num">
                                      <p:cBhvr>
                                        <p:cTn id="20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2"/>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2000"/>
                                        <p:tgtEl>
                                          <p:spTgt spid="14"/>
                                        </p:tgtEl>
                                        <p:attrNameLst>
                                          <p:attrName>ppt_w</p:attrName>
                                        </p:attrNameLst>
                                      </p:cBhvr>
                                      <p:tavLst>
                                        <p:tav tm="0">
                                          <p:val>
                                            <p:strVal val="ppt_w"/>
                                          </p:val>
                                        </p:tav>
                                        <p:tav tm="100000">
                                          <p:val>
                                            <p:strVal val="ppt_w"/>
                                          </p:val>
                                        </p:tav>
                                      </p:tavLst>
                                    </p:anim>
                                    <p:anim calcmode="lin" valueType="num">
                                      <p:cBhvr>
                                        <p:cTn id="207"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1999"/>
                                          </p:stCondLst>
                                        </p:cTn>
                                        <p:tgtEl>
                                          <p:spTgt spid="1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2000"/>
                                        <p:tgtEl>
                                          <p:spTgt spid="16"/>
                                        </p:tgtEl>
                                        <p:attrNameLst>
                                          <p:attrName>ppt_w</p:attrName>
                                        </p:attrNameLst>
                                      </p:cBhvr>
                                      <p:tavLst>
                                        <p:tav tm="0">
                                          <p:val>
                                            <p:strVal val="ppt_w"/>
                                          </p:val>
                                        </p:tav>
                                        <p:tav tm="100000">
                                          <p:val>
                                            <p:strVal val="ppt_w"/>
                                          </p:val>
                                        </p:tav>
                                      </p:tavLst>
                                    </p:anim>
                                    <p:anim calcmode="lin" valueType="num">
                                      <p:cBhvr>
                                        <p:cTn id="21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16"/>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2000"/>
                                        <p:tgtEl>
                                          <p:spTgt spid="18"/>
                                        </p:tgtEl>
                                        <p:attrNameLst>
                                          <p:attrName>ppt_w</p:attrName>
                                        </p:attrNameLst>
                                      </p:cBhvr>
                                      <p:tavLst>
                                        <p:tav tm="0">
                                          <p:val>
                                            <p:strVal val="ppt_w"/>
                                          </p:val>
                                        </p:tav>
                                        <p:tav tm="100000">
                                          <p:val>
                                            <p:strVal val="ppt_w"/>
                                          </p:val>
                                        </p:tav>
                                      </p:tavLst>
                                    </p:anim>
                                    <p:anim calcmode="lin" valueType="num">
                                      <p:cBhvr>
                                        <p:cTn id="215"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1999"/>
                                          </p:stCondLst>
                                        </p:cTn>
                                        <p:tgtEl>
                                          <p:spTgt spid="1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2000"/>
                                        <p:tgtEl>
                                          <p:spTgt spid="7"/>
                                        </p:tgtEl>
                                        <p:attrNameLst>
                                          <p:attrName>ppt_w</p:attrName>
                                        </p:attrNameLst>
                                      </p:cBhvr>
                                      <p:tavLst>
                                        <p:tav tm="0">
                                          <p:val>
                                            <p:strVal val="ppt_w"/>
                                          </p:val>
                                        </p:tav>
                                        <p:tav tm="100000">
                                          <p:val>
                                            <p:strVal val="ppt_w"/>
                                          </p:val>
                                        </p:tav>
                                      </p:tavLst>
                                    </p:anim>
                                    <p:anim calcmode="lin" valueType="num">
                                      <p:cBhvr>
                                        <p:cTn id="22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1999"/>
                                          </p:stCondLst>
                                        </p:cTn>
                                        <p:tgtEl>
                                          <p:spTgt spid="7"/>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2000"/>
                                        <p:tgtEl>
                                          <p:spTgt spid="9"/>
                                        </p:tgtEl>
                                        <p:attrNameLst>
                                          <p:attrName>ppt_w</p:attrName>
                                        </p:attrNameLst>
                                      </p:cBhvr>
                                      <p:tavLst>
                                        <p:tav tm="0">
                                          <p:val>
                                            <p:strVal val="ppt_w"/>
                                          </p:val>
                                        </p:tav>
                                        <p:tav tm="100000">
                                          <p:val>
                                            <p:strVal val="ppt_w"/>
                                          </p:val>
                                        </p:tav>
                                      </p:tavLst>
                                    </p:anim>
                                    <p:anim calcmode="lin" valueType="num">
                                      <p:cBhvr>
                                        <p:cTn id="22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9"/>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2000"/>
                                        <p:tgtEl>
                                          <p:spTgt spid="11"/>
                                        </p:tgtEl>
                                        <p:attrNameLst>
                                          <p:attrName>ppt_w</p:attrName>
                                        </p:attrNameLst>
                                      </p:cBhvr>
                                      <p:tavLst>
                                        <p:tav tm="0">
                                          <p:val>
                                            <p:strVal val="ppt_w"/>
                                          </p:val>
                                        </p:tav>
                                        <p:tav tm="100000">
                                          <p:val>
                                            <p:strVal val="ppt_w"/>
                                          </p:val>
                                        </p:tav>
                                      </p:tavLst>
                                    </p:anim>
                                    <p:anim calcmode="lin" valueType="num">
                                      <p:cBhvr>
                                        <p:cTn id="23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1999"/>
                                          </p:stCondLst>
                                        </p:cTn>
                                        <p:tgtEl>
                                          <p:spTgt spid="11"/>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2000"/>
                                        <p:tgtEl>
                                          <p:spTgt spid="13"/>
                                        </p:tgtEl>
                                        <p:attrNameLst>
                                          <p:attrName>ppt_w</p:attrName>
                                        </p:attrNameLst>
                                      </p:cBhvr>
                                      <p:tavLst>
                                        <p:tav tm="0">
                                          <p:val>
                                            <p:strVal val="ppt_w"/>
                                          </p:val>
                                        </p:tav>
                                        <p:tav tm="100000">
                                          <p:val>
                                            <p:strVal val="ppt_w"/>
                                          </p:val>
                                        </p:tav>
                                      </p:tavLst>
                                    </p:anim>
                                    <p:anim calcmode="lin" valueType="num">
                                      <p:cBhvr>
                                        <p:cTn id="235"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13"/>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2000"/>
                                        <p:tgtEl>
                                          <p:spTgt spid="15"/>
                                        </p:tgtEl>
                                        <p:attrNameLst>
                                          <p:attrName>ppt_w</p:attrName>
                                        </p:attrNameLst>
                                      </p:cBhvr>
                                      <p:tavLst>
                                        <p:tav tm="0">
                                          <p:val>
                                            <p:strVal val="ppt_w"/>
                                          </p:val>
                                        </p:tav>
                                        <p:tav tm="100000">
                                          <p:val>
                                            <p:strVal val="ppt_w"/>
                                          </p:val>
                                        </p:tav>
                                      </p:tavLst>
                                    </p:anim>
                                    <p:anim calcmode="lin" valueType="num">
                                      <p:cBhvr>
                                        <p:cTn id="23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15"/>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2000"/>
                                        <p:tgtEl>
                                          <p:spTgt spid="17"/>
                                        </p:tgtEl>
                                        <p:attrNameLst>
                                          <p:attrName>ppt_w</p:attrName>
                                        </p:attrNameLst>
                                      </p:cBhvr>
                                      <p:tavLst>
                                        <p:tav tm="0">
                                          <p:val>
                                            <p:strVal val="ppt_w"/>
                                          </p:val>
                                        </p:tav>
                                        <p:tav tm="100000">
                                          <p:val>
                                            <p:strVal val="ppt_w"/>
                                          </p:val>
                                        </p:tav>
                                      </p:tavLst>
                                    </p:anim>
                                    <p:anim calcmode="lin" valueType="num">
                                      <p:cBhvr>
                                        <p:cTn id="243"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7"/>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2000"/>
                                        <p:tgtEl>
                                          <p:spTgt spid="19"/>
                                        </p:tgtEl>
                                        <p:attrNameLst>
                                          <p:attrName>ppt_w</p:attrName>
                                        </p:attrNameLst>
                                      </p:cBhvr>
                                      <p:tavLst>
                                        <p:tav tm="0">
                                          <p:val>
                                            <p:strVal val="ppt_w"/>
                                          </p:val>
                                        </p:tav>
                                        <p:tav tm="100000">
                                          <p:val>
                                            <p:strVal val="ppt_w"/>
                                          </p:val>
                                        </p:tav>
                                      </p:tavLst>
                                    </p:anim>
                                    <p:anim calcmode="lin" valueType="num">
                                      <p:cBhvr>
                                        <p:cTn id="247"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19"/>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stretch>
              <a:fillRect/>
            </a:stretch>
          </a:blipFill>
          <a:ln>
            <a:solidFill>
              <a:srgbClr val="7030A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6"/>
            <a:ext cx="9786974" cy="778671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5" name="14 Anillo"/>
          <p:cNvSpPr/>
          <p:nvPr/>
        </p:nvSpPr>
        <p:spPr>
          <a:xfrm>
            <a:off x="0" y="0"/>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285852" y="714356"/>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500298" y="1571612"/>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357422" y="3571876"/>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14414" y="4357694"/>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0" y="5143488"/>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714876" y="171448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072198" y="857232"/>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500926" y="0"/>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643438" y="350043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072198" y="421481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00926" y="514348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2000" fill="hold"/>
                                        <p:tgtEl>
                                          <p:spTgt spid="15"/>
                                        </p:tgtEl>
                                        <p:attrNameLst>
                                          <p:attrName>ppt_x</p:attrName>
                                        </p:attrNameLst>
                                      </p:cBhvr>
                                      <p:tavLst>
                                        <p:tav tm="0">
                                          <p:val>
                                            <p:strVal val="1+#ppt_w/2"/>
                                          </p:val>
                                        </p:tav>
                                        <p:tav tm="100000">
                                          <p:val>
                                            <p:strVal val="#ppt_x"/>
                                          </p:val>
                                        </p:tav>
                                      </p:tavLst>
                                    </p:anim>
                                    <p:anim calcmode="lin" valueType="num">
                                      <p:cBhvr additive="base">
                                        <p:cTn id="11" dur="2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1+#ppt_w/2"/>
                                          </p:val>
                                        </p:tav>
                                        <p:tav tm="100000">
                                          <p:val>
                                            <p:strVal val="#ppt_x"/>
                                          </p:val>
                                        </p:tav>
                                      </p:tavLst>
                                    </p:anim>
                                    <p:anim calcmode="lin" valueType="num">
                                      <p:cBhvr additive="base">
                                        <p:cTn id="15" dur="2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2000" fill="hold"/>
                                        <p:tgtEl>
                                          <p:spTgt spid="21"/>
                                        </p:tgtEl>
                                        <p:attrNameLst>
                                          <p:attrName>ppt_x</p:attrName>
                                        </p:attrNameLst>
                                      </p:cBhvr>
                                      <p:tavLst>
                                        <p:tav tm="0">
                                          <p:val>
                                            <p:strVal val="0-#ppt_w/2"/>
                                          </p:val>
                                        </p:tav>
                                        <p:tav tm="100000">
                                          <p:val>
                                            <p:strVal val="#ppt_x"/>
                                          </p:val>
                                        </p:tav>
                                      </p:tavLst>
                                    </p:anim>
                                    <p:anim calcmode="lin" valueType="num">
                                      <p:cBhvr additive="base">
                                        <p:cTn id="23" dur="2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0-#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2000" fill="hold"/>
                                        <p:tgtEl>
                                          <p:spTgt spid="23"/>
                                        </p:tgtEl>
                                        <p:attrNameLst>
                                          <p:attrName>ppt_x</p:attrName>
                                        </p:attrNameLst>
                                      </p:cBhvr>
                                      <p:tavLst>
                                        <p:tav tm="0">
                                          <p:val>
                                            <p:strVal val="0-#ppt_w/2"/>
                                          </p:val>
                                        </p:tav>
                                        <p:tav tm="100000">
                                          <p:val>
                                            <p:strVal val="#ppt_x"/>
                                          </p:val>
                                        </p:tav>
                                      </p:tavLst>
                                    </p:anim>
                                    <p:anim calcmode="lin" valueType="num">
                                      <p:cBhvr additive="base">
                                        <p:cTn id="31" dur="2000" fill="hold"/>
                                        <p:tgtEl>
                                          <p:spTgt spid="23"/>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1+#ppt_w/2"/>
                                          </p:val>
                                        </p:tav>
                                        <p:tav tm="100000">
                                          <p:val>
                                            <p:strVal val="#ppt_x"/>
                                          </p:val>
                                        </p:tav>
                                      </p:tavLst>
                                    </p:anim>
                                    <p:anim calcmode="lin" valueType="num">
                                      <p:cBhvr additive="base">
                                        <p:cTn id="35" dur="2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2000" fill="hold"/>
                                        <p:tgtEl>
                                          <p:spTgt spid="24"/>
                                        </p:tgtEl>
                                        <p:attrNameLst>
                                          <p:attrName>ppt_x</p:attrName>
                                        </p:attrNameLst>
                                      </p:cBhvr>
                                      <p:tavLst>
                                        <p:tav tm="0">
                                          <p:val>
                                            <p:strVal val="0-#ppt_w/2"/>
                                          </p:val>
                                        </p:tav>
                                        <p:tav tm="100000">
                                          <p:val>
                                            <p:strVal val="#ppt_x"/>
                                          </p:val>
                                        </p:tav>
                                      </p:tavLst>
                                    </p:anim>
                                    <p:anim calcmode="lin" valueType="num">
                                      <p:cBhvr additive="base">
                                        <p:cTn id="47" dur="2000" fill="hold"/>
                                        <p:tgtEl>
                                          <p:spTgt spid="24"/>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0-#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000" fill="hold"/>
                                        <p:tgtEl>
                                          <p:spTgt spid="26"/>
                                        </p:tgtEl>
                                        <p:attrNameLst>
                                          <p:attrName>ppt_x</p:attrName>
                                        </p:attrNameLst>
                                      </p:cBhvr>
                                      <p:tavLst>
                                        <p:tav tm="0">
                                          <p:val>
                                            <p:strVal val="0-#ppt_w/2"/>
                                          </p:val>
                                        </p:tav>
                                        <p:tav tm="100000">
                                          <p:val>
                                            <p:strVal val="#ppt_x"/>
                                          </p:val>
                                        </p:tav>
                                      </p:tavLst>
                                    </p:anim>
                                    <p:anim calcmode="lin" valueType="num">
                                      <p:cBhvr additive="base">
                                        <p:cTn id="55" dur="2000" fill="hold"/>
                                        <p:tgtEl>
                                          <p:spTgt spid="2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2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2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2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2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6"/>
                                        </p:tgtEl>
                                        <p:attrNameLst>
                                          <p:attrName>r</p:attrName>
                                        </p:attrNameLst>
                                      </p:cBhvr>
                                    </p:animRot>
                                  </p:childTnLst>
                                </p:cTn>
                              </p:par>
                              <p:par>
                                <p:cTn id="80" presetID="19" presetClass="exit" presetSubtype="10" fill="hold" grpId="2" nodeType="withEffect">
                                  <p:stCondLst>
                                    <p:cond delay="0"/>
                                  </p:stCondLst>
                                  <p:childTnLst>
                                    <p:anim calcmode="lin" valueType="num">
                                      <p:cBhvr>
                                        <p:cTn id="81" dur="2000"/>
                                        <p:tgtEl>
                                          <p:spTgt spid="15"/>
                                        </p:tgtEl>
                                        <p:attrNameLst>
                                          <p:attrName>ppt_h</p:attrName>
                                        </p:attrNameLst>
                                      </p:cBhvr>
                                      <p:tavLst>
                                        <p:tav tm="0">
                                          <p:val>
                                            <p:strVal val="ppt_h"/>
                                          </p:val>
                                        </p:tav>
                                        <p:tav tm="100000">
                                          <p:val>
                                            <p:strVal val="ppt_h"/>
                                          </p:val>
                                        </p:tav>
                                      </p:tavLst>
                                    </p:anim>
                                    <p:anim calcmode="lin" valueType="num">
                                      <p:cBhvr>
                                        <p:cTn id="8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3" dur="1" fill="hold">
                                          <p:stCondLst>
                                            <p:cond delay="1999"/>
                                          </p:stCondLst>
                                        </p:cTn>
                                        <p:tgtEl>
                                          <p:spTgt spid="15"/>
                                        </p:tgtEl>
                                        <p:attrNameLst>
                                          <p:attrName>style.visibility</p:attrName>
                                        </p:attrNameLst>
                                      </p:cBhvr>
                                      <p:to>
                                        <p:strVal val="hidden"/>
                                      </p:to>
                                    </p:set>
                                  </p:childTnLst>
                                </p:cTn>
                              </p:par>
                              <p:par>
                                <p:cTn id="84" presetID="19" presetClass="exit" presetSubtype="10" fill="hold" grpId="2" nodeType="withEffect">
                                  <p:stCondLst>
                                    <p:cond delay="0"/>
                                  </p:stCondLst>
                                  <p:childTnLst>
                                    <p:anim calcmode="lin" valueType="num">
                                      <p:cBhvr>
                                        <p:cTn id="85" dur="2000"/>
                                        <p:tgtEl>
                                          <p:spTgt spid="16"/>
                                        </p:tgtEl>
                                        <p:attrNameLst>
                                          <p:attrName>ppt_h</p:attrName>
                                        </p:attrNameLst>
                                      </p:cBhvr>
                                      <p:tavLst>
                                        <p:tav tm="0">
                                          <p:val>
                                            <p:strVal val="ppt_h"/>
                                          </p:val>
                                        </p:tav>
                                        <p:tav tm="100000">
                                          <p:val>
                                            <p:strVal val="ppt_h"/>
                                          </p:val>
                                        </p:tav>
                                      </p:tavLst>
                                    </p:anim>
                                    <p:anim calcmode="lin" valueType="num">
                                      <p:cBhvr>
                                        <p:cTn id="8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1999"/>
                                          </p:stCondLst>
                                        </p:cTn>
                                        <p:tgtEl>
                                          <p:spTgt spid="16"/>
                                        </p:tgtEl>
                                        <p:attrNameLst>
                                          <p:attrName>style.visibility</p:attrName>
                                        </p:attrNameLst>
                                      </p:cBhvr>
                                      <p:to>
                                        <p:strVal val="hidden"/>
                                      </p:to>
                                    </p:set>
                                  </p:childTnLst>
                                </p:cTn>
                              </p:par>
                              <p:par>
                                <p:cTn id="88" presetID="19" presetClass="exit" presetSubtype="10" fill="hold" grpId="2" nodeType="withEffect">
                                  <p:stCondLst>
                                    <p:cond delay="0"/>
                                  </p:stCondLst>
                                  <p:childTnLst>
                                    <p:anim calcmode="lin" valueType="num">
                                      <p:cBhvr>
                                        <p:cTn id="89" dur="2000"/>
                                        <p:tgtEl>
                                          <p:spTgt spid="17"/>
                                        </p:tgtEl>
                                        <p:attrNameLst>
                                          <p:attrName>ppt_h</p:attrName>
                                        </p:attrNameLst>
                                      </p:cBhvr>
                                      <p:tavLst>
                                        <p:tav tm="0">
                                          <p:val>
                                            <p:strVal val="ppt_h"/>
                                          </p:val>
                                        </p:tav>
                                        <p:tav tm="100000">
                                          <p:val>
                                            <p:strVal val="ppt_h"/>
                                          </p:val>
                                        </p:tav>
                                      </p:tavLst>
                                    </p:anim>
                                    <p:anim calcmode="lin" valueType="num">
                                      <p:cBhvr>
                                        <p:cTn id="9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 dur="1" fill="hold">
                                          <p:stCondLst>
                                            <p:cond delay="1999"/>
                                          </p:stCondLst>
                                        </p:cTn>
                                        <p:tgtEl>
                                          <p:spTgt spid="17"/>
                                        </p:tgtEl>
                                        <p:attrNameLst>
                                          <p:attrName>style.visibility</p:attrName>
                                        </p:attrNameLst>
                                      </p:cBhvr>
                                      <p:to>
                                        <p:strVal val="hidden"/>
                                      </p:to>
                                    </p:set>
                                  </p:childTnLst>
                                </p:cTn>
                              </p:par>
                              <p:par>
                                <p:cTn id="92" presetID="2" presetClass="exit" presetSubtype="6" fill="hold" grpId="3"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1+ppt_w/2"/>
                                          </p:val>
                                        </p:tav>
                                      </p:tavLst>
                                    </p:anim>
                                    <p:anim calcmode="lin" valueType="num">
                                      <p:cBhvr additive="base">
                                        <p:cTn id="94" dur="2000"/>
                                        <p:tgtEl>
                                          <p:spTgt spid="15"/>
                                        </p:tgtEl>
                                        <p:attrNameLst>
                                          <p:attrName>ppt_y</p:attrName>
                                        </p:attrNameLst>
                                      </p:cBhvr>
                                      <p:tavLst>
                                        <p:tav tm="0">
                                          <p:val>
                                            <p:strVal val="ppt_y"/>
                                          </p:val>
                                        </p:tav>
                                        <p:tav tm="100000">
                                          <p:val>
                                            <p:strVal val="1+ppt_h/2"/>
                                          </p:val>
                                        </p:tav>
                                      </p:tavLst>
                                    </p:anim>
                                    <p:set>
                                      <p:cBhvr>
                                        <p:cTn id="95" dur="1" fill="hold">
                                          <p:stCondLst>
                                            <p:cond delay="1999"/>
                                          </p:stCondLst>
                                        </p:cTn>
                                        <p:tgtEl>
                                          <p:spTgt spid="15"/>
                                        </p:tgtEl>
                                        <p:attrNameLst>
                                          <p:attrName>style.visibility</p:attrName>
                                        </p:attrNameLst>
                                      </p:cBhvr>
                                      <p:to>
                                        <p:strVal val="hidden"/>
                                      </p:to>
                                    </p:set>
                                  </p:childTnLst>
                                </p:cTn>
                              </p:par>
                              <p:par>
                                <p:cTn id="96" presetID="2" presetClass="exit" presetSubtype="6" fill="hold" grpId="3"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1+ppt_w/2"/>
                                          </p:val>
                                        </p:tav>
                                      </p:tavLst>
                                    </p:anim>
                                    <p:anim calcmode="lin" valueType="num">
                                      <p:cBhvr additive="base">
                                        <p:cTn id="98" dur="2000"/>
                                        <p:tgtEl>
                                          <p:spTgt spid="16"/>
                                        </p:tgtEl>
                                        <p:attrNameLst>
                                          <p:attrName>ppt_y</p:attrName>
                                        </p:attrNameLst>
                                      </p:cBhvr>
                                      <p:tavLst>
                                        <p:tav tm="0">
                                          <p:val>
                                            <p:strVal val="ppt_y"/>
                                          </p:val>
                                        </p:tav>
                                        <p:tav tm="100000">
                                          <p:val>
                                            <p:strVal val="1+ppt_h/2"/>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6" fill="hold" grpId="3"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1+ppt_w/2"/>
                                          </p:val>
                                        </p:tav>
                                      </p:tavLst>
                                    </p:anim>
                                    <p:anim calcmode="lin" valueType="num">
                                      <p:cBhvr additive="base">
                                        <p:cTn id="102" dur="2000"/>
                                        <p:tgtEl>
                                          <p:spTgt spid="17"/>
                                        </p:tgtEl>
                                        <p:attrNameLst>
                                          <p:attrName>ppt_y</p:attrName>
                                        </p:attrNameLst>
                                      </p:cBhvr>
                                      <p:tavLst>
                                        <p:tav tm="0">
                                          <p:val>
                                            <p:strVal val="ppt_y"/>
                                          </p:val>
                                        </p:tav>
                                        <p:tav tm="100000">
                                          <p:val>
                                            <p:strVal val="1+ppt_h/2"/>
                                          </p:val>
                                        </p:tav>
                                      </p:tavLst>
                                    </p:anim>
                                    <p:set>
                                      <p:cBhvr>
                                        <p:cTn id="103" dur="1" fill="hold">
                                          <p:stCondLst>
                                            <p:cond delay="1999"/>
                                          </p:stCondLst>
                                        </p:cTn>
                                        <p:tgtEl>
                                          <p:spTgt spid="17"/>
                                        </p:tgtEl>
                                        <p:attrNameLst>
                                          <p:attrName>style.visibility</p:attrName>
                                        </p:attrNameLst>
                                      </p:cBhvr>
                                      <p:to>
                                        <p:strVal val="hidden"/>
                                      </p:to>
                                    </p:set>
                                  </p:childTnLst>
                                </p:cTn>
                              </p:par>
                              <p:par>
                                <p:cTn id="104" presetID="19" presetClass="exit" presetSubtype="10" fill="hold" grpId="2" nodeType="withEffect">
                                  <p:stCondLst>
                                    <p:cond delay="0"/>
                                  </p:stCondLst>
                                  <p:childTnLst>
                                    <p:anim calcmode="lin" valueType="num">
                                      <p:cBhvr>
                                        <p:cTn id="105" dur="2000"/>
                                        <p:tgtEl>
                                          <p:spTgt spid="21"/>
                                        </p:tgtEl>
                                        <p:attrNameLst>
                                          <p:attrName>ppt_h</p:attrName>
                                        </p:attrNameLst>
                                      </p:cBhvr>
                                      <p:tavLst>
                                        <p:tav tm="0">
                                          <p:val>
                                            <p:strVal val="ppt_h"/>
                                          </p:val>
                                        </p:tav>
                                        <p:tav tm="100000">
                                          <p:val>
                                            <p:strVal val="ppt_h"/>
                                          </p:val>
                                        </p:tav>
                                      </p:tavLst>
                                    </p:anim>
                                    <p:anim calcmode="lin" valueType="num">
                                      <p:cBhvr>
                                        <p:cTn id="10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21"/>
                                        </p:tgtEl>
                                        <p:attrNameLst>
                                          <p:attrName>style.visibility</p:attrName>
                                        </p:attrNameLst>
                                      </p:cBhvr>
                                      <p:to>
                                        <p:strVal val="hidden"/>
                                      </p:to>
                                    </p:set>
                                  </p:childTnLst>
                                </p:cTn>
                              </p:par>
                              <p:par>
                                <p:cTn id="108" presetID="19" presetClass="exit" presetSubtype="10" fill="hold" grpId="2" nodeType="withEffect">
                                  <p:stCondLst>
                                    <p:cond delay="0"/>
                                  </p:stCondLst>
                                  <p:childTnLst>
                                    <p:anim calcmode="lin" valueType="num">
                                      <p:cBhvr>
                                        <p:cTn id="109" dur="2000"/>
                                        <p:tgtEl>
                                          <p:spTgt spid="22"/>
                                        </p:tgtEl>
                                        <p:attrNameLst>
                                          <p:attrName>ppt_h</p:attrName>
                                        </p:attrNameLst>
                                      </p:cBhvr>
                                      <p:tavLst>
                                        <p:tav tm="0">
                                          <p:val>
                                            <p:strVal val="ppt_h"/>
                                          </p:val>
                                        </p:tav>
                                        <p:tav tm="100000">
                                          <p:val>
                                            <p:strVal val="ppt_h"/>
                                          </p:val>
                                        </p:tav>
                                      </p:tavLst>
                                    </p:anim>
                                    <p:anim calcmode="lin" valueType="num">
                                      <p:cBhvr>
                                        <p:cTn id="110"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22"/>
                                        </p:tgtEl>
                                        <p:attrNameLst>
                                          <p:attrName>style.visibility</p:attrName>
                                        </p:attrNameLst>
                                      </p:cBhvr>
                                      <p:to>
                                        <p:strVal val="hidden"/>
                                      </p:to>
                                    </p:set>
                                  </p:childTnLst>
                                </p:cTn>
                              </p:par>
                              <p:par>
                                <p:cTn id="112" presetID="19" presetClass="exit" presetSubtype="10" fill="hold" grpId="2" nodeType="withEffect">
                                  <p:stCondLst>
                                    <p:cond delay="0"/>
                                  </p:stCondLst>
                                  <p:childTnLst>
                                    <p:anim calcmode="lin" valueType="num">
                                      <p:cBhvr>
                                        <p:cTn id="113" dur="2000"/>
                                        <p:tgtEl>
                                          <p:spTgt spid="23"/>
                                        </p:tgtEl>
                                        <p:attrNameLst>
                                          <p:attrName>ppt_h</p:attrName>
                                        </p:attrNameLst>
                                      </p:cBhvr>
                                      <p:tavLst>
                                        <p:tav tm="0">
                                          <p:val>
                                            <p:strVal val="ppt_h"/>
                                          </p:val>
                                        </p:tav>
                                        <p:tav tm="100000">
                                          <p:val>
                                            <p:strVal val="ppt_h"/>
                                          </p:val>
                                        </p:tav>
                                      </p:tavLst>
                                    </p:anim>
                                    <p:anim calcmode="lin" valueType="num">
                                      <p:cBhvr>
                                        <p:cTn id="114"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23"/>
                                        </p:tgtEl>
                                        <p:attrNameLst>
                                          <p:attrName>style.visibility</p:attrName>
                                        </p:attrNameLst>
                                      </p:cBhvr>
                                      <p:to>
                                        <p:strVal val="hidden"/>
                                      </p:to>
                                    </p:set>
                                  </p:childTnLst>
                                </p:cTn>
                              </p:par>
                              <p:par>
                                <p:cTn id="116" presetID="2" presetClass="exit" presetSubtype="12" fill="hold" grpId="3" nodeType="withEffect">
                                  <p:stCondLst>
                                    <p:cond delay="0"/>
                                  </p:stCondLst>
                                  <p:childTnLst>
                                    <p:anim calcmode="lin" valueType="num">
                                      <p:cBhvr additive="base">
                                        <p:cTn id="117" dur="2000"/>
                                        <p:tgtEl>
                                          <p:spTgt spid="21"/>
                                        </p:tgtEl>
                                        <p:attrNameLst>
                                          <p:attrName>ppt_x</p:attrName>
                                        </p:attrNameLst>
                                      </p:cBhvr>
                                      <p:tavLst>
                                        <p:tav tm="0">
                                          <p:val>
                                            <p:strVal val="ppt_x"/>
                                          </p:val>
                                        </p:tav>
                                        <p:tav tm="100000">
                                          <p:val>
                                            <p:strVal val="0-ppt_w/2"/>
                                          </p:val>
                                        </p:tav>
                                      </p:tavLst>
                                    </p:anim>
                                    <p:anim calcmode="lin" valueType="num">
                                      <p:cBhvr additive="base">
                                        <p:cTn id="118" dur="2000"/>
                                        <p:tgtEl>
                                          <p:spTgt spid="21"/>
                                        </p:tgtEl>
                                        <p:attrNameLst>
                                          <p:attrName>ppt_y</p:attrName>
                                        </p:attrNameLst>
                                      </p:cBhvr>
                                      <p:tavLst>
                                        <p:tav tm="0">
                                          <p:val>
                                            <p:strVal val="ppt_y"/>
                                          </p:val>
                                        </p:tav>
                                        <p:tav tm="100000">
                                          <p:val>
                                            <p:strVal val="1+ppt_h/2"/>
                                          </p:val>
                                        </p:tav>
                                      </p:tavLst>
                                    </p:anim>
                                    <p:set>
                                      <p:cBhvr>
                                        <p:cTn id="119" dur="1" fill="hold">
                                          <p:stCondLst>
                                            <p:cond delay="1999"/>
                                          </p:stCondLst>
                                        </p:cTn>
                                        <p:tgtEl>
                                          <p:spTgt spid="21"/>
                                        </p:tgtEl>
                                        <p:attrNameLst>
                                          <p:attrName>style.visibility</p:attrName>
                                        </p:attrNameLst>
                                      </p:cBhvr>
                                      <p:to>
                                        <p:strVal val="hidden"/>
                                      </p:to>
                                    </p:set>
                                  </p:childTnLst>
                                </p:cTn>
                              </p:par>
                              <p:par>
                                <p:cTn id="120" presetID="2" presetClass="exit" presetSubtype="12" fill="hold" grpId="3" nodeType="withEffect">
                                  <p:stCondLst>
                                    <p:cond delay="0"/>
                                  </p:stCondLst>
                                  <p:childTnLst>
                                    <p:anim calcmode="lin" valueType="num">
                                      <p:cBhvr additive="base">
                                        <p:cTn id="121" dur="2000"/>
                                        <p:tgtEl>
                                          <p:spTgt spid="22"/>
                                        </p:tgtEl>
                                        <p:attrNameLst>
                                          <p:attrName>ppt_x</p:attrName>
                                        </p:attrNameLst>
                                      </p:cBhvr>
                                      <p:tavLst>
                                        <p:tav tm="0">
                                          <p:val>
                                            <p:strVal val="ppt_x"/>
                                          </p:val>
                                        </p:tav>
                                        <p:tav tm="100000">
                                          <p:val>
                                            <p:strVal val="0-ppt_w/2"/>
                                          </p:val>
                                        </p:tav>
                                      </p:tavLst>
                                    </p:anim>
                                    <p:anim calcmode="lin" valueType="num">
                                      <p:cBhvr additive="base">
                                        <p:cTn id="122" dur="2000"/>
                                        <p:tgtEl>
                                          <p:spTgt spid="22"/>
                                        </p:tgtEl>
                                        <p:attrNameLst>
                                          <p:attrName>ppt_y</p:attrName>
                                        </p:attrNameLst>
                                      </p:cBhvr>
                                      <p:tavLst>
                                        <p:tav tm="0">
                                          <p:val>
                                            <p:strVal val="ppt_y"/>
                                          </p:val>
                                        </p:tav>
                                        <p:tav tm="100000">
                                          <p:val>
                                            <p:strVal val="1+ppt_h/2"/>
                                          </p:val>
                                        </p:tav>
                                      </p:tavLst>
                                    </p:anim>
                                    <p:set>
                                      <p:cBhvr>
                                        <p:cTn id="123" dur="1" fill="hold">
                                          <p:stCondLst>
                                            <p:cond delay="1999"/>
                                          </p:stCondLst>
                                        </p:cTn>
                                        <p:tgtEl>
                                          <p:spTgt spid="22"/>
                                        </p:tgtEl>
                                        <p:attrNameLst>
                                          <p:attrName>style.visibility</p:attrName>
                                        </p:attrNameLst>
                                      </p:cBhvr>
                                      <p:to>
                                        <p:strVal val="hidden"/>
                                      </p:to>
                                    </p:set>
                                  </p:childTnLst>
                                </p:cTn>
                              </p:par>
                              <p:par>
                                <p:cTn id="124" presetID="2" presetClass="exit" presetSubtype="12" fill="hold" grpId="3" nodeType="withEffect">
                                  <p:stCondLst>
                                    <p:cond delay="0"/>
                                  </p:stCondLst>
                                  <p:childTnLst>
                                    <p:anim calcmode="lin" valueType="num">
                                      <p:cBhvr additive="base">
                                        <p:cTn id="125" dur="2000"/>
                                        <p:tgtEl>
                                          <p:spTgt spid="23"/>
                                        </p:tgtEl>
                                        <p:attrNameLst>
                                          <p:attrName>ppt_x</p:attrName>
                                        </p:attrNameLst>
                                      </p:cBhvr>
                                      <p:tavLst>
                                        <p:tav tm="0">
                                          <p:val>
                                            <p:strVal val="ppt_x"/>
                                          </p:val>
                                        </p:tav>
                                        <p:tav tm="100000">
                                          <p:val>
                                            <p:strVal val="0-ppt_w/2"/>
                                          </p:val>
                                        </p:tav>
                                      </p:tavLst>
                                    </p:anim>
                                    <p:anim calcmode="lin" valueType="num">
                                      <p:cBhvr additive="base">
                                        <p:cTn id="126" dur="2000"/>
                                        <p:tgtEl>
                                          <p:spTgt spid="23"/>
                                        </p:tgtEl>
                                        <p:attrNameLst>
                                          <p:attrName>ppt_y</p:attrName>
                                        </p:attrNameLst>
                                      </p:cBhvr>
                                      <p:tavLst>
                                        <p:tav tm="0">
                                          <p:val>
                                            <p:strVal val="ppt_y"/>
                                          </p:val>
                                        </p:tav>
                                        <p:tav tm="100000">
                                          <p:val>
                                            <p:strVal val="1+ppt_h/2"/>
                                          </p:val>
                                        </p:tav>
                                      </p:tavLst>
                                    </p:anim>
                                    <p:set>
                                      <p:cBhvr>
                                        <p:cTn id="127" dur="1" fill="hold">
                                          <p:stCondLst>
                                            <p:cond delay="1999"/>
                                          </p:stCondLst>
                                        </p:cTn>
                                        <p:tgtEl>
                                          <p:spTgt spid="23"/>
                                        </p:tgtEl>
                                        <p:attrNameLst>
                                          <p:attrName>style.visibility</p:attrName>
                                        </p:attrNameLst>
                                      </p:cBhvr>
                                      <p:to>
                                        <p:strVal val="hidden"/>
                                      </p:to>
                                    </p:set>
                                  </p:childTnLst>
                                </p:cTn>
                              </p:par>
                              <p:par>
                                <p:cTn id="128" presetID="19" presetClass="exit" presetSubtype="10" fill="hold" grpId="2" nodeType="withEffect">
                                  <p:stCondLst>
                                    <p:cond delay="0"/>
                                  </p:stCondLst>
                                  <p:childTnLst>
                                    <p:anim calcmode="lin" valueType="num">
                                      <p:cBhvr>
                                        <p:cTn id="129" dur="2000"/>
                                        <p:tgtEl>
                                          <p:spTgt spid="18"/>
                                        </p:tgtEl>
                                        <p:attrNameLst>
                                          <p:attrName>ppt_h</p:attrName>
                                        </p:attrNameLst>
                                      </p:cBhvr>
                                      <p:tavLst>
                                        <p:tav tm="0">
                                          <p:val>
                                            <p:strVal val="ppt_h"/>
                                          </p:val>
                                        </p:tav>
                                        <p:tav tm="100000">
                                          <p:val>
                                            <p:strVal val="ppt_h"/>
                                          </p:val>
                                        </p:tav>
                                      </p:tavLst>
                                    </p:anim>
                                    <p:anim calcmode="lin" valueType="num">
                                      <p:cBhvr>
                                        <p:cTn id="130"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8"/>
                                        </p:tgtEl>
                                        <p:attrNameLst>
                                          <p:attrName>style.visibility</p:attrName>
                                        </p:attrNameLst>
                                      </p:cBhvr>
                                      <p:to>
                                        <p:strVal val="hidden"/>
                                      </p:to>
                                    </p:set>
                                  </p:childTnLst>
                                </p:cTn>
                              </p:par>
                              <p:par>
                                <p:cTn id="132" presetID="19" presetClass="exit" presetSubtype="10" fill="hold" grpId="2" nodeType="withEffect">
                                  <p:stCondLst>
                                    <p:cond delay="0"/>
                                  </p:stCondLst>
                                  <p:childTnLst>
                                    <p:anim calcmode="lin" valueType="num">
                                      <p:cBhvr>
                                        <p:cTn id="133" dur="2000"/>
                                        <p:tgtEl>
                                          <p:spTgt spid="19"/>
                                        </p:tgtEl>
                                        <p:attrNameLst>
                                          <p:attrName>ppt_h</p:attrName>
                                        </p:attrNameLst>
                                      </p:cBhvr>
                                      <p:tavLst>
                                        <p:tav tm="0">
                                          <p:val>
                                            <p:strVal val="ppt_h"/>
                                          </p:val>
                                        </p:tav>
                                        <p:tav tm="100000">
                                          <p:val>
                                            <p:strVal val="ppt_h"/>
                                          </p:val>
                                        </p:tav>
                                      </p:tavLst>
                                    </p:anim>
                                    <p:anim calcmode="lin" valueType="num">
                                      <p:cBhvr>
                                        <p:cTn id="13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9"/>
                                        </p:tgtEl>
                                        <p:attrNameLst>
                                          <p:attrName>style.visibility</p:attrName>
                                        </p:attrNameLst>
                                      </p:cBhvr>
                                      <p:to>
                                        <p:strVal val="hidden"/>
                                      </p:to>
                                    </p:set>
                                  </p:childTnLst>
                                </p:cTn>
                              </p:par>
                              <p:par>
                                <p:cTn id="136" presetID="19" presetClass="exit" presetSubtype="10" fill="hold" grpId="2" nodeType="withEffect">
                                  <p:stCondLst>
                                    <p:cond delay="0"/>
                                  </p:stCondLst>
                                  <p:childTnLst>
                                    <p:anim calcmode="lin" valueType="num">
                                      <p:cBhvr>
                                        <p:cTn id="137" dur="2000"/>
                                        <p:tgtEl>
                                          <p:spTgt spid="20"/>
                                        </p:tgtEl>
                                        <p:attrNameLst>
                                          <p:attrName>ppt_h</p:attrName>
                                        </p:attrNameLst>
                                      </p:cBhvr>
                                      <p:tavLst>
                                        <p:tav tm="0">
                                          <p:val>
                                            <p:strVal val="ppt_h"/>
                                          </p:val>
                                        </p:tav>
                                        <p:tav tm="100000">
                                          <p:val>
                                            <p:strVal val="ppt_h"/>
                                          </p:val>
                                        </p:tav>
                                      </p:tavLst>
                                    </p:anim>
                                    <p:anim calcmode="lin" valueType="num">
                                      <p:cBhvr>
                                        <p:cTn id="138"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20"/>
                                        </p:tgtEl>
                                        <p:attrNameLst>
                                          <p:attrName>style.visibility</p:attrName>
                                        </p:attrNameLst>
                                      </p:cBhvr>
                                      <p:to>
                                        <p:strVal val="hidden"/>
                                      </p:to>
                                    </p:set>
                                  </p:childTnLst>
                                </p:cTn>
                              </p:par>
                              <p:par>
                                <p:cTn id="140" presetID="2" presetClass="exit" presetSubtype="3" fill="hold" grpId="3"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0-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3" fill="hold" grpId="3"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0-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3" fill="hold" grpId="3"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0-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19" presetClass="exit" presetSubtype="10" fill="hold" grpId="2" nodeType="withEffect">
                                  <p:stCondLst>
                                    <p:cond delay="0"/>
                                  </p:stCondLst>
                                  <p:childTnLst>
                                    <p:anim calcmode="lin" valueType="num">
                                      <p:cBhvr>
                                        <p:cTn id="153" dur="2000"/>
                                        <p:tgtEl>
                                          <p:spTgt spid="24"/>
                                        </p:tgtEl>
                                        <p:attrNameLst>
                                          <p:attrName>ppt_h</p:attrName>
                                        </p:attrNameLst>
                                      </p:cBhvr>
                                      <p:tavLst>
                                        <p:tav tm="0">
                                          <p:val>
                                            <p:strVal val="ppt_h"/>
                                          </p:val>
                                        </p:tav>
                                        <p:tav tm="100000">
                                          <p:val>
                                            <p:strVal val="ppt_h"/>
                                          </p:val>
                                        </p:tav>
                                      </p:tavLst>
                                    </p:anim>
                                    <p:anim calcmode="lin" valueType="num">
                                      <p:cBhvr>
                                        <p:cTn id="154"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24"/>
                                        </p:tgtEl>
                                        <p:attrNameLst>
                                          <p:attrName>style.visibility</p:attrName>
                                        </p:attrNameLst>
                                      </p:cBhvr>
                                      <p:to>
                                        <p:strVal val="hidden"/>
                                      </p:to>
                                    </p:set>
                                  </p:childTnLst>
                                </p:cTn>
                              </p:par>
                              <p:par>
                                <p:cTn id="156" presetID="19" presetClass="exit" presetSubtype="10" fill="hold" grpId="2" nodeType="withEffect">
                                  <p:stCondLst>
                                    <p:cond delay="0"/>
                                  </p:stCondLst>
                                  <p:childTnLst>
                                    <p:anim calcmode="lin" valueType="num">
                                      <p:cBhvr>
                                        <p:cTn id="157" dur="2000"/>
                                        <p:tgtEl>
                                          <p:spTgt spid="25"/>
                                        </p:tgtEl>
                                        <p:attrNameLst>
                                          <p:attrName>ppt_h</p:attrName>
                                        </p:attrNameLst>
                                      </p:cBhvr>
                                      <p:tavLst>
                                        <p:tav tm="0">
                                          <p:val>
                                            <p:strVal val="ppt_h"/>
                                          </p:val>
                                        </p:tav>
                                        <p:tav tm="100000">
                                          <p:val>
                                            <p:strVal val="ppt_h"/>
                                          </p:val>
                                        </p:tav>
                                      </p:tavLst>
                                    </p:anim>
                                    <p:anim calcmode="lin" valueType="num">
                                      <p:cBhvr>
                                        <p:cTn id="158"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25"/>
                                        </p:tgtEl>
                                        <p:attrNameLst>
                                          <p:attrName>style.visibility</p:attrName>
                                        </p:attrNameLst>
                                      </p:cBhvr>
                                      <p:to>
                                        <p:strVal val="hidden"/>
                                      </p:to>
                                    </p:set>
                                  </p:childTnLst>
                                </p:cTn>
                              </p:par>
                              <p:par>
                                <p:cTn id="160" presetID="19" presetClass="exit" presetSubtype="10" fill="hold" grpId="2" nodeType="withEffect">
                                  <p:stCondLst>
                                    <p:cond delay="0"/>
                                  </p:stCondLst>
                                  <p:childTnLst>
                                    <p:anim calcmode="lin" valueType="num">
                                      <p:cBhvr>
                                        <p:cTn id="161" dur="2000"/>
                                        <p:tgtEl>
                                          <p:spTgt spid="26"/>
                                        </p:tgtEl>
                                        <p:attrNameLst>
                                          <p:attrName>ppt_h</p:attrName>
                                        </p:attrNameLst>
                                      </p:cBhvr>
                                      <p:tavLst>
                                        <p:tav tm="0">
                                          <p:val>
                                            <p:strVal val="ppt_h"/>
                                          </p:val>
                                        </p:tav>
                                        <p:tav tm="100000">
                                          <p:val>
                                            <p:strVal val="ppt_h"/>
                                          </p:val>
                                        </p:tav>
                                      </p:tavLst>
                                    </p:anim>
                                    <p:anim calcmode="lin" valueType="num">
                                      <p:cBhvr>
                                        <p:cTn id="162"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26"/>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24"/>
                                        </p:tgtEl>
                                        <p:attrNameLst>
                                          <p:attrName>ppt_x</p:attrName>
                                        </p:attrNameLst>
                                      </p:cBhvr>
                                      <p:tavLst>
                                        <p:tav tm="0">
                                          <p:val>
                                            <p:strVal val="ppt_x"/>
                                          </p:val>
                                        </p:tav>
                                        <p:tav tm="100000">
                                          <p:val>
                                            <p:strVal val="0-ppt_w/2"/>
                                          </p:val>
                                        </p:tav>
                                      </p:tavLst>
                                    </p:anim>
                                    <p:anim calcmode="lin" valueType="num">
                                      <p:cBhvr additive="base">
                                        <p:cTn id="166" dur="2000"/>
                                        <p:tgtEl>
                                          <p:spTgt spid="24"/>
                                        </p:tgtEl>
                                        <p:attrNameLst>
                                          <p:attrName>ppt_y</p:attrName>
                                        </p:attrNameLst>
                                      </p:cBhvr>
                                      <p:tavLst>
                                        <p:tav tm="0">
                                          <p:val>
                                            <p:strVal val="ppt_y"/>
                                          </p:val>
                                        </p:tav>
                                        <p:tav tm="100000">
                                          <p:val>
                                            <p:strVal val="0-ppt_h/2"/>
                                          </p:val>
                                        </p:tav>
                                      </p:tavLst>
                                    </p:anim>
                                    <p:set>
                                      <p:cBhvr>
                                        <p:cTn id="167" dur="1" fill="hold">
                                          <p:stCondLst>
                                            <p:cond delay="1999"/>
                                          </p:stCondLst>
                                        </p:cTn>
                                        <p:tgtEl>
                                          <p:spTgt spid="24"/>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25"/>
                                        </p:tgtEl>
                                        <p:attrNameLst>
                                          <p:attrName>ppt_x</p:attrName>
                                        </p:attrNameLst>
                                      </p:cBhvr>
                                      <p:tavLst>
                                        <p:tav tm="0">
                                          <p:val>
                                            <p:strVal val="ppt_x"/>
                                          </p:val>
                                        </p:tav>
                                        <p:tav tm="100000">
                                          <p:val>
                                            <p:strVal val="0-ppt_w/2"/>
                                          </p:val>
                                        </p:tav>
                                      </p:tavLst>
                                    </p:anim>
                                    <p:anim calcmode="lin" valueType="num">
                                      <p:cBhvr additive="base">
                                        <p:cTn id="170" dur="2000"/>
                                        <p:tgtEl>
                                          <p:spTgt spid="25"/>
                                        </p:tgtEl>
                                        <p:attrNameLst>
                                          <p:attrName>ppt_y</p:attrName>
                                        </p:attrNameLst>
                                      </p:cBhvr>
                                      <p:tavLst>
                                        <p:tav tm="0">
                                          <p:val>
                                            <p:strVal val="ppt_y"/>
                                          </p:val>
                                        </p:tav>
                                        <p:tav tm="100000">
                                          <p:val>
                                            <p:strVal val="0-ppt_h/2"/>
                                          </p:val>
                                        </p:tav>
                                      </p:tavLst>
                                    </p:anim>
                                    <p:set>
                                      <p:cBhvr>
                                        <p:cTn id="171" dur="1" fill="hold">
                                          <p:stCondLst>
                                            <p:cond delay="1999"/>
                                          </p:stCondLst>
                                        </p:cTn>
                                        <p:tgtEl>
                                          <p:spTgt spid="25"/>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26"/>
                                        </p:tgtEl>
                                        <p:attrNameLst>
                                          <p:attrName>ppt_x</p:attrName>
                                        </p:attrNameLst>
                                      </p:cBhvr>
                                      <p:tavLst>
                                        <p:tav tm="0">
                                          <p:val>
                                            <p:strVal val="ppt_x"/>
                                          </p:val>
                                        </p:tav>
                                        <p:tav tm="100000">
                                          <p:val>
                                            <p:strVal val="0-ppt_w/2"/>
                                          </p:val>
                                        </p:tav>
                                      </p:tavLst>
                                    </p:anim>
                                    <p:anim calcmode="lin" valueType="num">
                                      <p:cBhvr additive="base">
                                        <p:cTn id="174" dur="2000"/>
                                        <p:tgtEl>
                                          <p:spTgt spid="26"/>
                                        </p:tgtEl>
                                        <p:attrNameLst>
                                          <p:attrName>ppt_y</p:attrName>
                                        </p:attrNameLst>
                                      </p:cBhvr>
                                      <p:tavLst>
                                        <p:tav tm="0">
                                          <p:val>
                                            <p:strVal val="ppt_y"/>
                                          </p:val>
                                        </p:tav>
                                        <p:tav tm="100000">
                                          <p:val>
                                            <p:strVal val="0-ppt_h/2"/>
                                          </p:val>
                                        </p:tav>
                                      </p:tavLst>
                                    </p:anim>
                                    <p:set>
                                      <p:cBhvr>
                                        <p:cTn id="175" dur="1" fill="hold">
                                          <p:stCondLst>
                                            <p:cond delay="1999"/>
                                          </p:stCondLst>
                                        </p:cTn>
                                        <p:tgtEl>
                                          <p:spTgt spid="26"/>
                                        </p:tgtEl>
                                        <p:attrNameLst>
                                          <p:attrName>style.visibility</p:attrName>
                                        </p:attrNameLst>
                                      </p:cBhvr>
                                      <p:to>
                                        <p:strVal val="hidden"/>
                                      </p:to>
                                    </p:set>
                                  </p:childTnLst>
                                </p:cTn>
                              </p:par>
                              <p:par>
                                <p:cTn id="176" presetID="23" presetClass="entr" presetSubtype="27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2/3*#ppt_w"/>
                                          </p:val>
                                        </p:tav>
                                        <p:tav tm="100000">
                                          <p:val>
                                            <p:strVal val="#ppt_w"/>
                                          </p:val>
                                        </p:tav>
                                      </p:tavLst>
                                    </p:anim>
                                    <p:anim calcmode="lin" valueType="num">
                                      <p:cBhvr>
                                        <p:cTn id="179" dur="2000" fill="hold"/>
                                        <p:tgtEl>
                                          <p:spTgt spid="2"/>
                                        </p:tgtEl>
                                        <p:attrNameLst>
                                          <p:attrName>ppt_h</p:attrName>
                                        </p:attrNameLst>
                                      </p:cBhvr>
                                      <p:tavLst>
                                        <p:tav tm="0">
                                          <p:val>
                                            <p:strVal val="2/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rectángulo"/>
          <p:cNvSpPr/>
          <p:nvPr/>
        </p:nvSpPr>
        <p:spPr>
          <a:xfrm>
            <a:off x="2709850" y="290514"/>
            <a:ext cx="1857388" cy="1571612"/>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a:off x="2709850" y="1862126"/>
            <a:ext cx="1857388" cy="1571612"/>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2709850" y="3433762"/>
            <a:ext cx="1857388" cy="1571612"/>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2709850" y="5005398"/>
            <a:ext cx="1857388" cy="1571612"/>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786314" y="285752"/>
            <a:ext cx="1704988" cy="1647812"/>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786314" y="1857364"/>
            <a:ext cx="1704988" cy="1576398"/>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4786314" y="3429000"/>
            <a:ext cx="1704988" cy="1576398"/>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4786314" y="5000636"/>
            <a:ext cx="1704988" cy="1576398"/>
          </a:xfrm>
          <a:prstGeom prst="rtTriangle">
            <a:avLst/>
          </a:prstGeom>
          <a:blipFill dpi="0" rotWithShape="1">
            <a:blip r:embed="rId3">
              <a:duotone>
                <a:prstClr val="black"/>
                <a:srgbClr val="FFFF00">
                  <a:tint val="45000"/>
                  <a:satMod val="400000"/>
                </a:srgbClr>
              </a:duotone>
              <a:lum bright="4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1+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0-ppt_w/2"/>
                                          </p:val>
                                        </p:tav>
                                      </p:tavLst>
                                    </p:anim>
                                    <p:anim calcmode="lin" valueType="num">
                                      <p:cBhvr additive="base">
                                        <p:cTn id="83" dur="2000"/>
                                        <p:tgtEl>
                                          <p:spTgt spid="9"/>
                                        </p:tgtEl>
                                        <p:attrNameLst>
                                          <p:attrName>ppt_y</p:attrName>
                                        </p:attrNameLst>
                                      </p:cBhvr>
                                      <p:tavLst>
                                        <p:tav tm="0">
                                          <p:val>
                                            <p:strVal val="ppt_y"/>
                                          </p:val>
                                        </p:tav>
                                        <p:tav tm="100000">
                                          <p:val>
                                            <p:strVal val="ppt_y"/>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a:off x="0" y="0"/>
            <a:ext cx="4357686" cy="6858000"/>
          </a:xfrm>
          <a:prstGeom prst="moon">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786974" cy="842966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571636" y="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000232" y="642918"/>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715140" y="642918"/>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428860" y="164305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86512" y="1714488"/>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488" y="2500306"/>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86446" y="2500306"/>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342900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429256" y="342900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86214" y="4143380"/>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628" y="4000504"/>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5143488"/>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5143488"/>
            <a:ext cx="428628" cy="1714512"/>
          </a:xfrm>
          <a:prstGeom prst="rect">
            <a:avLst/>
          </a:prstGeom>
          <a:blipFill dpi="0" rotWithShape="1">
            <a:blip r:embed="rId3">
              <a:grayscl/>
              <a:lum bright="40000"/>
            </a:blip>
            <a:srcRect/>
            <a:tile tx="0" ty="0" sx="100000" sy="100000" flip="none" algn="tl"/>
          </a:blipFill>
          <a:ln>
            <a:solidFill>
              <a:schemeClr val="tx1"/>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428652"/>
            <a:ext cx="9144000" cy="8786874"/>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0-#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1+#ppt_w/2"/>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1+#ppt_w/2"/>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blinds(horizontal)">
                                      <p:cBhvr>
                                        <p:cTn id="66" dur="2000"/>
                                        <p:tgtEl>
                                          <p:spTgt spid="3"/>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horizontal)">
                                      <p:cBhvr>
                                        <p:cTn id="69" dur="2000"/>
                                        <p:tgtEl>
                                          <p:spTgt spid="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horizontal)">
                                      <p:cBhvr>
                                        <p:cTn id="72" dur="2000"/>
                                        <p:tgtEl>
                                          <p:spTgt spid="7"/>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horizontal)">
                                      <p:cBhvr>
                                        <p:cTn id="75" dur="2000"/>
                                        <p:tgtEl>
                                          <p:spTgt spid="9"/>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2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2000"/>
                                        <p:tgtEl>
                                          <p:spTgt spid="1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blinds(horizontal)">
                                      <p:cBhvr>
                                        <p:cTn id="84" dur="2000"/>
                                        <p:tgtEl>
                                          <p:spTgt spid="16"/>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2000"/>
                                        <p:tgtEl>
                                          <p:spTgt spid="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2000"/>
                                        <p:tgtEl>
                                          <p:spTgt spid="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linds(horizontal)">
                                      <p:cBhvr>
                                        <p:cTn id="96" dur="2000"/>
                                        <p:tgtEl>
                                          <p:spTgt spid="10"/>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linds(horizontal)">
                                      <p:cBhvr>
                                        <p:cTn id="99" dur="2000"/>
                                        <p:tgtEl>
                                          <p:spTgt spid="1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Effect transition="in" filter="blinds(horizontal)">
                                      <p:cBhvr>
                                        <p:cTn id="102" dur="2000"/>
                                        <p:tgtEl>
                                          <p:spTgt spid="14"/>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Effect transition="in" filter="blinds(horizontal)">
                                      <p:cBhvr>
                                        <p:cTn id="105" dur="2000"/>
                                        <p:tgtEl>
                                          <p:spTgt spid="15"/>
                                        </p:tgtEl>
                                      </p:cBhvr>
                                    </p:animEffect>
                                  </p:childTnLst>
                                </p:cTn>
                              </p:par>
                              <p:par>
                                <p:cTn id="106" presetID="8" presetClass="emph" presetSubtype="0" fill="hold" grpId="2"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1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6"/>
                                        </p:tgtEl>
                                        <p:attrNameLst>
                                          <p:attrName>r</p:attrName>
                                        </p:attrNameLst>
                                      </p:cBhvr>
                                    </p:animRot>
                                  </p:childTnLst>
                                </p:cTn>
                              </p:par>
                            </p:childTnLst>
                          </p:cTn>
                        </p:par>
                        <p:par>
                          <p:cTn id="134" fill="hold">
                            <p:stCondLst>
                              <p:cond delay="2000"/>
                            </p:stCondLst>
                            <p:childTnLst>
                              <p:par>
                                <p:cTn id="135" presetID="8" presetClass="emph" presetSubtype="0" fill="hold" grpId="3" nodeType="afterEffect">
                                  <p:stCondLst>
                                    <p:cond delay="0"/>
                                  </p:stCondLst>
                                  <p:childTnLst>
                                    <p:animRot by="5400000">
                                      <p:cBhvr>
                                        <p:cTn id="136" dur="2000" fill="hold"/>
                                        <p:tgtEl>
                                          <p:spTgt spid="3"/>
                                        </p:tgtEl>
                                        <p:attrNameLst>
                                          <p:attrName>r</p:attrName>
                                        </p:attrNameLst>
                                      </p:cBhvr>
                                    </p:animRot>
                                  </p:childTnLst>
                                </p:cTn>
                              </p:par>
                              <p:par>
                                <p:cTn id="137" presetID="8" presetClass="emph" presetSubtype="0" fill="hold" grpId="3" nodeType="withEffect">
                                  <p:stCondLst>
                                    <p:cond delay="0"/>
                                  </p:stCondLst>
                                  <p:childTnLst>
                                    <p:animRot by="5400000">
                                      <p:cBhvr>
                                        <p:cTn id="138" dur="2000" fill="hold"/>
                                        <p:tgtEl>
                                          <p:spTgt spid="4"/>
                                        </p:tgtEl>
                                        <p:attrNameLst>
                                          <p:attrName>r</p:attrName>
                                        </p:attrNameLst>
                                      </p:cBhvr>
                                    </p:animRot>
                                  </p:childTnLst>
                                </p:cTn>
                              </p:par>
                              <p:par>
                                <p:cTn id="139" presetID="8" presetClass="emph" presetSubtype="0" fill="hold" grpId="3" nodeType="withEffect">
                                  <p:stCondLst>
                                    <p:cond delay="0"/>
                                  </p:stCondLst>
                                  <p:childTnLst>
                                    <p:animRot by="54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5400000">
                                      <p:cBhvr>
                                        <p:cTn id="142" dur="2000" fill="hold"/>
                                        <p:tgtEl>
                                          <p:spTgt spid="9"/>
                                        </p:tgtEl>
                                        <p:attrNameLst>
                                          <p:attrName>r</p:attrName>
                                        </p:attrNameLst>
                                      </p:cBhvr>
                                    </p:animRot>
                                  </p:childTnLst>
                                </p:cTn>
                              </p:par>
                              <p:par>
                                <p:cTn id="143" presetID="8" presetClass="emph" presetSubtype="0" fill="hold" grpId="3" nodeType="withEffect">
                                  <p:stCondLst>
                                    <p:cond delay="0"/>
                                  </p:stCondLst>
                                  <p:childTnLst>
                                    <p:animRot by="5400000">
                                      <p:cBhvr>
                                        <p:cTn id="144" dur="2000" fill="hold"/>
                                        <p:tgtEl>
                                          <p:spTgt spid="11"/>
                                        </p:tgtEl>
                                        <p:attrNameLst>
                                          <p:attrName>r</p:attrName>
                                        </p:attrNameLst>
                                      </p:cBhvr>
                                    </p:animRot>
                                  </p:childTnLst>
                                </p:cTn>
                              </p:par>
                              <p:par>
                                <p:cTn id="145" presetID="8" presetClass="emph" presetSubtype="0" fill="hold" grpId="3" nodeType="withEffect">
                                  <p:stCondLst>
                                    <p:cond delay="0"/>
                                  </p:stCondLst>
                                  <p:childTnLst>
                                    <p:animRot by="5400000">
                                      <p:cBhvr>
                                        <p:cTn id="146" dur="2000" fill="hold"/>
                                        <p:tgtEl>
                                          <p:spTgt spid="13"/>
                                        </p:tgtEl>
                                        <p:attrNameLst>
                                          <p:attrName>r</p:attrName>
                                        </p:attrNameLst>
                                      </p:cBhvr>
                                    </p:animRot>
                                  </p:childTnLst>
                                </p:cTn>
                              </p:par>
                              <p:par>
                                <p:cTn id="147" presetID="8" presetClass="emph" presetSubtype="0" fill="hold" grpId="3" nodeType="withEffect">
                                  <p:stCondLst>
                                    <p:cond delay="0"/>
                                  </p:stCondLst>
                                  <p:childTnLst>
                                    <p:animRot by="5400000">
                                      <p:cBhvr>
                                        <p:cTn id="148" dur="2000" fill="hold"/>
                                        <p:tgtEl>
                                          <p:spTgt spid="16"/>
                                        </p:tgtEl>
                                        <p:attrNameLst>
                                          <p:attrName>r</p:attrName>
                                        </p:attrNameLst>
                                      </p:cBhvr>
                                    </p:animRot>
                                  </p:childTnLst>
                                </p:cTn>
                              </p:par>
                              <p:par>
                                <p:cTn id="149" presetID="8" presetClass="emph" presetSubtype="0" fill="hold" grpId="3" nodeType="withEffect">
                                  <p:stCondLst>
                                    <p:cond delay="0"/>
                                  </p:stCondLst>
                                  <p:childTnLst>
                                    <p:animRot by="-5400000">
                                      <p:cBhvr>
                                        <p:cTn id="150" dur="2000" fill="hold"/>
                                        <p:tgtEl>
                                          <p:spTgt spid="5"/>
                                        </p:tgtEl>
                                        <p:attrNameLst>
                                          <p:attrName>r</p:attrName>
                                        </p:attrNameLst>
                                      </p:cBhvr>
                                    </p:animRot>
                                  </p:childTnLst>
                                </p:cTn>
                              </p:par>
                              <p:par>
                                <p:cTn id="151" presetID="8" presetClass="emph" presetSubtype="0" fill="hold" grpId="3" nodeType="withEffect">
                                  <p:stCondLst>
                                    <p:cond delay="0"/>
                                  </p:stCondLst>
                                  <p:childTnLst>
                                    <p:animRot by="-5400000">
                                      <p:cBhvr>
                                        <p:cTn id="152" dur="2000" fill="hold"/>
                                        <p:tgtEl>
                                          <p:spTgt spid="6"/>
                                        </p:tgtEl>
                                        <p:attrNameLst>
                                          <p:attrName>r</p:attrName>
                                        </p:attrNameLst>
                                      </p:cBhvr>
                                    </p:animRot>
                                  </p:childTnLst>
                                </p:cTn>
                              </p:par>
                              <p:par>
                                <p:cTn id="153" presetID="8" presetClass="emph" presetSubtype="0" fill="hold" grpId="3" nodeType="withEffect">
                                  <p:stCondLst>
                                    <p:cond delay="0"/>
                                  </p:stCondLst>
                                  <p:childTnLst>
                                    <p:animRot by="-5400000">
                                      <p:cBhvr>
                                        <p:cTn id="154" dur="2000" fill="hold"/>
                                        <p:tgtEl>
                                          <p:spTgt spid="8"/>
                                        </p:tgtEl>
                                        <p:attrNameLst>
                                          <p:attrName>r</p:attrName>
                                        </p:attrNameLst>
                                      </p:cBhvr>
                                    </p:animRot>
                                  </p:childTnLst>
                                </p:cTn>
                              </p:par>
                              <p:par>
                                <p:cTn id="155" presetID="8" presetClass="emph" presetSubtype="0" fill="hold" grpId="3" nodeType="withEffect">
                                  <p:stCondLst>
                                    <p:cond delay="0"/>
                                  </p:stCondLst>
                                  <p:childTnLst>
                                    <p:animRot by="-5400000">
                                      <p:cBhvr>
                                        <p:cTn id="156" dur="2000" fill="hold"/>
                                        <p:tgtEl>
                                          <p:spTgt spid="10"/>
                                        </p:tgtEl>
                                        <p:attrNameLst>
                                          <p:attrName>r</p:attrName>
                                        </p:attrNameLst>
                                      </p:cBhvr>
                                    </p:animRot>
                                  </p:childTnLst>
                                </p:cTn>
                              </p:par>
                              <p:par>
                                <p:cTn id="157" presetID="8" presetClass="emph" presetSubtype="0" fill="hold" grpId="3" nodeType="withEffect">
                                  <p:stCondLst>
                                    <p:cond delay="0"/>
                                  </p:stCondLst>
                                  <p:childTnLst>
                                    <p:animRot by="-5400000">
                                      <p:cBhvr>
                                        <p:cTn id="158" dur="2000" fill="hold"/>
                                        <p:tgtEl>
                                          <p:spTgt spid="12"/>
                                        </p:tgtEl>
                                        <p:attrNameLst>
                                          <p:attrName>r</p:attrName>
                                        </p:attrNameLst>
                                      </p:cBhvr>
                                    </p:animRot>
                                  </p:childTnLst>
                                </p:cTn>
                              </p:par>
                              <p:par>
                                <p:cTn id="159" presetID="8" presetClass="emph" presetSubtype="0" fill="hold" grpId="3" nodeType="withEffect">
                                  <p:stCondLst>
                                    <p:cond delay="0"/>
                                  </p:stCondLst>
                                  <p:childTnLst>
                                    <p:animRot by="-5400000">
                                      <p:cBhvr>
                                        <p:cTn id="160" dur="2000" fill="hold"/>
                                        <p:tgtEl>
                                          <p:spTgt spid="14"/>
                                        </p:tgtEl>
                                        <p:attrNameLst>
                                          <p:attrName>r</p:attrName>
                                        </p:attrNameLst>
                                      </p:cBhvr>
                                    </p:animRot>
                                  </p:childTnLst>
                                </p:cTn>
                              </p:par>
                              <p:par>
                                <p:cTn id="161" presetID="8" presetClass="emph" presetSubtype="0" fill="hold" grpId="3" nodeType="withEffect">
                                  <p:stCondLst>
                                    <p:cond delay="0"/>
                                  </p:stCondLst>
                                  <p:childTnLst>
                                    <p:animRot by="-5400000">
                                      <p:cBhvr>
                                        <p:cTn id="162" dur="2000" fill="hold"/>
                                        <p:tgtEl>
                                          <p:spTgt spid="15"/>
                                        </p:tgtEl>
                                        <p:attrNameLst>
                                          <p:attrName>r</p:attrName>
                                        </p:attrNameLst>
                                      </p:cBhvr>
                                    </p:animRot>
                                  </p:childTnLst>
                                </p:cTn>
                              </p:par>
                            </p:childTnLst>
                          </p:cTn>
                        </p:par>
                        <p:par>
                          <p:cTn id="163" fill="hold">
                            <p:stCondLst>
                              <p:cond delay="4000"/>
                            </p:stCondLst>
                            <p:childTnLst>
                              <p:par>
                                <p:cTn id="164" presetID="2" presetClass="exit" presetSubtype="2" fill="hold" grpId="4"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ppt_y"/>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2" fill="hold" grpId="4"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ppt_y"/>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2" fill="hold" grpId="4"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ppt_y"/>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2" fill="hold" grpId="4"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grpId="4"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2" fill="hold" grpId="4"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2" fill="hold" grpId="4"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ppt_y"/>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8" fill="hold" grpId="4"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4"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4" nodeType="withEffect">
                                  <p:stCondLst>
                                    <p:cond delay="0"/>
                                  </p:stCondLst>
                                  <p:childTnLst>
                                    <p:anim calcmode="lin" valueType="num">
                                      <p:cBhvr additive="base">
                                        <p:cTn id="201" dur="2000"/>
                                        <p:tgtEl>
                                          <p:spTgt spid="8"/>
                                        </p:tgtEl>
                                        <p:attrNameLst>
                                          <p:attrName>ppt_x</p:attrName>
                                        </p:attrNameLst>
                                      </p:cBhvr>
                                      <p:tavLst>
                                        <p:tav tm="0">
                                          <p:val>
                                            <p:strVal val="ppt_x"/>
                                          </p:val>
                                        </p:tav>
                                        <p:tav tm="100000">
                                          <p:val>
                                            <p:strVal val="0-ppt_w/2"/>
                                          </p:val>
                                        </p:tav>
                                      </p:tavLst>
                                    </p:anim>
                                    <p:anim calcmode="lin" valueType="num">
                                      <p:cBhvr additive="base">
                                        <p:cTn id="202" dur="2000"/>
                                        <p:tgtEl>
                                          <p:spTgt spid="8"/>
                                        </p:tgtEl>
                                        <p:attrNameLst>
                                          <p:attrName>ppt_y</p:attrName>
                                        </p:attrNameLst>
                                      </p:cBhvr>
                                      <p:tavLst>
                                        <p:tav tm="0">
                                          <p:val>
                                            <p:strVal val="ppt_y"/>
                                          </p:val>
                                        </p:tav>
                                        <p:tav tm="100000">
                                          <p:val>
                                            <p:strVal val="ppt_y"/>
                                          </p:val>
                                        </p:tav>
                                      </p:tavLst>
                                    </p:anim>
                                    <p:set>
                                      <p:cBhvr>
                                        <p:cTn id="203" dur="1" fill="hold">
                                          <p:stCondLst>
                                            <p:cond delay="1999"/>
                                          </p:stCondLst>
                                        </p:cTn>
                                        <p:tgtEl>
                                          <p:spTgt spid="8"/>
                                        </p:tgtEl>
                                        <p:attrNameLst>
                                          <p:attrName>style.visibility</p:attrName>
                                        </p:attrNameLst>
                                      </p:cBhvr>
                                      <p:to>
                                        <p:strVal val="hidden"/>
                                      </p:to>
                                    </p:set>
                                  </p:childTnLst>
                                </p:cTn>
                              </p:par>
                              <p:par>
                                <p:cTn id="204" presetID="2" presetClass="exit" presetSubtype="8" fill="hold" grpId="4"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0-ppt_w/2"/>
                                          </p:val>
                                        </p:tav>
                                      </p:tavLst>
                                    </p:anim>
                                    <p:anim calcmode="lin" valueType="num">
                                      <p:cBhvr additive="base">
                                        <p:cTn id="206" dur="2000"/>
                                        <p:tgtEl>
                                          <p:spTgt spid="10"/>
                                        </p:tgtEl>
                                        <p:attrNameLst>
                                          <p:attrName>ppt_y</p:attrName>
                                        </p:attrNameLst>
                                      </p:cBhvr>
                                      <p:tavLst>
                                        <p:tav tm="0">
                                          <p:val>
                                            <p:strVal val="ppt_y"/>
                                          </p:val>
                                        </p:tav>
                                        <p:tav tm="100000">
                                          <p:val>
                                            <p:strVal val="ppt_y"/>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8" fill="hold" grpId="4"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8" fill="hold" grpId="4"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0-ppt_w/2"/>
                                          </p:val>
                                        </p:tav>
                                      </p:tavLst>
                                    </p:anim>
                                    <p:anim calcmode="lin" valueType="num">
                                      <p:cBhvr additive="base">
                                        <p:cTn id="214" dur="2000"/>
                                        <p:tgtEl>
                                          <p:spTgt spid="14"/>
                                        </p:tgtEl>
                                        <p:attrNameLst>
                                          <p:attrName>ppt_y</p:attrName>
                                        </p:attrNameLst>
                                      </p:cBhvr>
                                      <p:tavLst>
                                        <p:tav tm="0">
                                          <p:val>
                                            <p:strVal val="ppt_y"/>
                                          </p:val>
                                        </p:tav>
                                        <p:tav tm="100000">
                                          <p:val>
                                            <p:strVal val="ppt_y"/>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8" fill="hold" grpId="4"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ppt_y"/>
                                          </p:val>
                                        </p:tav>
                                      </p:tavLst>
                                    </p:anim>
                                    <p:set>
                                      <p:cBhvr>
                                        <p:cTn id="219" dur="1" fill="hold">
                                          <p:stCondLst>
                                            <p:cond delay="1999"/>
                                          </p:stCondLst>
                                        </p:cTn>
                                        <p:tgtEl>
                                          <p:spTgt spid="15"/>
                                        </p:tgtEl>
                                        <p:attrNameLst>
                                          <p:attrName>style.visibility</p:attrName>
                                        </p:attrNameLst>
                                      </p:cBhvr>
                                      <p:to>
                                        <p:strVal val="hidden"/>
                                      </p:to>
                                    </p:set>
                                  </p:childTnLst>
                                </p:cTn>
                              </p:par>
                              <p:par>
                                <p:cTn id="220" presetID="23" presetClass="entr" presetSubtype="288"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 calcmode="lin" valueType="num">
                                      <p:cBhvr>
                                        <p:cTn id="222" dur="2000" fill="hold"/>
                                        <p:tgtEl>
                                          <p:spTgt spid="2"/>
                                        </p:tgtEl>
                                        <p:attrNameLst>
                                          <p:attrName>ppt_w</p:attrName>
                                        </p:attrNameLst>
                                      </p:cBhvr>
                                      <p:tavLst>
                                        <p:tav tm="0">
                                          <p:val>
                                            <p:strVal val="4/3*#ppt_w"/>
                                          </p:val>
                                        </p:tav>
                                        <p:tav tm="100000">
                                          <p:val>
                                            <p:strVal val="#ppt_w"/>
                                          </p:val>
                                        </p:tav>
                                      </p:tavLst>
                                    </p:anim>
                                    <p:anim calcmode="lin" valueType="num">
                                      <p:cBhvr>
                                        <p:cTn id="223" dur="2000" fill="hold"/>
                                        <p:tgtEl>
                                          <p:spTgt spid="2"/>
                                        </p:tgtEl>
                                        <p:attrNameLst>
                                          <p:attrName>ppt_h</p:attrName>
                                        </p:attrNameLst>
                                      </p:cBhvr>
                                      <p:tavLst>
                                        <p:tav tm="0">
                                          <p:val>
                                            <p:strVal val="4/3*#ppt_h"/>
                                          </p:val>
                                        </p:tav>
                                        <p:tav tm="100000">
                                          <p:val>
                                            <p:strVal val="#ppt_h"/>
                                          </p:val>
                                        </p:tav>
                                      </p:tavLst>
                                    </p:anim>
                                  </p:childTnLst>
                                </p:cTn>
                              </p:par>
                              <p:par>
                                <p:cTn id="224" presetID="16" presetClass="entr" presetSubtype="37"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Effect transition="in" filter="barn(outVertical)">
                                      <p:cBhvr>
                                        <p:cTn id="2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42942"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85884"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28826"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00330"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72"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86214"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56"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72098"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040"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82"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924"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572428"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215370"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858264" y="1071546"/>
            <a:ext cx="571472" cy="4857784"/>
          </a:xfrm>
          <a:prstGeom prst="rect">
            <a:avLst/>
          </a:prstGeom>
          <a:blipFill dpi="0" rotWithShape="1">
            <a:blip r:embed="rId3"/>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929850" cy="1028704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8"/>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7"/>
                                        </p:tgtEl>
                                        <p:attrNameLst>
                                          <p:attrName>r</p:attrName>
                                        </p:attrNameLst>
                                      </p:cBhvr>
                                    </p:animRot>
                                  </p:childTnLst>
                                </p:cTn>
                              </p:par>
                            </p:childTnLst>
                          </p:cTn>
                        </p:par>
                        <p:par>
                          <p:cTn id="98" fill="hold">
                            <p:stCondLst>
                              <p:cond delay="2000"/>
                            </p:stCondLst>
                            <p:childTnLst>
                              <p:par>
                                <p:cTn id="99" presetID="2" presetClass="exit" presetSubtype="2" fill="hold" grpId="2" nodeType="afterEffect">
                                  <p:stCondLst>
                                    <p:cond delay="0"/>
                                  </p:stCondLst>
                                  <p:childTnLst>
                                    <p:anim calcmode="lin" valueType="num">
                                      <p:cBhvr additive="base">
                                        <p:cTn id="100" dur="2000"/>
                                        <p:tgtEl>
                                          <p:spTgt spid="3"/>
                                        </p:tgtEl>
                                        <p:attrNameLst>
                                          <p:attrName>ppt_x</p:attrName>
                                        </p:attrNameLst>
                                      </p:cBhvr>
                                      <p:tavLst>
                                        <p:tav tm="0">
                                          <p:val>
                                            <p:strVal val="ppt_x"/>
                                          </p:val>
                                        </p:tav>
                                        <p:tav tm="100000">
                                          <p:val>
                                            <p:strVal val="1+ppt_w/2"/>
                                          </p:val>
                                        </p:tav>
                                      </p:tavLst>
                                    </p:anim>
                                    <p:anim calcmode="lin" valueType="num">
                                      <p:cBhvr additive="base">
                                        <p:cTn id="101" dur="2000"/>
                                        <p:tgtEl>
                                          <p:spTgt spid="3"/>
                                        </p:tgtEl>
                                        <p:attrNameLst>
                                          <p:attrName>ppt_y</p:attrName>
                                        </p:attrNameLst>
                                      </p:cBhvr>
                                      <p:tavLst>
                                        <p:tav tm="0">
                                          <p:val>
                                            <p:strVal val="ppt_y"/>
                                          </p:val>
                                        </p:tav>
                                        <p:tav tm="100000">
                                          <p:val>
                                            <p:strVal val="ppt_y"/>
                                          </p:val>
                                        </p:tav>
                                      </p:tavLst>
                                    </p:anim>
                                    <p:set>
                                      <p:cBhvr>
                                        <p:cTn id="102" dur="1" fill="hold">
                                          <p:stCondLst>
                                            <p:cond delay="1999"/>
                                          </p:stCondLst>
                                        </p:cTn>
                                        <p:tgtEl>
                                          <p:spTgt spid="3"/>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4"/>
                                        </p:tgtEl>
                                        <p:attrNameLst>
                                          <p:attrName>ppt_x</p:attrName>
                                        </p:attrNameLst>
                                      </p:cBhvr>
                                      <p:tavLst>
                                        <p:tav tm="0">
                                          <p:val>
                                            <p:strVal val="ppt_x"/>
                                          </p:val>
                                        </p:tav>
                                        <p:tav tm="100000">
                                          <p:val>
                                            <p:strVal val="0-ppt_w/2"/>
                                          </p:val>
                                        </p:tav>
                                      </p:tavLst>
                                    </p:anim>
                                    <p:anim calcmode="lin" valueType="num">
                                      <p:cBhvr additive="base">
                                        <p:cTn id="105" dur="2000"/>
                                        <p:tgtEl>
                                          <p:spTgt spid="4"/>
                                        </p:tgtEl>
                                        <p:attrNameLst>
                                          <p:attrName>ppt_y</p:attrName>
                                        </p:attrNameLst>
                                      </p:cBhvr>
                                      <p:tavLst>
                                        <p:tav tm="0">
                                          <p:val>
                                            <p:strVal val="ppt_y"/>
                                          </p:val>
                                        </p:tav>
                                        <p:tav tm="100000">
                                          <p:val>
                                            <p:strVal val="ppt_y"/>
                                          </p:val>
                                        </p:tav>
                                      </p:tavLst>
                                    </p:anim>
                                    <p:set>
                                      <p:cBhvr>
                                        <p:cTn id="106" dur="1" fill="hold">
                                          <p:stCondLst>
                                            <p:cond delay="1999"/>
                                          </p:stCondLst>
                                        </p:cTn>
                                        <p:tgtEl>
                                          <p:spTgt spid="4"/>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3" presetClass="entr" presetSubtype="288"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2000" fill="hold"/>
                                        <p:tgtEl>
                                          <p:spTgt spid="2"/>
                                        </p:tgtEl>
                                        <p:attrNameLst>
                                          <p:attrName>ppt_w</p:attrName>
                                        </p:attrNameLst>
                                      </p:cBhvr>
                                      <p:tavLst>
                                        <p:tav tm="0">
                                          <p:val>
                                            <p:strVal val="4/3*#ppt_w"/>
                                          </p:val>
                                        </p:tav>
                                        <p:tav tm="100000">
                                          <p:val>
                                            <p:strVal val="#ppt_w"/>
                                          </p:val>
                                        </p:tav>
                                      </p:tavLst>
                                    </p:anim>
                                    <p:anim calcmode="lin" valueType="num">
                                      <p:cBhvr>
                                        <p:cTn id="162" dur="2000" fill="hold"/>
                                        <p:tgtEl>
                                          <p:spTgt spid="2"/>
                                        </p:tgtEl>
                                        <p:attrNameLst>
                                          <p:attrName>ppt_h</p:attrName>
                                        </p:attrNameLst>
                                      </p:cBhvr>
                                      <p:tavLst>
                                        <p:tav tm="0">
                                          <p:val>
                                            <p:strVal val="4/3*#ppt_h"/>
                                          </p:val>
                                        </p:tav>
                                        <p:tav tm="100000">
                                          <p:val>
                                            <p:strVal val="#ppt_h"/>
                                          </p:val>
                                        </p:tav>
                                      </p:tavLst>
                                    </p:anim>
                                  </p:childTnLst>
                                </p:cTn>
                              </p:par>
                              <p:par>
                                <p:cTn id="163" presetID="16" presetClass="entr" presetSubtype="37"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Effect transition="in" filter="barn(outVertical)">
                                      <p:cBhvr>
                                        <p:cTn id="16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Lágrima"/>
          <p:cNvSpPr/>
          <p:nvPr/>
        </p:nvSpPr>
        <p:spPr>
          <a:xfrm rot="18915574">
            <a:off x="3301455"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15574">
            <a:off x="4762635"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5574">
            <a:off x="3301455" y="19754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15574">
            <a:off x="4762635" y="19754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5574">
            <a:off x="3301455" y="36185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15574">
            <a:off x="4762635" y="3618583"/>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5574">
            <a:off x="3301455" y="533306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574">
            <a:off x="4762635" y="533306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15574">
            <a:off x="262074" y="260998"/>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5574">
            <a:off x="1937568" y="26099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15574">
            <a:off x="262074" y="1975484"/>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5574">
            <a:off x="1937568"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5574">
            <a:off x="262074" y="3618584"/>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15574">
            <a:off x="1937568" y="36185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15574">
            <a:off x="262073" y="533309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915574">
            <a:off x="1976552" y="533309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5574">
            <a:off x="6191396" y="261000"/>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915574">
            <a:off x="7620162" y="260997"/>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915574">
            <a:off x="6191396" y="197548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15574">
            <a:off x="7620162" y="1975485"/>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15574">
            <a:off x="6191396" y="3618586"/>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574">
            <a:off x="7620162" y="3618559"/>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915574">
            <a:off x="6191396" y="5333072"/>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8915574">
            <a:off x="7620161" y="5333072"/>
            <a:ext cx="1261765" cy="1263931"/>
          </a:xfrm>
          <a:prstGeom prst="teardrop">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0"/>
            <a:ext cx="9144000" cy="778671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ppt_x"/>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ppt_x"/>
                                          </p:val>
                                        </p:tav>
                                        <p:tav tm="100000">
                                          <p:val>
                                            <p:strVal val="#ppt_x"/>
                                          </p:val>
                                        </p:tav>
                                      </p:tavLst>
                                    </p:anim>
                                    <p:anim calcmode="lin" valueType="num">
                                      <p:cBhvr additive="base">
                                        <p:cTn id="35" dur="20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ppt_x"/>
                                          </p:val>
                                        </p:tav>
                                        <p:tav tm="100000">
                                          <p:val>
                                            <p:strVal val="#ppt_x"/>
                                          </p:val>
                                        </p:tav>
                                      </p:tavLst>
                                    </p:anim>
                                    <p:anim calcmode="lin" valueType="num">
                                      <p:cBhvr additive="base">
                                        <p:cTn id="39" dur="2000" fill="hold"/>
                                        <p:tgtEl>
                                          <p:spTgt spid="1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ppt_x"/>
                                          </p:val>
                                        </p:tav>
                                        <p:tav tm="100000">
                                          <p:val>
                                            <p:strVal val="#ppt_x"/>
                                          </p:val>
                                        </p:tav>
                                      </p:tavLst>
                                    </p:anim>
                                    <p:anim calcmode="lin" valueType="num">
                                      <p:cBhvr additive="base">
                                        <p:cTn id="43" dur="2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2000" fill="hold"/>
                                        <p:tgtEl>
                                          <p:spTgt spid="17"/>
                                        </p:tgtEl>
                                        <p:attrNameLst>
                                          <p:attrName>ppt_x</p:attrName>
                                        </p:attrNameLst>
                                      </p:cBhvr>
                                      <p:tavLst>
                                        <p:tav tm="0">
                                          <p:val>
                                            <p:strVal val="#ppt_x"/>
                                          </p:val>
                                        </p:tav>
                                        <p:tav tm="100000">
                                          <p:val>
                                            <p:strVal val="#ppt_x"/>
                                          </p:val>
                                        </p:tav>
                                      </p:tavLst>
                                    </p:anim>
                                    <p:anim calcmode="lin" valueType="num">
                                      <p:cBhvr additive="base">
                                        <p:cTn id="47" dur="2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2000" fill="hold"/>
                                        <p:tgtEl>
                                          <p:spTgt spid="18"/>
                                        </p:tgtEl>
                                        <p:attrNameLst>
                                          <p:attrName>ppt_x</p:attrName>
                                        </p:attrNameLst>
                                      </p:cBhvr>
                                      <p:tavLst>
                                        <p:tav tm="0">
                                          <p:val>
                                            <p:strVal val="#ppt_x"/>
                                          </p:val>
                                        </p:tav>
                                        <p:tav tm="100000">
                                          <p:val>
                                            <p:strVal val="#ppt_x"/>
                                          </p:val>
                                        </p:tav>
                                      </p:tavLst>
                                    </p:anim>
                                    <p:anim calcmode="lin" valueType="num">
                                      <p:cBhvr additive="base">
                                        <p:cTn id="51" dur="2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2000" fill="hold"/>
                                        <p:tgtEl>
                                          <p:spTgt spid="19"/>
                                        </p:tgtEl>
                                        <p:attrNameLst>
                                          <p:attrName>ppt_x</p:attrName>
                                        </p:attrNameLst>
                                      </p:cBhvr>
                                      <p:tavLst>
                                        <p:tav tm="0">
                                          <p:val>
                                            <p:strVal val="#ppt_x"/>
                                          </p:val>
                                        </p:tav>
                                        <p:tav tm="100000">
                                          <p:val>
                                            <p:strVal val="#ppt_x"/>
                                          </p:val>
                                        </p:tav>
                                      </p:tavLst>
                                    </p:anim>
                                    <p:anim calcmode="lin" valueType="num">
                                      <p:cBhvr additive="base">
                                        <p:cTn id="55" dur="2000" fill="hold"/>
                                        <p:tgtEl>
                                          <p:spTgt spid="19"/>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ppt_x"/>
                                          </p:val>
                                        </p:tav>
                                        <p:tav tm="100000">
                                          <p:val>
                                            <p:strVal val="#ppt_x"/>
                                          </p:val>
                                        </p:tav>
                                      </p:tavLst>
                                    </p:anim>
                                    <p:anim calcmode="lin" valueType="num">
                                      <p:cBhvr additive="base">
                                        <p:cTn id="59" dur="2000" fill="hold"/>
                                        <p:tgtEl>
                                          <p:spTgt spid="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ppt_x"/>
                                          </p:val>
                                        </p:tav>
                                        <p:tav tm="100000">
                                          <p:val>
                                            <p:strVal val="#ppt_x"/>
                                          </p:val>
                                        </p:tav>
                                      </p:tavLst>
                                    </p:anim>
                                    <p:anim calcmode="lin" valueType="num">
                                      <p:cBhvr additive="base">
                                        <p:cTn id="67" dur="2000" fill="hold"/>
                                        <p:tgtEl>
                                          <p:spTgt spid="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ppt_x"/>
                                          </p:val>
                                        </p:tav>
                                        <p:tav tm="100000">
                                          <p:val>
                                            <p:strVal val="#ppt_x"/>
                                          </p:val>
                                        </p:tav>
                                      </p:tavLst>
                                    </p:anim>
                                    <p:anim calcmode="lin" valueType="num">
                                      <p:cBhvr additive="base">
                                        <p:cTn id="71" dur="2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2000" fill="hold"/>
                                        <p:tgtEl>
                                          <p:spTgt spid="23"/>
                                        </p:tgtEl>
                                        <p:attrNameLst>
                                          <p:attrName>ppt_x</p:attrName>
                                        </p:attrNameLst>
                                      </p:cBhvr>
                                      <p:tavLst>
                                        <p:tav tm="0">
                                          <p:val>
                                            <p:strVal val="#ppt_x"/>
                                          </p:val>
                                        </p:tav>
                                        <p:tav tm="100000">
                                          <p:val>
                                            <p:strVal val="#ppt_x"/>
                                          </p:val>
                                        </p:tav>
                                      </p:tavLst>
                                    </p:anim>
                                    <p:anim calcmode="lin" valueType="num">
                                      <p:cBhvr additive="base">
                                        <p:cTn id="87" dur="2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2000" fill="hold"/>
                                        <p:tgtEl>
                                          <p:spTgt spid="24"/>
                                        </p:tgtEl>
                                        <p:attrNameLst>
                                          <p:attrName>ppt_x</p:attrName>
                                        </p:attrNameLst>
                                      </p:cBhvr>
                                      <p:tavLst>
                                        <p:tav tm="0">
                                          <p:val>
                                            <p:strVal val="#ppt_x"/>
                                          </p:val>
                                        </p:tav>
                                        <p:tav tm="100000">
                                          <p:val>
                                            <p:strVal val="#ppt_x"/>
                                          </p:val>
                                        </p:tav>
                                      </p:tavLst>
                                    </p:anim>
                                    <p:anim calcmode="lin" valueType="num">
                                      <p:cBhvr additive="base">
                                        <p:cTn id="91" dur="2000" fill="hold"/>
                                        <p:tgtEl>
                                          <p:spTgt spid="2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2000" fill="hold"/>
                                        <p:tgtEl>
                                          <p:spTgt spid="25"/>
                                        </p:tgtEl>
                                        <p:attrNameLst>
                                          <p:attrName>ppt_x</p:attrName>
                                        </p:attrNameLst>
                                      </p:cBhvr>
                                      <p:tavLst>
                                        <p:tav tm="0">
                                          <p:val>
                                            <p:strVal val="#ppt_x"/>
                                          </p:val>
                                        </p:tav>
                                        <p:tav tm="100000">
                                          <p:val>
                                            <p:strVal val="#ppt_x"/>
                                          </p:val>
                                        </p:tav>
                                      </p:tavLst>
                                    </p:anim>
                                    <p:anim calcmode="lin" valueType="num">
                                      <p:cBhvr additive="base">
                                        <p:cTn id="95" dur="2000" fill="hold"/>
                                        <p:tgtEl>
                                          <p:spTgt spid="25"/>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2000" fill="hold"/>
                                        <p:tgtEl>
                                          <p:spTgt spid="27"/>
                                        </p:tgtEl>
                                        <p:attrNameLst>
                                          <p:attrName>ppt_x</p:attrName>
                                        </p:attrNameLst>
                                      </p:cBhvr>
                                      <p:tavLst>
                                        <p:tav tm="0">
                                          <p:val>
                                            <p:strVal val="#ppt_x"/>
                                          </p:val>
                                        </p:tav>
                                        <p:tav tm="100000">
                                          <p:val>
                                            <p:strVal val="#ppt_x"/>
                                          </p:val>
                                        </p:tav>
                                      </p:tavLst>
                                    </p:anim>
                                    <p:anim calcmode="lin" valueType="num">
                                      <p:cBhvr additive="base">
                                        <p:cTn id="103" dur="2000" fill="hold"/>
                                        <p:tgtEl>
                                          <p:spTgt spid="27"/>
                                        </p:tgtEl>
                                        <p:attrNameLst>
                                          <p:attrName>ppt_y</p:attrName>
                                        </p:attrNameLst>
                                      </p:cBhvr>
                                      <p:tavLst>
                                        <p:tav tm="0">
                                          <p:val>
                                            <p:strVal val="0-#ppt_h/2"/>
                                          </p:val>
                                        </p:tav>
                                        <p:tav tm="100000">
                                          <p:val>
                                            <p:strVal val="#ppt_y"/>
                                          </p:val>
                                        </p:tav>
                                      </p:tavLst>
                                    </p:anim>
                                  </p:childTnLst>
                                </p:cTn>
                              </p:par>
                              <p:par>
                                <p:cTn id="104" presetID="8" presetClass="emph" presetSubtype="0" fill="hold" grpId="1" nodeType="withEffect">
                                  <p:stCondLst>
                                    <p:cond delay="0"/>
                                  </p:stCondLst>
                                  <p:childTnLst>
                                    <p:animRot by="10800000">
                                      <p:cBhvr>
                                        <p:cTn id="105" dur="2000" fill="hold"/>
                                        <p:tgtEl>
                                          <p:spTgt spid="4"/>
                                        </p:tgtEl>
                                        <p:attrNameLst>
                                          <p:attrName>r</p:attrName>
                                        </p:attrNameLst>
                                      </p:cBhvr>
                                    </p:animRot>
                                  </p:childTnLst>
                                </p:cTn>
                              </p:par>
                              <p:par>
                                <p:cTn id="106" presetID="8" presetClass="emph" presetSubtype="0" fill="hold" grpId="1"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grpId="1"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grpId="1"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grpId="1"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grpId="1" nodeType="withEffect">
                                  <p:stCondLst>
                                    <p:cond delay="0"/>
                                  </p:stCondLst>
                                  <p:childTnLst>
                                    <p:animRot by="10800000">
                                      <p:cBhvr>
                                        <p:cTn id="115" dur="2000" fill="hold"/>
                                        <p:tgtEl>
                                          <p:spTgt spid="13"/>
                                        </p:tgtEl>
                                        <p:attrNameLst>
                                          <p:attrName>r</p:attrName>
                                        </p:attrNameLst>
                                      </p:cBhvr>
                                    </p:animRot>
                                  </p:childTnLst>
                                </p:cTn>
                              </p:par>
                              <p:par>
                                <p:cTn id="116" presetID="8" presetClass="emph" presetSubtype="0" fill="hold" grpId="1" nodeType="withEffect">
                                  <p:stCondLst>
                                    <p:cond delay="0"/>
                                  </p:stCondLst>
                                  <p:childTnLst>
                                    <p:animRot by="10800000">
                                      <p:cBhvr>
                                        <p:cTn id="117" dur="2000" fill="hold"/>
                                        <p:tgtEl>
                                          <p:spTgt spid="14"/>
                                        </p:tgtEl>
                                        <p:attrNameLst>
                                          <p:attrName>r</p:attrName>
                                        </p:attrNameLst>
                                      </p:cBhvr>
                                    </p:animRot>
                                  </p:childTnLst>
                                </p:cTn>
                              </p:par>
                              <p:par>
                                <p:cTn id="118" presetID="8" presetClass="emph" presetSubtype="0" fill="hold" grpId="1" nodeType="withEffect">
                                  <p:stCondLst>
                                    <p:cond delay="0"/>
                                  </p:stCondLst>
                                  <p:childTnLst>
                                    <p:animRot by="10800000">
                                      <p:cBhvr>
                                        <p:cTn id="119" dur="2000" fill="hold"/>
                                        <p:tgtEl>
                                          <p:spTgt spid="15"/>
                                        </p:tgtEl>
                                        <p:attrNameLst>
                                          <p:attrName>r</p:attrName>
                                        </p:attrNameLst>
                                      </p:cBhvr>
                                    </p:animRot>
                                  </p:childTnLst>
                                </p:cTn>
                              </p:par>
                              <p:par>
                                <p:cTn id="120" presetID="8" presetClass="emph" presetSubtype="0" fill="hold" grpId="1" nodeType="withEffect">
                                  <p:stCondLst>
                                    <p:cond delay="0"/>
                                  </p:stCondLst>
                                  <p:childTnLst>
                                    <p:animRot by="10800000">
                                      <p:cBhvr>
                                        <p:cTn id="121" dur="2000" fill="hold"/>
                                        <p:tgtEl>
                                          <p:spTgt spid="16"/>
                                        </p:tgtEl>
                                        <p:attrNameLst>
                                          <p:attrName>r</p:attrName>
                                        </p:attrNameLst>
                                      </p:cBhvr>
                                    </p:animRot>
                                  </p:childTnLst>
                                </p:cTn>
                              </p:par>
                              <p:par>
                                <p:cTn id="122" presetID="8" presetClass="emph" presetSubtype="0" fill="hold" grpId="1" nodeType="withEffect">
                                  <p:stCondLst>
                                    <p:cond delay="0"/>
                                  </p:stCondLst>
                                  <p:childTnLst>
                                    <p:animRot by="10800000">
                                      <p:cBhvr>
                                        <p:cTn id="123" dur="2000" fill="hold"/>
                                        <p:tgtEl>
                                          <p:spTgt spid="17"/>
                                        </p:tgtEl>
                                        <p:attrNameLst>
                                          <p:attrName>r</p:attrName>
                                        </p:attrNameLst>
                                      </p:cBhvr>
                                    </p:animRot>
                                  </p:childTnLst>
                                </p:cTn>
                              </p:par>
                              <p:par>
                                <p:cTn id="124" presetID="8" presetClass="emph" presetSubtype="0" fill="hold" grpId="1" nodeType="withEffect">
                                  <p:stCondLst>
                                    <p:cond delay="0"/>
                                  </p:stCondLst>
                                  <p:childTnLst>
                                    <p:animRot by="10800000">
                                      <p:cBhvr>
                                        <p:cTn id="125" dur="2000" fill="hold"/>
                                        <p:tgtEl>
                                          <p:spTgt spid="18"/>
                                        </p:tgtEl>
                                        <p:attrNameLst>
                                          <p:attrName>r</p:attrName>
                                        </p:attrNameLst>
                                      </p:cBhvr>
                                    </p:animRot>
                                  </p:childTnLst>
                                </p:cTn>
                              </p:par>
                              <p:par>
                                <p:cTn id="126" presetID="8" presetClass="emph" presetSubtype="0" fill="hold" grpId="1" nodeType="withEffect">
                                  <p:stCondLst>
                                    <p:cond delay="0"/>
                                  </p:stCondLst>
                                  <p:childTnLst>
                                    <p:animRot by="10800000">
                                      <p:cBhvr>
                                        <p:cTn id="127" dur="2000" fill="hold"/>
                                        <p:tgtEl>
                                          <p:spTgt spid="19"/>
                                        </p:tgtEl>
                                        <p:attrNameLst>
                                          <p:attrName>r</p:attrName>
                                        </p:attrNameLst>
                                      </p:cBhvr>
                                    </p:animRot>
                                  </p:childTnLst>
                                </p:cTn>
                              </p:par>
                              <p:par>
                                <p:cTn id="128" presetID="8" presetClass="emph" presetSubtype="0" fill="hold" grpId="1" nodeType="withEffect">
                                  <p:stCondLst>
                                    <p:cond delay="0"/>
                                  </p:stCondLst>
                                  <p:childTnLst>
                                    <p:animRot by="-10800000">
                                      <p:cBhvr>
                                        <p:cTn id="129" dur="2000" fill="hold"/>
                                        <p:tgtEl>
                                          <p:spTgt spid="5"/>
                                        </p:tgtEl>
                                        <p:attrNameLst>
                                          <p:attrName>r</p:attrName>
                                        </p:attrNameLst>
                                      </p:cBhvr>
                                    </p:animRot>
                                  </p:childTnLst>
                                </p:cTn>
                              </p:par>
                              <p:par>
                                <p:cTn id="130" presetID="8" presetClass="emph" presetSubtype="0" fill="hold" grpId="1" nodeType="withEffect">
                                  <p:stCondLst>
                                    <p:cond delay="0"/>
                                  </p:stCondLst>
                                  <p:childTnLst>
                                    <p:animRot by="-10800000">
                                      <p:cBhvr>
                                        <p:cTn id="131" dur="2000" fill="hold"/>
                                        <p:tgtEl>
                                          <p:spTgt spid="7"/>
                                        </p:tgtEl>
                                        <p:attrNameLst>
                                          <p:attrName>r</p:attrName>
                                        </p:attrNameLst>
                                      </p:cBhvr>
                                    </p:animRot>
                                  </p:childTnLst>
                                </p:cTn>
                              </p:par>
                              <p:par>
                                <p:cTn id="132" presetID="8" presetClass="emph" presetSubtype="0" fill="hold" grpId="1" nodeType="withEffect">
                                  <p:stCondLst>
                                    <p:cond delay="0"/>
                                  </p:stCondLst>
                                  <p:childTnLst>
                                    <p:animRot by="-10800000">
                                      <p:cBhvr>
                                        <p:cTn id="133" dur="2000" fill="hold"/>
                                        <p:tgtEl>
                                          <p:spTgt spid="9"/>
                                        </p:tgtEl>
                                        <p:attrNameLst>
                                          <p:attrName>r</p:attrName>
                                        </p:attrNameLst>
                                      </p:cBhvr>
                                    </p:animRot>
                                  </p:childTnLst>
                                </p:cTn>
                              </p:par>
                              <p:par>
                                <p:cTn id="134" presetID="8" presetClass="emph" presetSubtype="0" fill="hold" grpId="1" nodeType="withEffect">
                                  <p:stCondLst>
                                    <p:cond delay="0"/>
                                  </p:stCondLst>
                                  <p:childTnLst>
                                    <p:animRot by="-10800000">
                                      <p:cBhvr>
                                        <p:cTn id="135" dur="2000" fill="hold"/>
                                        <p:tgtEl>
                                          <p:spTgt spid="11"/>
                                        </p:tgtEl>
                                        <p:attrNameLst>
                                          <p:attrName>r</p:attrName>
                                        </p:attrNameLst>
                                      </p:cBhvr>
                                    </p:animRot>
                                  </p:childTnLst>
                                </p:cTn>
                              </p:par>
                              <p:par>
                                <p:cTn id="136" presetID="8" presetClass="emph" presetSubtype="0" fill="hold" grpId="1" nodeType="withEffect">
                                  <p:stCondLst>
                                    <p:cond delay="0"/>
                                  </p:stCondLst>
                                  <p:childTnLst>
                                    <p:animRot by="-10800000">
                                      <p:cBhvr>
                                        <p:cTn id="137" dur="2000" fill="hold"/>
                                        <p:tgtEl>
                                          <p:spTgt spid="20"/>
                                        </p:tgtEl>
                                        <p:attrNameLst>
                                          <p:attrName>r</p:attrName>
                                        </p:attrNameLst>
                                      </p:cBhvr>
                                    </p:animRot>
                                  </p:childTnLst>
                                </p:cTn>
                              </p:par>
                              <p:par>
                                <p:cTn id="138" presetID="8" presetClass="emph" presetSubtype="0" fill="hold" grpId="1" nodeType="withEffect">
                                  <p:stCondLst>
                                    <p:cond delay="0"/>
                                  </p:stCondLst>
                                  <p:childTnLst>
                                    <p:animRot by="-10800000">
                                      <p:cBhvr>
                                        <p:cTn id="139" dur="2000" fill="hold"/>
                                        <p:tgtEl>
                                          <p:spTgt spid="21"/>
                                        </p:tgtEl>
                                        <p:attrNameLst>
                                          <p:attrName>r</p:attrName>
                                        </p:attrNameLst>
                                      </p:cBhvr>
                                    </p:animRot>
                                  </p:childTnLst>
                                </p:cTn>
                              </p:par>
                              <p:par>
                                <p:cTn id="140" presetID="8" presetClass="emph" presetSubtype="0" fill="hold" grpId="1" nodeType="withEffect">
                                  <p:stCondLst>
                                    <p:cond delay="0"/>
                                  </p:stCondLst>
                                  <p:childTnLst>
                                    <p:animRot by="-10800000">
                                      <p:cBhvr>
                                        <p:cTn id="141" dur="2000" fill="hold"/>
                                        <p:tgtEl>
                                          <p:spTgt spid="22"/>
                                        </p:tgtEl>
                                        <p:attrNameLst>
                                          <p:attrName>r</p:attrName>
                                        </p:attrNameLst>
                                      </p:cBhvr>
                                    </p:animRot>
                                  </p:childTnLst>
                                </p:cTn>
                              </p:par>
                              <p:par>
                                <p:cTn id="142" presetID="8" presetClass="emph" presetSubtype="0" fill="hold" grpId="1" nodeType="withEffect">
                                  <p:stCondLst>
                                    <p:cond delay="0"/>
                                  </p:stCondLst>
                                  <p:childTnLst>
                                    <p:animRot by="-10800000">
                                      <p:cBhvr>
                                        <p:cTn id="143" dur="2000" fill="hold"/>
                                        <p:tgtEl>
                                          <p:spTgt spid="23"/>
                                        </p:tgtEl>
                                        <p:attrNameLst>
                                          <p:attrName>r</p:attrName>
                                        </p:attrNameLst>
                                      </p:cBhvr>
                                    </p:animRot>
                                  </p:childTnLst>
                                </p:cTn>
                              </p:par>
                              <p:par>
                                <p:cTn id="144" presetID="8" presetClass="emph" presetSubtype="0" fill="hold" grpId="1" nodeType="withEffect">
                                  <p:stCondLst>
                                    <p:cond delay="0"/>
                                  </p:stCondLst>
                                  <p:childTnLst>
                                    <p:animRot by="-10800000">
                                      <p:cBhvr>
                                        <p:cTn id="145" dur="2000" fill="hold"/>
                                        <p:tgtEl>
                                          <p:spTgt spid="24"/>
                                        </p:tgtEl>
                                        <p:attrNameLst>
                                          <p:attrName>r</p:attrName>
                                        </p:attrNameLst>
                                      </p:cBhvr>
                                    </p:animRot>
                                  </p:childTnLst>
                                </p:cTn>
                              </p:par>
                              <p:par>
                                <p:cTn id="146" presetID="8" presetClass="emph" presetSubtype="0" fill="hold" grpId="1" nodeType="withEffect">
                                  <p:stCondLst>
                                    <p:cond delay="0"/>
                                  </p:stCondLst>
                                  <p:childTnLst>
                                    <p:animRot by="-10800000">
                                      <p:cBhvr>
                                        <p:cTn id="147" dur="2000" fill="hold"/>
                                        <p:tgtEl>
                                          <p:spTgt spid="25"/>
                                        </p:tgtEl>
                                        <p:attrNameLst>
                                          <p:attrName>r</p:attrName>
                                        </p:attrNameLst>
                                      </p:cBhvr>
                                    </p:animRot>
                                  </p:childTnLst>
                                </p:cTn>
                              </p:par>
                              <p:par>
                                <p:cTn id="148" presetID="8" presetClass="emph" presetSubtype="0" fill="hold" grpId="1" nodeType="withEffect">
                                  <p:stCondLst>
                                    <p:cond delay="0"/>
                                  </p:stCondLst>
                                  <p:childTnLst>
                                    <p:animRot by="-10800000">
                                      <p:cBhvr>
                                        <p:cTn id="149" dur="2000" fill="hold"/>
                                        <p:tgtEl>
                                          <p:spTgt spid="26"/>
                                        </p:tgtEl>
                                        <p:attrNameLst>
                                          <p:attrName>r</p:attrName>
                                        </p:attrNameLst>
                                      </p:cBhvr>
                                    </p:animRot>
                                  </p:childTnLst>
                                </p:cTn>
                              </p:par>
                              <p:par>
                                <p:cTn id="150" presetID="8" presetClass="emph" presetSubtype="0" fill="hold" grpId="1" nodeType="withEffect">
                                  <p:stCondLst>
                                    <p:cond delay="0"/>
                                  </p:stCondLst>
                                  <p:childTnLst>
                                    <p:animRot by="-10800000">
                                      <p:cBhvr>
                                        <p:cTn id="151" dur="2000" fill="hold"/>
                                        <p:tgtEl>
                                          <p:spTgt spid="27"/>
                                        </p:tgtEl>
                                        <p:attrNameLst>
                                          <p:attrName>r</p:attrName>
                                        </p:attrNameLst>
                                      </p:cBhvr>
                                    </p:animRot>
                                  </p:childTnLst>
                                </p:cTn>
                              </p:par>
                              <p:par>
                                <p:cTn id="152" presetID="26" presetClass="entr" presetSubtype="0" fill="hold" grpId="2"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wipe(down)">
                                      <p:cBhvr>
                                        <p:cTn id="154" dur="580">
                                          <p:stCondLst>
                                            <p:cond delay="0"/>
                                          </p:stCondLst>
                                        </p:cTn>
                                        <p:tgtEl>
                                          <p:spTgt spid="4"/>
                                        </p:tgtEl>
                                      </p:cBhvr>
                                    </p:animEffect>
                                    <p:anim calcmode="lin" valueType="num">
                                      <p:cBhvr>
                                        <p:cTn id="15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60" dur="26">
                                          <p:stCondLst>
                                            <p:cond delay="650"/>
                                          </p:stCondLst>
                                        </p:cTn>
                                        <p:tgtEl>
                                          <p:spTgt spid="4"/>
                                        </p:tgtEl>
                                      </p:cBhvr>
                                      <p:to x="100000" y="60000"/>
                                    </p:animScale>
                                    <p:animScale>
                                      <p:cBhvr>
                                        <p:cTn id="161" dur="166" decel="50000">
                                          <p:stCondLst>
                                            <p:cond delay="676"/>
                                          </p:stCondLst>
                                        </p:cTn>
                                        <p:tgtEl>
                                          <p:spTgt spid="4"/>
                                        </p:tgtEl>
                                      </p:cBhvr>
                                      <p:to x="100000" y="100000"/>
                                    </p:animScale>
                                    <p:animScale>
                                      <p:cBhvr>
                                        <p:cTn id="162" dur="26">
                                          <p:stCondLst>
                                            <p:cond delay="1312"/>
                                          </p:stCondLst>
                                        </p:cTn>
                                        <p:tgtEl>
                                          <p:spTgt spid="4"/>
                                        </p:tgtEl>
                                      </p:cBhvr>
                                      <p:to x="100000" y="80000"/>
                                    </p:animScale>
                                    <p:animScale>
                                      <p:cBhvr>
                                        <p:cTn id="163" dur="166" decel="50000">
                                          <p:stCondLst>
                                            <p:cond delay="1338"/>
                                          </p:stCondLst>
                                        </p:cTn>
                                        <p:tgtEl>
                                          <p:spTgt spid="4"/>
                                        </p:tgtEl>
                                      </p:cBhvr>
                                      <p:to x="100000" y="100000"/>
                                    </p:animScale>
                                    <p:animScale>
                                      <p:cBhvr>
                                        <p:cTn id="164" dur="26">
                                          <p:stCondLst>
                                            <p:cond delay="1642"/>
                                          </p:stCondLst>
                                        </p:cTn>
                                        <p:tgtEl>
                                          <p:spTgt spid="4"/>
                                        </p:tgtEl>
                                      </p:cBhvr>
                                      <p:to x="100000" y="90000"/>
                                    </p:animScale>
                                    <p:animScale>
                                      <p:cBhvr>
                                        <p:cTn id="165" dur="166" decel="50000">
                                          <p:stCondLst>
                                            <p:cond delay="1668"/>
                                          </p:stCondLst>
                                        </p:cTn>
                                        <p:tgtEl>
                                          <p:spTgt spid="4"/>
                                        </p:tgtEl>
                                      </p:cBhvr>
                                      <p:to x="100000" y="100000"/>
                                    </p:animScale>
                                    <p:animScale>
                                      <p:cBhvr>
                                        <p:cTn id="166" dur="26">
                                          <p:stCondLst>
                                            <p:cond delay="1808"/>
                                          </p:stCondLst>
                                        </p:cTn>
                                        <p:tgtEl>
                                          <p:spTgt spid="4"/>
                                        </p:tgtEl>
                                      </p:cBhvr>
                                      <p:to x="100000" y="95000"/>
                                    </p:animScale>
                                    <p:animScale>
                                      <p:cBhvr>
                                        <p:cTn id="167" dur="166" decel="50000">
                                          <p:stCondLst>
                                            <p:cond delay="1834"/>
                                          </p:stCondLst>
                                        </p:cTn>
                                        <p:tgtEl>
                                          <p:spTgt spid="4"/>
                                        </p:tgtEl>
                                      </p:cBhvr>
                                      <p:to x="100000" y="100000"/>
                                    </p:animScale>
                                  </p:childTnLst>
                                </p:cTn>
                              </p:par>
                              <p:par>
                                <p:cTn id="168" presetID="26" presetClass="entr" presetSubtype="0" fill="hold" grpId="2" nodeType="withEffect">
                                  <p:stCondLst>
                                    <p:cond delay="0"/>
                                  </p:stCondLst>
                                  <p:childTnLst>
                                    <p:set>
                                      <p:cBhvr>
                                        <p:cTn id="169" dur="1" fill="hold">
                                          <p:stCondLst>
                                            <p:cond delay="0"/>
                                          </p:stCondLst>
                                        </p:cTn>
                                        <p:tgtEl>
                                          <p:spTgt spid="5"/>
                                        </p:tgtEl>
                                        <p:attrNameLst>
                                          <p:attrName>style.visibility</p:attrName>
                                        </p:attrNameLst>
                                      </p:cBhvr>
                                      <p:to>
                                        <p:strVal val="visible"/>
                                      </p:to>
                                    </p:set>
                                    <p:animEffect transition="in" filter="wipe(down)">
                                      <p:cBhvr>
                                        <p:cTn id="170" dur="580">
                                          <p:stCondLst>
                                            <p:cond delay="0"/>
                                          </p:stCondLst>
                                        </p:cTn>
                                        <p:tgtEl>
                                          <p:spTgt spid="5"/>
                                        </p:tgtEl>
                                      </p:cBhvr>
                                    </p:animEffect>
                                    <p:anim calcmode="lin" valueType="num">
                                      <p:cBhvr>
                                        <p:cTn id="17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6" dur="26">
                                          <p:stCondLst>
                                            <p:cond delay="650"/>
                                          </p:stCondLst>
                                        </p:cTn>
                                        <p:tgtEl>
                                          <p:spTgt spid="5"/>
                                        </p:tgtEl>
                                      </p:cBhvr>
                                      <p:to x="100000" y="60000"/>
                                    </p:animScale>
                                    <p:animScale>
                                      <p:cBhvr>
                                        <p:cTn id="177" dur="166" decel="50000">
                                          <p:stCondLst>
                                            <p:cond delay="676"/>
                                          </p:stCondLst>
                                        </p:cTn>
                                        <p:tgtEl>
                                          <p:spTgt spid="5"/>
                                        </p:tgtEl>
                                      </p:cBhvr>
                                      <p:to x="100000" y="100000"/>
                                    </p:animScale>
                                    <p:animScale>
                                      <p:cBhvr>
                                        <p:cTn id="178" dur="26">
                                          <p:stCondLst>
                                            <p:cond delay="1312"/>
                                          </p:stCondLst>
                                        </p:cTn>
                                        <p:tgtEl>
                                          <p:spTgt spid="5"/>
                                        </p:tgtEl>
                                      </p:cBhvr>
                                      <p:to x="100000" y="80000"/>
                                    </p:animScale>
                                    <p:animScale>
                                      <p:cBhvr>
                                        <p:cTn id="179" dur="166" decel="50000">
                                          <p:stCondLst>
                                            <p:cond delay="1338"/>
                                          </p:stCondLst>
                                        </p:cTn>
                                        <p:tgtEl>
                                          <p:spTgt spid="5"/>
                                        </p:tgtEl>
                                      </p:cBhvr>
                                      <p:to x="100000" y="100000"/>
                                    </p:animScale>
                                    <p:animScale>
                                      <p:cBhvr>
                                        <p:cTn id="180" dur="26">
                                          <p:stCondLst>
                                            <p:cond delay="1642"/>
                                          </p:stCondLst>
                                        </p:cTn>
                                        <p:tgtEl>
                                          <p:spTgt spid="5"/>
                                        </p:tgtEl>
                                      </p:cBhvr>
                                      <p:to x="100000" y="90000"/>
                                    </p:animScale>
                                    <p:animScale>
                                      <p:cBhvr>
                                        <p:cTn id="181" dur="166" decel="50000">
                                          <p:stCondLst>
                                            <p:cond delay="1668"/>
                                          </p:stCondLst>
                                        </p:cTn>
                                        <p:tgtEl>
                                          <p:spTgt spid="5"/>
                                        </p:tgtEl>
                                      </p:cBhvr>
                                      <p:to x="100000" y="100000"/>
                                    </p:animScale>
                                    <p:animScale>
                                      <p:cBhvr>
                                        <p:cTn id="182" dur="26">
                                          <p:stCondLst>
                                            <p:cond delay="1808"/>
                                          </p:stCondLst>
                                        </p:cTn>
                                        <p:tgtEl>
                                          <p:spTgt spid="5"/>
                                        </p:tgtEl>
                                      </p:cBhvr>
                                      <p:to x="100000" y="95000"/>
                                    </p:animScale>
                                    <p:animScale>
                                      <p:cBhvr>
                                        <p:cTn id="183" dur="166" decel="50000">
                                          <p:stCondLst>
                                            <p:cond delay="1834"/>
                                          </p:stCondLst>
                                        </p:cTn>
                                        <p:tgtEl>
                                          <p:spTgt spid="5"/>
                                        </p:tgtEl>
                                      </p:cBhvr>
                                      <p:to x="100000" y="100000"/>
                                    </p:animScale>
                                  </p:childTnLst>
                                </p:cTn>
                              </p:par>
                              <p:par>
                                <p:cTn id="184" presetID="26" presetClass="entr" presetSubtype="0"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wipe(down)">
                                      <p:cBhvr>
                                        <p:cTn id="186" dur="580">
                                          <p:stCondLst>
                                            <p:cond delay="0"/>
                                          </p:stCondLst>
                                        </p:cTn>
                                        <p:tgtEl>
                                          <p:spTgt spid="6"/>
                                        </p:tgtEl>
                                      </p:cBhvr>
                                    </p:animEffect>
                                    <p:anim calcmode="lin" valueType="num">
                                      <p:cBhvr>
                                        <p:cTn id="18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2" dur="26">
                                          <p:stCondLst>
                                            <p:cond delay="650"/>
                                          </p:stCondLst>
                                        </p:cTn>
                                        <p:tgtEl>
                                          <p:spTgt spid="6"/>
                                        </p:tgtEl>
                                      </p:cBhvr>
                                      <p:to x="100000" y="60000"/>
                                    </p:animScale>
                                    <p:animScale>
                                      <p:cBhvr>
                                        <p:cTn id="193" dur="166" decel="50000">
                                          <p:stCondLst>
                                            <p:cond delay="676"/>
                                          </p:stCondLst>
                                        </p:cTn>
                                        <p:tgtEl>
                                          <p:spTgt spid="6"/>
                                        </p:tgtEl>
                                      </p:cBhvr>
                                      <p:to x="100000" y="100000"/>
                                    </p:animScale>
                                    <p:animScale>
                                      <p:cBhvr>
                                        <p:cTn id="194" dur="26">
                                          <p:stCondLst>
                                            <p:cond delay="1312"/>
                                          </p:stCondLst>
                                        </p:cTn>
                                        <p:tgtEl>
                                          <p:spTgt spid="6"/>
                                        </p:tgtEl>
                                      </p:cBhvr>
                                      <p:to x="100000" y="80000"/>
                                    </p:animScale>
                                    <p:animScale>
                                      <p:cBhvr>
                                        <p:cTn id="195" dur="166" decel="50000">
                                          <p:stCondLst>
                                            <p:cond delay="1338"/>
                                          </p:stCondLst>
                                        </p:cTn>
                                        <p:tgtEl>
                                          <p:spTgt spid="6"/>
                                        </p:tgtEl>
                                      </p:cBhvr>
                                      <p:to x="100000" y="100000"/>
                                    </p:animScale>
                                    <p:animScale>
                                      <p:cBhvr>
                                        <p:cTn id="196" dur="26">
                                          <p:stCondLst>
                                            <p:cond delay="1642"/>
                                          </p:stCondLst>
                                        </p:cTn>
                                        <p:tgtEl>
                                          <p:spTgt spid="6"/>
                                        </p:tgtEl>
                                      </p:cBhvr>
                                      <p:to x="100000" y="90000"/>
                                    </p:animScale>
                                    <p:animScale>
                                      <p:cBhvr>
                                        <p:cTn id="197" dur="166" decel="50000">
                                          <p:stCondLst>
                                            <p:cond delay="1668"/>
                                          </p:stCondLst>
                                        </p:cTn>
                                        <p:tgtEl>
                                          <p:spTgt spid="6"/>
                                        </p:tgtEl>
                                      </p:cBhvr>
                                      <p:to x="100000" y="100000"/>
                                    </p:animScale>
                                    <p:animScale>
                                      <p:cBhvr>
                                        <p:cTn id="198" dur="26">
                                          <p:stCondLst>
                                            <p:cond delay="1808"/>
                                          </p:stCondLst>
                                        </p:cTn>
                                        <p:tgtEl>
                                          <p:spTgt spid="6"/>
                                        </p:tgtEl>
                                      </p:cBhvr>
                                      <p:to x="100000" y="95000"/>
                                    </p:animScale>
                                    <p:animScale>
                                      <p:cBhvr>
                                        <p:cTn id="199" dur="166" decel="50000">
                                          <p:stCondLst>
                                            <p:cond delay="1834"/>
                                          </p:stCondLst>
                                        </p:cTn>
                                        <p:tgtEl>
                                          <p:spTgt spid="6"/>
                                        </p:tgtEl>
                                      </p:cBhvr>
                                      <p:to x="100000" y="100000"/>
                                    </p:animScale>
                                  </p:childTnLst>
                                </p:cTn>
                              </p:par>
                              <p:par>
                                <p:cTn id="200" presetID="26" presetClass="entr" presetSubtype="0" fill="hold" grpId="2" nodeType="withEffect">
                                  <p:stCondLst>
                                    <p:cond delay="0"/>
                                  </p:stCondLst>
                                  <p:childTnLst>
                                    <p:set>
                                      <p:cBhvr>
                                        <p:cTn id="201" dur="1" fill="hold">
                                          <p:stCondLst>
                                            <p:cond delay="0"/>
                                          </p:stCondLst>
                                        </p:cTn>
                                        <p:tgtEl>
                                          <p:spTgt spid="7"/>
                                        </p:tgtEl>
                                        <p:attrNameLst>
                                          <p:attrName>style.visibility</p:attrName>
                                        </p:attrNameLst>
                                      </p:cBhvr>
                                      <p:to>
                                        <p:strVal val="visible"/>
                                      </p:to>
                                    </p:set>
                                    <p:animEffect transition="in" filter="wipe(down)">
                                      <p:cBhvr>
                                        <p:cTn id="202" dur="580">
                                          <p:stCondLst>
                                            <p:cond delay="0"/>
                                          </p:stCondLst>
                                        </p:cTn>
                                        <p:tgtEl>
                                          <p:spTgt spid="7"/>
                                        </p:tgtEl>
                                      </p:cBhvr>
                                    </p:animEffect>
                                    <p:anim calcmode="lin" valueType="num">
                                      <p:cBhvr>
                                        <p:cTn id="20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0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0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0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08" dur="26">
                                          <p:stCondLst>
                                            <p:cond delay="650"/>
                                          </p:stCondLst>
                                        </p:cTn>
                                        <p:tgtEl>
                                          <p:spTgt spid="7"/>
                                        </p:tgtEl>
                                      </p:cBhvr>
                                      <p:to x="100000" y="60000"/>
                                    </p:animScale>
                                    <p:animScale>
                                      <p:cBhvr>
                                        <p:cTn id="209" dur="166" decel="50000">
                                          <p:stCondLst>
                                            <p:cond delay="676"/>
                                          </p:stCondLst>
                                        </p:cTn>
                                        <p:tgtEl>
                                          <p:spTgt spid="7"/>
                                        </p:tgtEl>
                                      </p:cBhvr>
                                      <p:to x="100000" y="100000"/>
                                    </p:animScale>
                                    <p:animScale>
                                      <p:cBhvr>
                                        <p:cTn id="210" dur="26">
                                          <p:stCondLst>
                                            <p:cond delay="1312"/>
                                          </p:stCondLst>
                                        </p:cTn>
                                        <p:tgtEl>
                                          <p:spTgt spid="7"/>
                                        </p:tgtEl>
                                      </p:cBhvr>
                                      <p:to x="100000" y="80000"/>
                                    </p:animScale>
                                    <p:animScale>
                                      <p:cBhvr>
                                        <p:cTn id="211" dur="166" decel="50000">
                                          <p:stCondLst>
                                            <p:cond delay="1338"/>
                                          </p:stCondLst>
                                        </p:cTn>
                                        <p:tgtEl>
                                          <p:spTgt spid="7"/>
                                        </p:tgtEl>
                                      </p:cBhvr>
                                      <p:to x="100000" y="100000"/>
                                    </p:animScale>
                                    <p:animScale>
                                      <p:cBhvr>
                                        <p:cTn id="212" dur="26">
                                          <p:stCondLst>
                                            <p:cond delay="1642"/>
                                          </p:stCondLst>
                                        </p:cTn>
                                        <p:tgtEl>
                                          <p:spTgt spid="7"/>
                                        </p:tgtEl>
                                      </p:cBhvr>
                                      <p:to x="100000" y="90000"/>
                                    </p:animScale>
                                    <p:animScale>
                                      <p:cBhvr>
                                        <p:cTn id="213" dur="166" decel="50000">
                                          <p:stCondLst>
                                            <p:cond delay="1668"/>
                                          </p:stCondLst>
                                        </p:cTn>
                                        <p:tgtEl>
                                          <p:spTgt spid="7"/>
                                        </p:tgtEl>
                                      </p:cBhvr>
                                      <p:to x="100000" y="100000"/>
                                    </p:animScale>
                                    <p:animScale>
                                      <p:cBhvr>
                                        <p:cTn id="214" dur="26">
                                          <p:stCondLst>
                                            <p:cond delay="1808"/>
                                          </p:stCondLst>
                                        </p:cTn>
                                        <p:tgtEl>
                                          <p:spTgt spid="7"/>
                                        </p:tgtEl>
                                      </p:cBhvr>
                                      <p:to x="100000" y="95000"/>
                                    </p:animScale>
                                    <p:animScale>
                                      <p:cBhvr>
                                        <p:cTn id="215" dur="166" decel="50000">
                                          <p:stCondLst>
                                            <p:cond delay="1834"/>
                                          </p:stCondLst>
                                        </p:cTn>
                                        <p:tgtEl>
                                          <p:spTgt spid="7"/>
                                        </p:tgtEl>
                                      </p:cBhvr>
                                      <p:to x="100000" y="100000"/>
                                    </p:animScale>
                                  </p:childTnLst>
                                </p:cTn>
                              </p:par>
                              <p:par>
                                <p:cTn id="216" presetID="26" presetClass="entr" presetSubtype="0" fill="hold" grpId="2" nodeType="withEffect">
                                  <p:stCondLst>
                                    <p:cond delay="0"/>
                                  </p:stCondLst>
                                  <p:childTnLst>
                                    <p:set>
                                      <p:cBhvr>
                                        <p:cTn id="217" dur="1" fill="hold">
                                          <p:stCondLst>
                                            <p:cond delay="0"/>
                                          </p:stCondLst>
                                        </p:cTn>
                                        <p:tgtEl>
                                          <p:spTgt spid="8"/>
                                        </p:tgtEl>
                                        <p:attrNameLst>
                                          <p:attrName>style.visibility</p:attrName>
                                        </p:attrNameLst>
                                      </p:cBhvr>
                                      <p:to>
                                        <p:strVal val="visible"/>
                                      </p:to>
                                    </p:set>
                                    <p:animEffect transition="in" filter="wipe(down)">
                                      <p:cBhvr>
                                        <p:cTn id="218" dur="580">
                                          <p:stCondLst>
                                            <p:cond delay="0"/>
                                          </p:stCondLst>
                                        </p:cTn>
                                        <p:tgtEl>
                                          <p:spTgt spid="8"/>
                                        </p:tgtEl>
                                      </p:cBhvr>
                                    </p:animEffect>
                                    <p:anim calcmode="lin" valueType="num">
                                      <p:cBhvr>
                                        <p:cTn id="21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2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24" dur="26">
                                          <p:stCondLst>
                                            <p:cond delay="650"/>
                                          </p:stCondLst>
                                        </p:cTn>
                                        <p:tgtEl>
                                          <p:spTgt spid="8"/>
                                        </p:tgtEl>
                                      </p:cBhvr>
                                      <p:to x="100000" y="60000"/>
                                    </p:animScale>
                                    <p:animScale>
                                      <p:cBhvr>
                                        <p:cTn id="225" dur="166" decel="50000">
                                          <p:stCondLst>
                                            <p:cond delay="676"/>
                                          </p:stCondLst>
                                        </p:cTn>
                                        <p:tgtEl>
                                          <p:spTgt spid="8"/>
                                        </p:tgtEl>
                                      </p:cBhvr>
                                      <p:to x="100000" y="100000"/>
                                    </p:animScale>
                                    <p:animScale>
                                      <p:cBhvr>
                                        <p:cTn id="226" dur="26">
                                          <p:stCondLst>
                                            <p:cond delay="1312"/>
                                          </p:stCondLst>
                                        </p:cTn>
                                        <p:tgtEl>
                                          <p:spTgt spid="8"/>
                                        </p:tgtEl>
                                      </p:cBhvr>
                                      <p:to x="100000" y="80000"/>
                                    </p:animScale>
                                    <p:animScale>
                                      <p:cBhvr>
                                        <p:cTn id="227" dur="166" decel="50000">
                                          <p:stCondLst>
                                            <p:cond delay="1338"/>
                                          </p:stCondLst>
                                        </p:cTn>
                                        <p:tgtEl>
                                          <p:spTgt spid="8"/>
                                        </p:tgtEl>
                                      </p:cBhvr>
                                      <p:to x="100000" y="100000"/>
                                    </p:animScale>
                                    <p:animScale>
                                      <p:cBhvr>
                                        <p:cTn id="228" dur="26">
                                          <p:stCondLst>
                                            <p:cond delay="1642"/>
                                          </p:stCondLst>
                                        </p:cTn>
                                        <p:tgtEl>
                                          <p:spTgt spid="8"/>
                                        </p:tgtEl>
                                      </p:cBhvr>
                                      <p:to x="100000" y="90000"/>
                                    </p:animScale>
                                    <p:animScale>
                                      <p:cBhvr>
                                        <p:cTn id="229" dur="166" decel="50000">
                                          <p:stCondLst>
                                            <p:cond delay="1668"/>
                                          </p:stCondLst>
                                        </p:cTn>
                                        <p:tgtEl>
                                          <p:spTgt spid="8"/>
                                        </p:tgtEl>
                                      </p:cBhvr>
                                      <p:to x="100000" y="100000"/>
                                    </p:animScale>
                                    <p:animScale>
                                      <p:cBhvr>
                                        <p:cTn id="230" dur="26">
                                          <p:stCondLst>
                                            <p:cond delay="1808"/>
                                          </p:stCondLst>
                                        </p:cTn>
                                        <p:tgtEl>
                                          <p:spTgt spid="8"/>
                                        </p:tgtEl>
                                      </p:cBhvr>
                                      <p:to x="100000" y="95000"/>
                                    </p:animScale>
                                    <p:animScale>
                                      <p:cBhvr>
                                        <p:cTn id="231" dur="166" decel="50000">
                                          <p:stCondLst>
                                            <p:cond delay="1834"/>
                                          </p:stCondLst>
                                        </p:cTn>
                                        <p:tgtEl>
                                          <p:spTgt spid="8"/>
                                        </p:tgtEl>
                                      </p:cBhvr>
                                      <p:to x="100000" y="100000"/>
                                    </p:animScale>
                                  </p:childTnLst>
                                </p:cTn>
                              </p:par>
                              <p:par>
                                <p:cTn id="232" presetID="26" presetClass="entr" presetSubtype="0" fill="hold" grpId="2" nodeType="withEffect">
                                  <p:stCondLst>
                                    <p:cond delay="0"/>
                                  </p:stCondLst>
                                  <p:childTnLst>
                                    <p:set>
                                      <p:cBhvr>
                                        <p:cTn id="233" dur="1" fill="hold">
                                          <p:stCondLst>
                                            <p:cond delay="0"/>
                                          </p:stCondLst>
                                        </p:cTn>
                                        <p:tgtEl>
                                          <p:spTgt spid="9"/>
                                        </p:tgtEl>
                                        <p:attrNameLst>
                                          <p:attrName>style.visibility</p:attrName>
                                        </p:attrNameLst>
                                      </p:cBhvr>
                                      <p:to>
                                        <p:strVal val="visible"/>
                                      </p:to>
                                    </p:set>
                                    <p:animEffect transition="in" filter="wipe(down)">
                                      <p:cBhvr>
                                        <p:cTn id="234" dur="580">
                                          <p:stCondLst>
                                            <p:cond delay="0"/>
                                          </p:stCondLst>
                                        </p:cTn>
                                        <p:tgtEl>
                                          <p:spTgt spid="9"/>
                                        </p:tgtEl>
                                      </p:cBhvr>
                                    </p:animEffect>
                                    <p:anim calcmode="lin" valueType="num">
                                      <p:cBhvr>
                                        <p:cTn id="23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3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3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40" dur="26">
                                          <p:stCondLst>
                                            <p:cond delay="650"/>
                                          </p:stCondLst>
                                        </p:cTn>
                                        <p:tgtEl>
                                          <p:spTgt spid="9"/>
                                        </p:tgtEl>
                                      </p:cBhvr>
                                      <p:to x="100000" y="60000"/>
                                    </p:animScale>
                                    <p:animScale>
                                      <p:cBhvr>
                                        <p:cTn id="241" dur="166" decel="50000">
                                          <p:stCondLst>
                                            <p:cond delay="676"/>
                                          </p:stCondLst>
                                        </p:cTn>
                                        <p:tgtEl>
                                          <p:spTgt spid="9"/>
                                        </p:tgtEl>
                                      </p:cBhvr>
                                      <p:to x="100000" y="100000"/>
                                    </p:animScale>
                                    <p:animScale>
                                      <p:cBhvr>
                                        <p:cTn id="242" dur="26">
                                          <p:stCondLst>
                                            <p:cond delay="1312"/>
                                          </p:stCondLst>
                                        </p:cTn>
                                        <p:tgtEl>
                                          <p:spTgt spid="9"/>
                                        </p:tgtEl>
                                      </p:cBhvr>
                                      <p:to x="100000" y="80000"/>
                                    </p:animScale>
                                    <p:animScale>
                                      <p:cBhvr>
                                        <p:cTn id="243" dur="166" decel="50000">
                                          <p:stCondLst>
                                            <p:cond delay="1338"/>
                                          </p:stCondLst>
                                        </p:cTn>
                                        <p:tgtEl>
                                          <p:spTgt spid="9"/>
                                        </p:tgtEl>
                                      </p:cBhvr>
                                      <p:to x="100000" y="100000"/>
                                    </p:animScale>
                                    <p:animScale>
                                      <p:cBhvr>
                                        <p:cTn id="244" dur="26">
                                          <p:stCondLst>
                                            <p:cond delay="1642"/>
                                          </p:stCondLst>
                                        </p:cTn>
                                        <p:tgtEl>
                                          <p:spTgt spid="9"/>
                                        </p:tgtEl>
                                      </p:cBhvr>
                                      <p:to x="100000" y="90000"/>
                                    </p:animScale>
                                    <p:animScale>
                                      <p:cBhvr>
                                        <p:cTn id="245" dur="166" decel="50000">
                                          <p:stCondLst>
                                            <p:cond delay="1668"/>
                                          </p:stCondLst>
                                        </p:cTn>
                                        <p:tgtEl>
                                          <p:spTgt spid="9"/>
                                        </p:tgtEl>
                                      </p:cBhvr>
                                      <p:to x="100000" y="100000"/>
                                    </p:animScale>
                                    <p:animScale>
                                      <p:cBhvr>
                                        <p:cTn id="246" dur="26">
                                          <p:stCondLst>
                                            <p:cond delay="1808"/>
                                          </p:stCondLst>
                                        </p:cTn>
                                        <p:tgtEl>
                                          <p:spTgt spid="9"/>
                                        </p:tgtEl>
                                      </p:cBhvr>
                                      <p:to x="100000" y="95000"/>
                                    </p:animScale>
                                    <p:animScale>
                                      <p:cBhvr>
                                        <p:cTn id="247" dur="166" decel="50000">
                                          <p:stCondLst>
                                            <p:cond delay="1834"/>
                                          </p:stCondLst>
                                        </p:cTn>
                                        <p:tgtEl>
                                          <p:spTgt spid="9"/>
                                        </p:tgtEl>
                                      </p:cBhvr>
                                      <p:to x="100000" y="100000"/>
                                    </p:animScale>
                                  </p:childTnLst>
                                </p:cTn>
                              </p:par>
                              <p:par>
                                <p:cTn id="248" presetID="26" presetClass="entr" presetSubtype="0" fill="hold" grpId="2" nodeType="withEffect">
                                  <p:stCondLst>
                                    <p:cond delay="0"/>
                                  </p:stCondLst>
                                  <p:childTnLst>
                                    <p:set>
                                      <p:cBhvr>
                                        <p:cTn id="249" dur="1" fill="hold">
                                          <p:stCondLst>
                                            <p:cond delay="0"/>
                                          </p:stCondLst>
                                        </p:cTn>
                                        <p:tgtEl>
                                          <p:spTgt spid="10"/>
                                        </p:tgtEl>
                                        <p:attrNameLst>
                                          <p:attrName>style.visibility</p:attrName>
                                        </p:attrNameLst>
                                      </p:cBhvr>
                                      <p:to>
                                        <p:strVal val="visible"/>
                                      </p:to>
                                    </p:set>
                                    <p:animEffect transition="in" filter="wipe(down)">
                                      <p:cBhvr>
                                        <p:cTn id="250" dur="580">
                                          <p:stCondLst>
                                            <p:cond delay="0"/>
                                          </p:stCondLst>
                                        </p:cTn>
                                        <p:tgtEl>
                                          <p:spTgt spid="10"/>
                                        </p:tgtEl>
                                      </p:cBhvr>
                                    </p:animEffect>
                                    <p:anim calcmode="lin" valueType="num">
                                      <p:cBhvr>
                                        <p:cTn id="25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5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5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5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56" dur="26">
                                          <p:stCondLst>
                                            <p:cond delay="650"/>
                                          </p:stCondLst>
                                        </p:cTn>
                                        <p:tgtEl>
                                          <p:spTgt spid="10"/>
                                        </p:tgtEl>
                                      </p:cBhvr>
                                      <p:to x="100000" y="60000"/>
                                    </p:animScale>
                                    <p:animScale>
                                      <p:cBhvr>
                                        <p:cTn id="257" dur="166" decel="50000">
                                          <p:stCondLst>
                                            <p:cond delay="676"/>
                                          </p:stCondLst>
                                        </p:cTn>
                                        <p:tgtEl>
                                          <p:spTgt spid="10"/>
                                        </p:tgtEl>
                                      </p:cBhvr>
                                      <p:to x="100000" y="100000"/>
                                    </p:animScale>
                                    <p:animScale>
                                      <p:cBhvr>
                                        <p:cTn id="258" dur="26">
                                          <p:stCondLst>
                                            <p:cond delay="1312"/>
                                          </p:stCondLst>
                                        </p:cTn>
                                        <p:tgtEl>
                                          <p:spTgt spid="10"/>
                                        </p:tgtEl>
                                      </p:cBhvr>
                                      <p:to x="100000" y="80000"/>
                                    </p:animScale>
                                    <p:animScale>
                                      <p:cBhvr>
                                        <p:cTn id="259" dur="166" decel="50000">
                                          <p:stCondLst>
                                            <p:cond delay="1338"/>
                                          </p:stCondLst>
                                        </p:cTn>
                                        <p:tgtEl>
                                          <p:spTgt spid="10"/>
                                        </p:tgtEl>
                                      </p:cBhvr>
                                      <p:to x="100000" y="100000"/>
                                    </p:animScale>
                                    <p:animScale>
                                      <p:cBhvr>
                                        <p:cTn id="260" dur="26">
                                          <p:stCondLst>
                                            <p:cond delay="1642"/>
                                          </p:stCondLst>
                                        </p:cTn>
                                        <p:tgtEl>
                                          <p:spTgt spid="10"/>
                                        </p:tgtEl>
                                      </p:cBhvr>
                                      <p:to x="100000" y="90000"/>
                                    </p:animScale>
                                    <p:animScale>
                                      <p:cBhvr>
                                        <p:cTn id="261" dur="166" decel="50000">
                                          <p:stCondLst>
                                            <p:cond delay="1668"/>
                                          </p:stCondLst>
                                        </p:cTn>
                                        <p:tgtEl>
                                          <p:spTgt spid="10"/>
                                        </p:tgtEl>
                                      </p:cBhvr>
                                      <p:to x="100000" y="100000"/>
                                    </p:animScale>
                                    <p:animScale>
                                      <p:cBhvr>
                                        <p:cTn id="262" dur="26">
                                          <p:stCondLst>
                                            <p:cond delay="1808"/>
                                          </p:stCondLst>
                                        </p:cTn>
                                        <p:tgtEl>
                                          <p:spTgt spid="10"/>
                                        </p:tgtEl>
                                      </p:cBhvr>
                                      <p:to x="100000" y="95000"/>
                                    </p:animScale>
                                    <p:animScale>
                                      <p:cBhvr>
                                        <p:cTn id="263" dur="166" decel="50000">
                                          <p:stCondLst>
                                            <p:cond delay="1834"/>
                                          </p:stCondLst>
                                        </p:cTn>
                                        <p:tgtEl>
                                          <p:spTgt spid="10"/>
                                        </p:tgtEl>
                                      </p:cBhvr>
                                      <p:to x="100000" y="100000"/>
                                    </p:animScale>
                                  </p:childTnLst>
                                </p:cTn>
                              </p:par>
                              <p:par>
                                <p:cTn id="264" presetID="26" presetClass="entr" presetSubtype="0" fill="hold" grpId="2" nodeType="withEffect">
                                  <p:stCondLst>
                                    <p:cond delay="0"/>
                                  </p:stCondLst>
                                  <p:childTnLst>
                                    <p:set>
                                      <p:cBhvr>
                                        <p:cTn id="265" dur="1" fill="hold">
                                          <p:stCondLst>
                                            <p:cond delay="0"/>
                                          </p:stCondLst>
                                        </p:cTn>
                                        <p:tgtEl>
                                          <p:spTgt spid="11"/>
                                        </p:tgtEl>
                                        <p:attrNameLst>
                                          <p:attrName>style.visibility</p:attrName>
                                        </p:attrNameLst>
                                      </p:cBhvr>
                                      <p:to>
                                        <p:strVal val="visible"/>
                                      </p:to>
                                    </p:set>
                                    <p:animEffect transition="in" filter="wipe(down)">
                                      <p:cBhvr>
                                        <p:cTn id="266" dur="580">
                                          <p:stCondLst>
                                            <p:cond delay="0"/>
                                          </p:stCondLst>
                                        </p:cTn>
                                        <p:tgtEl>
                                          <p:spTgt spid="11"/>
                                        </p:tgtEl>
                                      </p:cBhvr>
                                    </p:animEffect>
                                    <p:anim calcmode="lin" valueType="num">
                                      <p:cBhvr>
                                        <p:cTn id="26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6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6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7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7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72" dur="26">
                                          <p:stCondLst>
                                            <p:cond delay="650"/>
                                          </p:stCondLst>
                                        </p:cTn>
                                        <p:tgtEl>
                                          <p:spTgt spid="11"/>
                                        </p:tgtEl>
                                      </p:cBhvr>
                                      <p:to x="100000" y="60000"/>
                                    </p:animScale>
                                    <p:animScale>
                                      <p:cBhvr>
                                        <p:cTn id="273" dur="166" decel="50000">
                                          <p:stCondLst>
                                            <p:cond delay="676"/>
                                          </p:stCondLst>
                                        </p:cTn>
                                        <p:tgtEl>
                                          <p:spTgt spid="11"/>
                                        </p:tgtEl>
                                      </p:cBhvr>
                                      <p:to x="100000" y="100000"/>
                                    </p:animScale>
                                    <p:animScale>
                                      <p:cBhvr>
                                        <p:cTn id="274" dur="26">
                                          <p:stCondLst>
                                            <p:cond delay="1312"/>
                                          </p:stCondLst>
                                        </p:cTn>
                                        <p:tgtEl>
                                          <p:spTgt spid="11"/>
                                        </p:tgtEl>
                                      </p:cBhvr>
                                      <p:to x="100000" y="80000"/>
                                    </p:animScale>
                                    <p:animScale>
                                      <p:cBhvr>
                                        <p:cTn id="275" dur="166" decel="50000">
                                          <p:stCondLst>
                                            <p:cond delay="1338"/>
                                          </p:stCondLst>
                                        </p:cTn>
                                        <p:tgtEl>
                                          <p:spTgt spid="11"/>
                                        </p:tgtEl>
                                      </p:cBhvr>
                                      <p:to x="100000" y="100000"/>
                                    </p:animScale>
                                    <p:animScale>
                                      <p:cBhvr>
                                        <p:cTn id="276" dur="26">
                                          <p:stCondLst>
                                            <p:cond delay="1642"/>
                                          </p:stCondLst>
                                        </p:cTn>
                                        <p:tgtEl>
                                          <p:spTgt spid="11"/>
                                        </p:tgtEl>
                                      </p:cBhvr>
                                      <p:to x="100000" y="90000"/>
                                    </p:animScale>
                                    <p:animScale>
                                      <p:cBhvr>
                                        <p:cTn id="277" dur="166" decel="50000">
                                          <p:stCondLst>
                                            <p:cond delay="1668"/>
                                          </p:stCondLst>
                                        </p:cTn>
                                        <p:tgtEl>
                                          <p:spTgt spid="11"/>
                                        </p:tgtEl>
                                      </p:cBhvr>
                                      <p:to x="100000" y="100000"/>
                                    </p:animScale>
                                    <p:animScale>
                                      <p:cBhvr>
                                        <p:cTn id="278" dur="26">
                                          <p:stCondLst>
                                            <p:cond delay="1808"/>
                                          </p:stCondLst>
                                        </p:cTn>
                                        <p:tgtEl>
                                          <p:spTgt spid="11"/>
                                        </p:tgtEl>
                                      </p:cBhvr>
                                      <p:to x="100000" y="95000"/>
                                    </p:animScale>
                                    <p:animScale>
                                      <p:cBhvr>
                                        <p:cTn id="279" dur="166" decel="50000">
                                          <p:stCondLst>
                                            <p:cond delay="1834"/>
                                          </p:stCondLst>
                                        </p:cTn>
                                        <p:tgtEl>
                                          <p:spTgt spid="11"/>
                                        </p:tgtEl>
                                      </p:cBhvr>
                                      <p:to x="100000" y="100000"/>
                                    </p:animScale>
                                  </p:childTnLst>
                                </p:cTn>
                              </p:par>
                              <p:par>
                                <p:cTn id="280" presetID="26" presetClass="entr" presetSubtype="0" fill="hold" grpId="2" nodeType="withEffect">
                                  <p:stCondLst>
                                    <p:cond delay="0"/>
                                  </p:stCondLst>
                                  <p:childTnLst>
                                    <p:set>
                                      <p:cBhvr>
                                        <p:cTn id="281" dur="1" fill="hold">
                                          <p:stCondLst>
                                            <p:cond delay="0"/>
                                          </p:stCondLst>
                                        </p:cTn>
                                        <p:tgtEl>
                                          <p:spTgt spid="12"/>
                                        </p:tgtEl>
                                        <p:attrNameLst>
                                          <p:attrName>style.visibility</p:attrName>
                                        </p:attrNameLst>
                                      </p:cBhvr>
                                      <p:to>
                                        <p:strVal val="visible"/>
                                      </p:to>
                                    </p:set>
                                    <p:animEffect transition="in" filter="wipe(down)">
                                      <p:cBhvr>
                                        <p:cTn id="282" dur="580">
                                          <p:stCondLst>
                                            <p:cond delay="0"/>
                                          </p:stCondLst>
                                        </p:cTn>
                                        <p:tgtEl>
                                          <p:spTgt spid="12"/>
                                        </p:tgtEl>
                                      </p:cBhvr>
                                    </p:animEffect>
                                    <p:anim calcmode="lin" valueType="num">
                                      <p:cBhvr>
                                        <p:cTn id="283"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84"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85"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86"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87"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88" dur="26">
                                          <p:stCondLst>
                                            <p:cond delay="650"/>
                                          </p:stCondLst>
                                        </p:cTn>
                                        <p:tgtEl>
                                          <p:spTgt spid="12"/>
                                        </p:tgtEl>
                                      </p:cBhvr>
                                      <p:to x="100000" y="60000"/>
                                    </p:animScale>
                                    <p:animScale>
                                      <p:cBhvr>
                                        <p:cTn id="289" dur="166" decel="50000">
                                          <p:stCondLst>
                                            <p:cond delay="676"/>
                                          </p:stCondLst>
                                        </p:cTn>
                                        <p:tgtEl>
                                          <p:spTgt spid="12"/>
                                        </p:tgtEl>
                                      </p:cBhvr>
                                      <p:to x="100000" y="100000"/>
                                    </p:animScale>
                                    <p:animScale>
                                      <p:cBhvr>
                                        <p:cTn id="290" dur="26">
                                          <p:stCondLst>
                                            <p:cond delay="1312"/>
                                          </p:stCondLst>
                                        </p:cTn>
                                        <p:tgtEl>
                                          <p:spTgt spid="12"/>
                                        </p:tgtEl>
                                      </p:cBhvr>
                                      <p:to x="100000" y="80000"/>
                                    </p:animScale>
                                    <p:animScale>
                                      <p:cBhvr>
                                        <p:cTn id="291" dur="166" decel="50000">
                                          <p:stCondLst>
                                            <p:cond delay="1338"/>
                                          </p:stCondLst>
                                        </p:cTn>
                                        <p:tgtEl>
                                          <p:spTgt spid="12"/>
                                        </p:tgtEl>
                                      </p:cBhvr>
                                      <p:to x="100000" y="100000"/>
                                    </p:animScale>
                                    <p:animScale>
                                      <p:cBhvr>
                                        <p:cTn id="292" dur="26">
                                          <p:stCondLst>
                                            <p:cond delay="1642"/>
                                          </p:stCondLst>
                                        </p:cTn>
                                        <p:tgtEl>
                                          <p:spTgt spid="12"/>
                                        </p:tgtEl>
                                      </p:cBhvr>
                                      <p:to x="100000" y="90000"/>
                                    </p:animScale>
                                    <p:animScale>
                                      <p:cBhvr>
                                        <p:cTn id="293" dur="166" decel="50000">
                                          <p:stCondLst>
                                            <p:cond delay="1668"/>
                                          </p:stCondLst>
                                        </p:cTn>
                                        <p:tgtEl>
                                          <p:spTgt spid="12"/>
                                        </p:tgtEl>
                                      </p:cBhvr>
                                      <p:to x="100000" y="100000"/>
                                    </p:animScale>
                                    <p:animScale>
                                      <p:cBhvr>
                                        <p:cTn id="294" dur="26">
                                          <p:stCondLst>
                                            <p:cond delay="1808"/>
                                          </p:stCondLst>
                                        </p:cTn>
                                        <p:tgtEl>
                                          <p:spTgt spid="12"/>
                                        </p:tgtEl>
                                      </p:cBhvr>
                                      <p:to x="100000" y="95000"/>
                                    </p:animScale>
                                    <p:animScale>
                                      <p:cBhvr>
                                        <p:cTn id="295" dur="166" decel="50000">
                                          <p:stCondLst>
                                            <p:cond delay="1834"/>
                                          </p:stCondLst>
                                        </p:cTn>
                                        <p:tgtEl>
                                          <p:spTgt spid="12"/>
                                        </p:tgtEl>
                                      </p:cBhvr>
                                      <p:to x="100000" y="100000"/>
                                    </p:animScale>
                                  </p:childTnLst>
                                </p:cTn>
                              </p:par>
                              <p:par>
                                <p:cTn id="296" presetID="26" presetClass="entr" presetSubtype="0" fill="hold" grpId="2" nodeType="withEffect">
                                  <p:stCondLst>
                                    <p:cond delay="0"/>
                                  </p:stCondLst>
                                  <p:childTnLst>
                                    <p:set>
                                      <p:cBhvr>
                                        <p:cTn id="297" dur="1" fill="hold">
                                          <p:stCondLst>
                                            <p:cond delay="0"/>
                                          </p:stCondLst>
                                        </p:cTn>
                                        <p:tgtEl>
                                          <p:spTgt spid="13"/>
                                        </p:tgtEl>
                                        <p:attrNameLst>
                                          <p:attrName>style.visibility</p:attrName>
                                        </p:attrNameLst>
                                      </p:cBhvr>
                                      <p:to>
                                        <p:strVal val="visible"/>
                                      </p:to>
                                    </p:set>
                                    <p:animEffect transition="in" filter="wipe(down)">
                                      <p:cBhvr>
                                        <p:cTn id="298" dur="580">
                                          <p:stCondLst>
                                            <p:cond delay="0"/>
                                          </p:stCondLst>
                                        </p:cTn>
                                        <p:tgtEl>
                                          <p:spTgt spid="13"/>
                                        </p:tgtEl>
                                      </p:cBhvr>
                                    </p:animEffect>
                                    <p:anim calcmode="lin" valueType="num">
                                      <p:cBhvr>
                                        <p:cTn id="29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0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0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0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0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04" dur="26">
                                          <p:stCondLst>
                                            <p:cond delay="650"/>
                                          </p:stCondLst>
                                        </p:cTn>
                                        <p:tgtEl>
                                          <p:spTgt spid="13"/>
                                        </p:tgtEl>
                                      </p:cBhvr>
                                      <p:to x="100000" y="60000"/>
                                    </p:animScale>
                                    <p:animScale>
                                      <p:cBhvr>
                                        <p:cTn id="305" dur="166" decel="50000">
                                          <p:stCondLst>
                                            <p:cond delay="676"/>
                                          </p:stCondLst>
                                        </p:cTn>
                                        <p:tgtEl>
                                          <p:spTgt spid="13"/>
                                        </p:tgtEl>
                                      </p:cBhvr>
                                      <p:to x="100000" y="100000"/>
                                    </p:animScale>
                                    <p:animScale>
                                      <p:cBhvr>
                                        <p:cTn id="306" dur="26">
                                          <p:stCondLst>
                                            <p:cond delay="1312"/>
                                          </p:stCondLst>
                                        </p:cTn>
                                        <p:tgtEl>
                                          <p:spTgt spid="13"/>
                                        </p:tgtEl>
                                      </p:cBhvr>
                                      <p:to x="100000" y="80000"/>
                                    </p:animScale>
                                    <p:animScale>
                                      <p:cBhvr>
                                        <p:cTn id="307" dur="166" decel="50000">
                                          <p:stCondLst>
                                            <p:cond delay="1338"/>
                                          </p:stCondLst>
                                        </p:cTn>
                                        <p:tgtEl>
                                          <p:spTgt spid="13"/>
                                        </p:tgtEl>
                                      </p:cBhvr>
                                      <p:to x="100000" y="100000"/>
                                    </p:animScale>
                                    <p:animScale>
                                      <p:cBhvr>
                                        <p:cTn id="308" dur="26">
                                          <p:stCondLst>
                                            <p:cond delay="1642"/>
                                          </p:stCondLst>
                                        </p:cTn>
                                        <p:tgtEl>
                                          <p:spTgt spid="13"/>
                                        </p:tgtEl>
                                      </p:cBhvr>
                                      <p:to x="100000" y="90000"/>
                                    </p:animScale>
                                    <p:animScale>
                                      <p:cBhvr>
                                        <p:cTn id="309" dur="166" decel="50000">
                                          <p:stCondLst>
                                            <p:cond delay="1668"/>
                                          </p:stCondLst>
                                        </p:cTn>
                                        <p:tgtEl>
                                          <p:spTgt spid="13"/>
                                        </p:tgtEl>
                                      </p:cBhvr>
                                      <p:to x="100000" y="100000"/>
                                    </p:animScale>
                                    <p:animScale>
                                      <p:cBhvr>
                                        <p:cTn id="310" dur="26">
                                          <p:stCondLst>
                                            <p:cond delay="1808"/>
                                          </p:stCondLst>
                                        </p:cTn>
                                        <p:tgtEl>
                                          <p:spTgt spid="13"/>
                                        </p:tgtEl>
                                      </p:cBhvr>
                                      <p:to x="100000" y="95000"/>
                                    </p:animScale>
                                    <p:animScale>
                                      <p:cBhvr>
                                        <p:cTn id="311" dur="166" decel="50000">
                                          <p:stCondLst>
                                            <p:cond delay="1834"/>
                                          </p:stCondLst>
                                        </p:cTn>
                                        <p:tgtEl>
                                          <p:spTgt spid="13"/>
                                        </p:tgtEl>
                                      </p:cBhvr>
                                      <p:to x="100000" y="100000"/>
                                    </p:animScale>
                                  </p:childTnLst>
                                </p:cTn>
                              </p:par>
                              <p:par>
                                <p:cTn id="312" presetID="26" presetClass="entr" presetSubtype="0" fill="hold" grpId="2" nodeType="withEffect">
                                  <p:stCondLst>
                                    <p:cond delay="0"/>
                                  </p:stCondLst>
                                  <p:childTnLst>
                                    <p:set>
                                      <p:cBhvr>
                                        <p:cTn id="313" dur="1" fill="hold">
                                          <p:stCondLst>
                                            <p:cond delay="0"/>
                                          </p:stCondLst>
                                        </p:cTn>
                                        <p:tgtEl>
                                          <p:spTgt spid="14"/>
                                        </p:tgtEl>
                                        <p:attrNameLst>
                                          <p:attrName>style.visibility</p:attrName>
                                        </p:attrNameLst>
                                      </p:cBhvr>
                                      <p:to>
                                        <p:strVal val="visible"/>
                                      </p:to>
                                    </p:set>
                                    <p:animEffect transition="in" filter="wipe(down)">
                                      <p:cBhvr>
                                        <p:cTn id="314" dur="580">
                                          <p:stCondLst>
                                            <p:cond delay="0"/>
                                          </p:stCondLst>
                                        </p:cTn>
                                        <p:tgtEl>
                                          <p:spTgt spid="14"/>
                                        </p:tgtEl>
                                      </p:cBhvr>
                                    </p:animEffect>
                                    <p:anim calcmode="lin" valueType="num">
                                      <p:cBhvr>
                                        <p:cTn id="315"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316"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317"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318"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319"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320" dur="26">
                                          <p:stCondLst>
                                            <p:cond delay="650"/>
                                          </p:stCondLst>
                                        </p:cTn>
                                        <p:tgtEl>
                                          <p:spTgt spid="14"/>
                                        </p:tgtEl>
                                      </p:cBhvr>
                                      <p:to x="100000" y="60000"/>
                                    </p:animScale>
                                    <p:animScale>
                                      <p:cBhvr>
                                        <p:cTn id="321" dur="166" decel="50000">
                                          <p:stCondLst>
                                            <p:cond delay="676"/>
                                          </p:stCondLst>
                                        </p:cTn>
                                        <p:tgtEl>
                                          <p:spTgt spid="14"/>
                                        </p:tgtEl>
                                      </p:cBhvr>
                                      <p:to x="100000" y="100000"/>
                                    </p:animScale>
                                    <p:animScale>
                                      <p:cBhvr>
                                        <p:cTn id="322" dur="26">
                                          <p:stCondLst>
                                            <p:cond delay="1312"/>
                                          </p:stCondLst>
                                        </p:cTn>
                                        <p:tgtEl>
                                          <p:spTgt spid="14"/>
                                        </p:tgtEl>
                                      </p:cBhvr>
                                      <p:to x="100000" y="80000"/>
                                    </p:animScale>
                                    <p:animScale>
                                      <p:cBhvr>
                                        <p:cTn id="323" dur="166" decel="50000">
                                          <p:stCondLst>
                                            <p:cond delay="1338"/>
                                          </p:stCondLst>
                                        </p:cTn>
                                        <p:tgtEl>
                                          <p:spTgt spid="14"/>
                                        </p:tgtEl>
                                      </p:cBhvr>
                                      <p:to x="100000" y="100000"/>
                                    </p:animScale>
                                    <p:animScale>
                                      <p:cBhvr>
                                        <p:cTn id="324" dur="26">
                                          <p:stCondLst>
                                            <p:cond delay="1642"/>
                                          </p:stCondLst>
                                        </p:cTn>
                                        <p:tgtEl>
                                          <p:spTgt spid="14"/>
                                        </p:tgtEl>
                                      </p:cBhvr>
                                      <p:to x="100000" y="90000"/>
                                    </p:animScale>
                                    <p:animScale>
                                      <p:cBhvr>
                                        <p:cTn id="325" dur="166" decel="50000">
                                          <p:stCondLst>
                                            <p:cond delay="1668"/>
                                          </p:stCondLst>
                                        </p:cTn>
                                        <p:tgtEl>
                                          <p:spTgt spid="14"/>
                                        </p:tgtEl>
                                      </p:cBhvr>
                                      <p:to x="100000" y="100000"/>
                                    </p:animScale>
                                    <p:animScale>
                                      <p:cBhvr>
                                        <p:cTn id="326" dur="26">
                                          <p:stCondLst>
                                            <p:cond delay="1808"/>
                                          </p:stCondLst>
                                        </p:cTn>
                                        <p:tgtEl>
                                          <p:spTgt spid="14"/>
                                        </p:tgtEl>
                                      </p:cBhvr>
                                      <p:to x="100000" y="95000"/>
                                    </p:animScale>
                                    <p:animScale>
                                      <p:cBhvr>
                                        <p:cTn id="327" dur="166" decel="50000">
                                          <p:stCondLst>
                                            <p:cond delay="1834"/>
                                          </p:stCondLst>
                                        </p:cTn>
                                        <p:tgtEl>
                                          <p:spTgt spid="14"/>
                                        </p:tgtEl>
                                      </p:cBhvr>
                                      <p:to x="100000" y="100000"/>
                                    </p:animScale>
                                  </p:childTnLst>
                                </p:cTn>
                              </p:par>
                              <p:par>
                                <p:cTn id="328" presetID="26" presetClass="entr" presetSubtype="0" fill="hold" grpId="2" nodeType="withEffect">
                                  <p:stCondLst>
                                    <p:cond delay="0"/>
                                  </p:stCondLst>
                                  <p:childTnLst>
                                    <p:set>
                                      <p:cBhvr>
                                        <p:cTn id="329" dur="1" fill="hold">
                                          <p:stCondLst>
                                            <p:cond delay="0"/>
                                          </p:stCondLst>
                                        </p:cTn>
                                        <p:tgtEl>
                                          <p:spTgt spid="15"/>
                                        </p:tgtEl>
                                        <p:attrNameLst>
                                          <p:attrName>style.visibility</p:attrName>
                                        </p:attrNameLst>
                                      </p:cBhvr>
                                      <p:to>
                                        <p:strVal val="visible"/>
                                      </p:to>
                                    </p:set>
                                    <p:animEffect transition="in" filter="wipe(down)">
                                      <p:cBhvr>
                                        <p:cTn id="330" dur="580">
                                          <p:stCondLst>
                                            <p:cond delay="0"/>
                                          </p:stCondLst>
                                        </p:cTn>
                                        <p:tgtEl>
                                          <p:spTgt spid="15"/>
                                        </p:tgtEl>
                                      </p:cBhvr>
                                    </p:animEffect>
                                    <p:anim calcmode="lin" valueType="num">
                                      <p:cBhvr>
                                        <p:cTn id="33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3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3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3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36" dur="26">
                                          <p:stCondLst>
                                            <p:cond delay="650"/>
                                          </p:stCondLst>
                                        </p:cTn>
                                        <p:tgtEl>
                                          <p:spTgt spid="15"/>
                                        </p:tgtEl>
                                      </p:cBhvr>
                                      <p:to x="100000" y="60000"/>
                                    </p:animScale>
                                    <p:animScale>
                                      <p:cBhvr>
                                        <p:cTn id="337" dur="166" decel="50000">
                                          <p:stCondLst>
                                            <p:cond delay="676"/>
                                          </p:stCondLst>
                                        </p:cTn>
                                        <p:tgtEl>
                                          <p:spTgt spid="15"/>
                                        </p:tgtEl>
                                      </p:cBhvr>
                                      <p:to x="100000" y="100000"/>
                                    </p:animScale>
                                    <p:animScale>
                                      <p:cBhvr>
                                        <p:cTn id="338" dur="26">
                                          <p:stCondLst>
                                            <p:cond delay="1312"/>
                                          </p:stCondLst>
                                        </p:cTn>
                                        <p:tgtEl>
                                          <p:spTgt spid="15"/>
                                        </p:tgtEl>
                                      </p:cBhvr>
                                      <p:to x="100000" y="80000"/>
                                    </p:animScale>
                                    <p:animScale>
                                      <p:cBhvr>
                                        <p:cTn id="339" dur="166" decel="50000">
                                          <p:stCondLst>
                                            <p:cond delay="1338"/>
                                          </p:stCondLst>
                                        </p:cTn>
                                        <p:tgtEl>
                                          <p:spTgt spid="15"/>
                                        </p:tgtEl>
                                      </p:cBhvr>
                                      <p:to x="100000" y="100000"/>
                                    </p:animScale>
                                    <p:animScale>
                                      <p:cBhvr>
                                        <p:cTn id="340" dur="26">
                                          <p:stCondLst>
                                            <p:cond delay="1642"/>
                                          </p:stCondLst>
                                        </p:cTn>
                                        <p:tgtEl>
                                          <p:spTgt spid="15"/>
                                        </p:tgtEl>
                                      </p:cBhvr>
                                      <p:to x="100000" y="90000"/>
                                    </p:animScale>
                                    <p:animScale>
                                      <p:cBhvr>
                                        <p:cTn id="341" dur="166" decel="50000">
                                          <p:stCondLst>
                                            <p:cond delay="1668"/>
                                          </p:stCondLst>
                                        </p:cTn>
                                        <p:tgtEl>
                                          <p:spTgt spid="15"/>
                                        </p:tgtEl>
                                      </p:cBhvr>
                                      <p:to x="100000" y="100000"/>
                                    </p:animScale>
                                    <p:animScale>
                                      <p:cBhvr>
                                        <p:cTn id="342" dur="26">
                                          <p:stCondLst>
                                            <p:cond delay="1808"/>
                                          </p:stCondLst>
                                        </p:cTn>
                                        <p:tgtEl>
                                          <p:spTgt spid="15"/>
                                        </p:tgtEl>
                                      </p:cBhvr>
                                      <p:to x="100000" y="95000"/>
                                    </p:animScale>
                                    <p:animScale>
                                      <p:cBhvr>
                                        <p:cTn id="343" dur="166" decel="50000">
                                          <p:stCondLst>
                                            <p:cond delay="1834"/>
                                          </p:stCondLst>
                                        </p:cTn>
                                        <p:tgtEl>
                                          <p:spTgt spid="15"/>
                                        </p:tgtEl>
                                      </p:cBhvr>
                                      <p:to x="100000" y="100000"/>
                                    </p:animScale>
                                  </p:childTnLst>
                                </p:cTn>
                              </p:par>
                              <p:par>
                                <p:cTn id="344" presetID="26" presetClass="entr" presetSubtype="0" fill="hold" grpId="2" nodeType="withEffect">
                                  <p:stCondLst>
                                    <p:cond delay="0"/>
                                  </p:stCondLst>
                                  <p:childTnLst>
                                    <p:set>
                                      <p:cBhvr>
                                        <p:cTn id="345" dur="1" fill="hold">
                                          <p:stCondLst>
                                            <p:cond delay="0"/>
                                          </p:stCondLst>
                                        </p:cTn>
                                        <p:tgtEl>
                                          <p:spTgt spid="17"/>
                                        </p:tgtEl>
                                        <p:attrNameLst>
                                          <p:attrName>style.visibility</p:attrName>
                                        </p:attrNameLst>
                                      </p:cBhvr>
                                      <p:to>
                                        <p:strVal val="visible"/>
                                      </p:to>
                                    </p:set>
                                    <p:animEffect transition="in" filter="wipe(down)">
                                      <p:cBhvr>
                                        <p:cTn id="346" dur="580">
                                          <p:stCondLst>
                                            <p:cond delay="0"/>
                                          </p:stCondLst>
                                        </p:cTn>
                                        <p:tgtEl>
                                          <p:spTgt spid="17"/>
                                        </p:tgtEl>
                                      </p:cBhvr>
                                    </p:animEffect>
                                    <p:anim calcmode="lin" valueType="num">
                                      <p:cBhvr>
                                        <p:cTn id="3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3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52" dur="26">
                                          <p:stCondLst>
                                            <p:cond delay="650"/>
                                          </p:stCondLst>
                                        </p:cTn>
                                        <p:tgtEl>
                                          <p:spTgt spid="17"/>
                                        </p:tgtEl>
                                      </p:cBhvr>
                                      <p:to x="100000" y="60000"/>
                                    </p:animScale>
                                    <p:animScale>
                                      <p:cBhvr>
                                        <p:cTn id="353" dur="166" decel="50000">
                                          <p:stCondLst>
                                            <p:cond delay="676"/>
                                          </p:stCondLst>
                                        </p:cTn>
                                        <p:tgtEl>
                                          <p:spTgt spid="17"/>
                                        </p:tgtEl>
                                      </p:cBhvr>
                                      <p:to x="100000" y="100000"/>
                                    </p:animScale>
                                    <p:animScale>
                                      <p:cBhvr>
                                        <p:cTn id="354" dur="26">
                                          <p:stCondLst>
                                            <p:cond delay="1312"/>
                                          </p:stCondLst>
                                        </p:cTn>
                                        <p:tgtEl>
                                          <p:spTgt spid="17"/>
                                        </p:tgtEl>
                                      </p:cBhvr>
                                      <p:to x="100000" y="80000"/>
                                    </p:animScale>
                                    <p:animScale>
                                      <p:cBhvr>
                                        <p:cTn id="355" dur="166" decel="50000">
                                          <p:stCondLst>
                                            <p:cond delay="1338"/>
                                          </p:stCondLst>
                                        </p:cTn>
                                        <p:tgtEl>
                                          <p:spTgt spid="17"/>
                                        </p:tgtEl>
                                      </p:cBhvr>
                                      <p:to x="100000" y="100000"/>
                                    </p:animScale>
                                    <p:animScale>
                                      <p:cBhvr>
                                        <p:cTn id="356" dur="26">
                                          <p:stCondLst>
                                            <p:cond delay="1642"/>
                                          </p:stCondLst>
                                        </p:cTn>
                                        <p:tgtEl>
                                          <p:spTgt spid="17"/>
                                        </p:tgtEl>
                                      </p:cBhvr>
                                      <p:to x="100000" y="90000"/>
                                    </p:animScale>
                                    <p:animScale>
                                      <p:cBhvr>
                                        <p:cTn id="357" dur="166" decel="50000">
                                          <p:stCondLst>
                                            <p:cond delay="1668"/>
                                          </p:stCondLst>
                                        </p:cTn>
                                        <p:tgtEl>
                                          <p:spTgt spid="17"/>
                                        </p:tgtEl>
                                      </p:cBhvr>
                                      <p:to x="100000" y="100000"/>
                                    </p:animScale>
                                    <p:animScale>
                                      <p:cBhvr>
                                        <p:cTn id="358" dur="26">
                                          <p:stCondLst>
                                            <p:cond delay="1808"/>
                                          </p:stCondLst>
                                        </p:cTn>
                                        <p:tgtEl>
                                          <p:spTgt spid="17"/>
                                        </p:tgtEl>
                                      </p:cBhvr>
                                      <p:to x="100000" y="95000"/>
                                    </p:animScale>
                                    <p:animScale>
                                      <p:cBhvr>
                                        <p:cTn id="359" dur="166" decel="50000">
                                          <p:stCondLst>
                                            <p:cond delay="1834"/>
                                          </p:stCondLst>
                                        </p:cTn>
                                        <p:tgtEl>
                                          <p:spTgt spid="17"/>
                                        </p:tgtEl>
                                      </p:cBhvr>
                                      <p:to x="100000" y="100000"/>
                                    </p:animScale>
                                  </p:childTnLst>
                                </p:cTn>
                              </p:par>
                              <p:par>
                                <p:cTn id="360" presetID="26" presetClass="entr" presetSubtype="0" fill="hold" grpId="2" nodeType="withEffect">
                                  <p:stCondLst>
                                    <p:cond delay="0"/>
                                  </p:stCondLst>
                                  <p:childTnLst>
                                    <p:set>
                                      <p:cBhvr>
                                        <p:cTn id="361" dur="1" fill="hold">
                                          <p:stCondLst>
                                            <p:cond delay="0"/>
                                          </p:stCondLst>
                                        </p:cTn>
                                        <p:tgtEl>
                                          <p:spTgt spid="16"/>
                                        </p:tgtEl>
                                        <p:attrNameLst>
                                          <p:attrName>style.visibility</p:attrName>
                                        </p:attrNameLst>
                                      </p:cBhvr>
                                      <p:to>
                                        <p:strVal val="visible"/>
                                      </p:to>
                                    </p:set>
                                    <p:animEffect transition="in" filter="wipe(down)">
                                      <p:cBhvr>
                                        <p:cTn id="362" dur="580">
                                          <p:stCondLst>
                                            <p:cond delay="0"/>
                                          </p:stCondLst>
                                        </p:cTn>
                                        <p:tgtEl>
                                          <p:spTgt spid="16"/>
                                        </p:tgtEl>
                                      </p:cBhvr>
                                    </p:animEffect>
                                    <p:anim calcmode="lin" valueType="num">
                                      <p:cBhvr>
                                        <p:cTn id="36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6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6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6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36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368" dur="26">
                                          <p:stCondLst>
                                            <p:cond delay="650"/>
                                          </p:stCondLst>
                                        </p:cTn>
                                        <p:tgtEl>
                                          <p:spTgt spid="16"/>
                                        </p:tgtEl>
                                      </p:cBhvr>
                                      <p:to x="100000" y="60000"/>
                                    </p:animScale>
                                    <p:animScale>
                                      <p:cBhvr>
                                        <p:cTn id="369" dur="166" decel="50000">
                                          <p:stCondLst>
                                            <p:cond delay="676"/>
                                          </p:stCondLst>
                                        </p:cTn>
                                        <p:tgtEl>
                                          <p:spTgt spid="16"/>
                                        </p:tgtEl>
                                      </p:cBhvr>
                                      <p:to x="100000" y="100000"/>
                                    </p:animScale>
                                    <p:animScale>
                                      <p:cBhvr>
                                        <p:cTn id="370" dur="26">
                                          <p:stCondLst>
                                            <p:cond delay="1312"/>
                                          </p:stCondLst>
                                        </p:cTn>
                                        <p:tgtEl>
                                          <p:spTgt spid="16"/>
                                        </p:tgtEl>
                                      </p:cBhvr>
                                      <p:to x="100000" y="80000"/>
                                    </p:animScale>
                                    <p:animScale>
                                      <p:cBhvr>
                                        <p:cTn id="371" dur="166" decel="50000">
                                          <p:stCondLst>
                                            <p:cond delay="1338"/>
                                          </p:stCondLst>
                                        </p:cTn>
                                        <p:tgtEl>
                                          <p:spTgt spid="16"/>
                                        </p:tgtEl>
                                      </p:cBhvr>
                                      <p:to x="100000" y="100000"/>
                                    </p:animScale>
                                    <p:animScale>
                                      <p:cBhvr>
                                        <p:cTn id="372" dur="26">
                                          <p:stCondLst>
                                            <p:cond delay="1642"/>
                                          </p:stCondLst>
                                        </p:cTn>
                                        <p:tgtEl>
                                          <p:spTgt spid="16"/>
                                        </p:tgtEl>
                                      </p:cBhvr>
                                      <p:to x="100000" y="90000"/>
                                    </p:animScale>
                                    <p:animScale>
                                      <p:cBhvr>
                                        <p:cTn id="373" dur="166" decel="50000">
                                          <p:stCondLst>
                                            <p:cond delay="1668"/>
                                          </p:stCondLst>
                                        </p:cTn>
                                        <p:tgtEl>
                                          <p:spTgt spid="16"/>
                                        </p:tgtEl>
                                      </p:cBhvr>
                                      <p:to x="100000" y="100000"/>
                                    </p:animScale>
                                    <p:animScale>
                                      <p:cBhvr>
                                        <p:cTn id="374" dur="26">
                                          <p:stCondLst>
                                            <p:cond delay="1808"/>
                                          </p:stCondLst>
                                        </p:cTn>
                                        <p:tgtEl>
                                          <p:spTgt spid="16"/>
                                        </p:tgtEl>
                                      </p:cBhvr>
                                      <p:to x="100000" y="95000"/>
                                    </p:animScale>
                                    <p:animScale>
                                      <p:cBhvr>
                                        <p:cTn id="375" dur="166" decel="50000">
                                          <p:stCondLst>
                                            <p:cond delay="1834"/>
                                          </p:stCondLst>
                                        </p:cTn>
                                        <p:tgtEl>
                                          <p:spTgt spid="16"/>
                                        </p:tgtEl>
                                      </p:cBhvr>
                                      <p:to x="100000" y="100000"/>
                                    </p:animScale>
                                  </p:childTnLst>
                                </p:cTn>
                              </p:par>
                              <p:par>
                                <p:cTn id="376" presetID="26" presetClass="entr" presetSubtype="0" fill="hold" grpId="2" nodeType="withEffect">
                                  <p:stCondLst>
                                    <p:cond delay="0"/>
                                  </p:stCondLst>
                                  <p:childTnLst>
                                    <p:set>
                                      <p:cBhvr>
                                        <p:cTn id="377" dur="1" fill="hold">
                                          <p:stCondLst>
                                            <p:cond delay="0"/>
                                          </p:stCondLst>
                                        </p:cTn>
                                        <p:tgtEl>
                                          <p:spTgt spid="18"/>
                                        </p:tgtEl>
                                        <p:attrNameLst>
                                          <p:attrName>style.visibility</p:attrName>
                                        </p:attrNameLst>
                                      </p:cBhvr>
                                      <p:to>
                                        <p:strVal val="visible"/>
                                      </p:to>
                                    </p:set>
                                    <p:animEffect transition="in" filter="wipe(down)">
                                      <p:cBhvr>
                                        <p:cTn id="378" dur="580">
                                          <p:stCondLst>
                                            <p:cond delay="0"/>
                                          </p:stCondLst>
                                        </p:cTn>
                                        <p:tgtEl>
                                          <p:spTgt spid="18"/>
                                        </p:tgtEl>
                                      </p:cBhvr>
                                    </p:animEffect>
                                    <p:anim calcmode="lin" valueType="num">
                                      <p:cBhvr>
                                        <p:cTn id="379"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80"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81"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82"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83"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84" dur="26">
                                          <p:stCondLst>
                                            <p:cond delay="650"/>
                                          </p:stCondLst>
                                        </p:cTn>
                                        <p:tgtEl>
                                          <p:spTgt spid="18"/>
                                        </p:tgtEl>
                                      </p:cBhvr>
                                      <p:to x="100000" y="60000"/>
                                    </p:animScale>
                                    <p:animScale>
                                      <p:cBhvr>
                                        <p:cTn id="385" dur="166" decel="50000">
                                          <p:stCondLst>
                                            <p:cond delay="676"/>
                                          </p:stCondLst>
                                        </p:cTn>
                                        <p:tgtEl>
                                          <p:spTgt spid="18"/>
                                        </p:tgtEl>
                                      </p:cBhvr>
                                      <p:to x="100000" y="100000"/>
                                    </p:animScale>
                                    <p:animScale>
                                      <p:cBhvr>
                                        <p:cTn id="386" dur="26">
                                          <p:stCondLst>
                                            <p:cond delay="1312"/>
                                          </p:stCondLst>
                                        </p:cTn>
                                        <p:tgtEl>
                                          <p:spTgt spid="18"/>
                                        </p:tgtEl>
                                      </p:cBhvr>
                                      <p:to x="100000" y="80000"/>
                                    </p:animScale>
                                    <p:animScale>
                                      <p:cBhvr>
                                        <p:cTn id="387" dur="166" decel="50000">
                                          <p:stCondLst>
                                            <p:cond delay="1338"/>
                                          </p:stCondLst>
                                        </p:cTn>
                                        <p:tgtEl>
                                          <p:spTgt spid="18"/>
                                        </p:tgtEl>
                                      </p:cBhvr>
                                      <p:to x="100000" y="100000"/>
                                    </p:animScale>
                                    <p:animScale>
                                      <p:cBhvr>
                                        <p:cTn id="388" dur="26">
                                          <p:stCondLst>
                                            <p:cond delay="1642"/>
                                          </p:stCondLst>
                                        </p:cTn>
                                        <p:tgtEl>
                                          <p:spTgt spid="18"/>
                                        </p:tgtEl>
                                      </p:cBhvr>
                                      <p:to x="100000" y="90000"/>
                                    </p:animScale>
                                    <p:animScale>
                                      <p:cBhvr>
                                        <p:cTn id="389" dur="166" decel="50000">
                                          <p:stCondLst>
                                            <p:cond delay="1668"/>
                                          </p:stCondLst>
                                        </p:cTn>
                                        <p:tgtEl>
                                          <p:spTgt spid="18"/>
                                        </p:tgtEl>
                                      </p:cBhvr>
                                      <p:to x="100000" y="100000"/>
                                    </p:animScale>
                                    <p:animScale>
                                      <p:cBhvr>
                                        <p:cTn id="390" dur="26">
                                          <p:stCondLst>
                                            <p:cond delay="1808"/>
                                          </p:stCondLst>
                                        </p:cTn>
                                        <p:tgtEl>
                                          <p:spTgt spid="18"/>
                                        </p:tgtEl>
                                      </p:cBhvr>
                                      <p:to x="100000" y="95000"/>
                                    </p:animScale>
                                    <p:animScale>
                                      <p:cBhvr>
                                        <p:cTn id="391" dur="166" decel="50000">
                                          <p:stCondLst>
                                            <p:cond delay="1834"/>
                                          </p:stCondLst>
                                        </p:cTn>
                                        <p:tgtEl>
                                          <p:spTgt spid="18"/>
                                        </p:tgtEl>
                                      </p:cBhvr>
                                      <p:to x="100000" y="100000"/>
                                    </p:animScale>
                                  </p:childTnLst>
                                </p:cTn>
                              </p:par>
                              <p:par>
                                <p:cTn id="392" presetID="26" presetClass="entr" presetSubtype="0" fill="hold" grpId="2" nodeType="withEffect">
                                  <p:stCondLst>
                                    <p:cond delay="0"/>
                                  </p:stCondLst>
                                  <p:childTnLst>
                                    <p:set>
                                      <p:cBhvr>
                                        <p:cTn id="393" dur="1" fill="hold">
                                          <p:stCondLst>
                                            <p:cond delay="0"/>
                                          </p:stCondLst>
                                        </p:cTn>
                                        <p:tgtEl>
                                          <p:spTgt spid="19"/>
                                        </p:tgtEl>
                                        <p:attrNameLst>
                                          <p:attrName>style.visibility</p:attrName>
                                        </p:attrNameLst>
                                      </p:cBhvr>
                                      <p:to>
                                        <p:strVal val="visible"/>
                                      </p:to>
                                    </p:set>
                                    <p:animEffect transition="in" filter="wipe(down)">
                                      <p:cBhvr>
                                        <p:cTn id="394" dur="580">
                                          <p:stCondLst>
                                            <p:cond delay="0"/>
                                          </p:stCondLst>
                                        </p:cTn>
                                        <p:tgtEl>
                                          <p:spTgt spid="19"/>
                                        </p:tgtEl>
                                      </p:cBhvr>
                                    </p:animEffect>
                                    <p:anim calcmode="lin" valueType="num">
                                      <p:cBhvr>
                                        <p:cTn id="395"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96"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97"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398"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399"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00" dur="26">
                                          <p:stCondLst>
                                            <p:cond delay="650"/>
                                          </p:stCondLst>
                                        </p:cTn>
                                        <p:tgtEl>
                                          <p:spTgt spid="19"/>
                                        </p:tgtEl>
                                      </p:cBhvr>
                                      <p:to x="100000" y="60000"/>
                                    </p:animScale>
                                    <p:animScale>
                                      <p:cBhvr>
                                        <p:cTn id="401" dur="166" decel="50000">
                                          <p:stCondLst>
                                            <p:cond delay="676"/>
                                          </p:stCondLst>
                                        </p:cTn>
                                        <p:tgtEl>
                                          <p:spTgt spid="19"/>
                                        </p:tgtEl>
                                      </p:cBhvr>
                                      <p:to x="100000" y="100000"/>
                                    </p:animScale>
                                    <p:animScale>
                                      <p:cBhvr>
                                        <p:cTn id="402" dur="26">
                                          <p:stCondLst>
                                            <p:cond delay="1312"/>
                                          </p:stCondLst>
                                        </p:cTn>
                                        <p:tgtEl>
                                          <p:spTgt spid="19"/>
                                        </p:tgtEl>
                                      </p:cBhvr>
                                      <p:to x="100000" y="80000"/>
                                    </p:animScale>
                                    <p:animScale>
                                      <p:cBhvr>
                                        <p:cTn id="403" dur="166" decel="50000">
                                          <p:stCondLst>
                                            <p:cond delay="1338"/>
                                          </p:stCondLst>
                                        </p:cTn>
                                        <p:tgtEl>
                                          <p:spTgt spid="19"/>
                                        </p:tgtEl>
                                      </p:cBhvr>
                                      <p:to x="100000" y="100000"/>
                                    </p:animScale>
                                    <p:animScale>
                                      <p:cBhvr>
                                        <p:cTn id="404" dur="26">
                                          <p:stCondLst>
                                            <p:cond delay="1642"/>
                                          </p:stCondLst>
                                        </p:cTn>
                                        <p:tgtEl>
                                          <p:spTgt spid="19"/>
                                        </p:tgtEl>
                                      </p:cBhvr>
                                      <p:to x="100000" y="90000"/>
                                    </p:animScale>
                                    <p:animScale>
                                      <p:cBhvr>
                                        <p:cTn id="405" dur="166" decel="50000">
                                          <p:stCondLst>
                                            <p:cond delay="1668"/>
                                          </p:stCondLst>
                                        </p:cTn>
                                        <p:tgtEl>
                                          <p:spTgt spid="19"/>
                                        </p:tgtEl>
                                      </p:cBhvr>
                                      <p:to x="100000" y="100000"/>
                                    </p:animScale>
                                    <p:animScale>
                                      <p:cBhvr>
                                        <p:cTn id="406" dur="26">
                                          <p:stCondLst>
                                            <p:cond delay="1808"/>
                                          </p:stCondLst>
                                        </p:cTn>
                                        <p:tgtEl>
                                          <p:spTgt spid="19"/>
                                        </p:tgtEl>
                                      </p:cBhvr>
                                      <p:to x="100000" y="95000"/>
                                    </p:animScale>
                                    <p:animScale>
                                      <p:cBhvr>
                                        <p:cTn id="407" dur="166" decel="50000">
                                          <p:stCondLst>
                                            <p:cond delay="1834"/>
                                          </p:stCondLst>
                                        </p:cTn>
                                        <p:tgtEl>
                                          <p:spTgt spid="19"/>
                                        </p:tgtEl>
                                      </p:cBhvr>
                                      <p:to x="100000" y="100000"/>
                                    </p:animScale>
                                  </p:childTnLst>
                                </p:cTn>
                              </p:par>
                              <p:par>
                                <p:cTn id="408" presetID="26" presetClass="entr" presetSubtype="0" fill="hold" grpId="2" nodeType="withEffect">
                                  <p:stCondLst>
                                    <p:cond delay="0"/>
                                  </p:stCondLst>
                                  <p:childTnLst>
                                    <p:set>
                                      <p:cBhvr>
                                        <p:cTn id="409" dur="1" fill="hold">
                                          <p:stCondLst>
                                            <p:cond delay="0"/>
                                          </p:stCondLst>
                                        </p:cTn>
                                        <p:tgtEl>
                                          <p:spTgt spid="20"/>
                                        </p:tgtEl>
                                        <p:attrNameLst>
                                          <p:attrName>style.visibility</p:attrName>
                                        </p:attrNameLst>
                                      </p:cBhvr>
                                      <p:to>
                                        <p:strVal val="visible"/>
                                      </p:to>
                                    </p:set>
                                    <p:animEffect transition="in" filter="wipe(down)">
                                      <p:cBhvr>
                                        <p:cTn id="410" dur="580">
                                          <p:stCondLst>
                                            <p:cond delay="0"/>
                                          </p:stCondLst>
                                        </p:cTn>
                                        <p:tgtEl>
                                          <p:spTgt spid="20"/>
                                        </p:tgtEl>
                                      </p:cBhvr>
                                    </p:animEffect>
                                    <p:anim calcmode="lin" valueType="num">
                                      <p:cBhvr>
                                        <p:cTn id="411"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412"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413"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414"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415"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416" dur="26">
                                          <p:stCondLst>
                                            <p:cond delay="650"/>
                                          </p:stCondLst>
                                        </p:cTn>
                                        <p:tgtEl>
                                          <p:spTgt spid="20"/>
                                        </p:tgtEl>
                                      </p:cBhvr>
                                      <p:to x="100000" y="60000"/>
                                    </p:animScale>
                                    <p:animScale>
                                      <p:cBhvr>
                                        <p:cTn id="417" dur="166" decel="50000">
                                          <p:stCondLst>
                                            <p:cond delay="676"/>
                                          </p:stCondLst>
                                        </p:cTn>
                                        <p:tgtEl>
                                          <p:spTgt spid="20"/>
                                        </p:tgtEl>
                                      </p:cBhvr>
                                      <p:to x="100000" y="100000"/>
                                    </p:animScale>
                                    <p:animScale>
                                      <p:cBhvr>
                                        <p:cTn id="418" dur="26">
                                          <p:stCondLst>
                                            <p:cond delay="1312"/>
                                          </p:stCondLst>
                                        </p:cTn>
                                        <p:tgtEl>
                                          <p:spTgt spid="20"/>
                                        </p:tgtEl>
                                      </p:cBhvr>
                                      <p:to x="100000" y="80000"/>
                                    </p:animScale>
                                    <p:animScale>
                                      <p:cBhvr>
                                        <p:cTn id="419" dur="166" decel="50000">
                                          <p:stCondLst>
                                            <p:cond delay="1338"/>
                                          </p:stCondLst>
                                        </p:cTn>
                                        <p:tgtEl>
                                          <p:spTgt spid="20"/>
                                        </p:tgtEl>
                                      </p:cBhvr>
                                      <p:to x="100000" y="100000"/>
                                    </p:animScale>
                                    <p:animScale>
                                      <p:cBhvr>
                                        <p:cTn id="420" dur="26">
                                          <p:stCondLst>
                                            <p:cond delay="1642"/>
                                          </p:stCondLst>
                                        </p:cTn>
                                        <p:tgtEl>
                                          <p:spTgt spid="20"/>
                                        </p:tgtEl>
                                      </p:cBhvr>
                                      <p:to x="100000" y="90000"/>
                                    </p:animScale>
                                    <p:animScale>
                                      <p:cBhvr>
                                        <p:cTn id="421" dur="166" decel="50000">
                                          <p:stCondLst>
                                            <p:cond delay="1668"/>
                                          </p:stCondLst>
                                        </p:cTn>
                                        <p:tgtEl>
                                          <p:spTgt spid="20"/>
                                        </p:tgtEl>
                                      </p:cBhvr>
                                      <p:to x="100000" y="100000"/>
                                    </p:animScale>
                                    <p:animScale>
                                      <p:cBhvr>
                                        <p:cTn id="422" dur="26">
                                          <p:stCondLst>
                                            <p:cond delay="1808"/>
                                          </p:stCondLst>
                                        </p:cTn>
                                        <p:tgtEl>
                                          <p:spTgt spid="20"/>
                                        </p:tgtEl>
                                      </p:cBhvr>
                                      <p:to x="100000" y="95000"/>
                                    </p:animScale>
                                    <p:animScale>
                                      <p:cBhvr>
                                        <p:cTn id="423" dur="166" decel="50000">
                                          <p:stCondLst>
                                            <p:cond delay="1834"/>
                                          </p:stCondLst>
                                        </p:cTn>
                                        <p:tgtEl>
                                          <p:spTgt spid="20"/>
                                        </p:tgtEl>
                                      </p:cBhvr>
                                      <p:to x="100000" y="100000"/>
                                    </p:animScale>
                                  </p:childTnLst>
                                </p:cTn>
                              </p:par>
                              <p:par>
                                <p:cTn id="424" presetID="26" presetClass="entr" presetSubtype="0" fill="hold" grpId="2" nodeType="withEffect">
                                  <p:stCondLst>
                                    <p:cond delay="0"/>
                                  </p:stCondLst>
                                  <p:childTnLst>
                                    <p:set>
                                      <p:cBhvr>
                                        <p:cTn id="425" dur="1" fill="hold">
                                          <p:stCondLst>
                                            <p:cond delay="0"/>
                                          </p:stCondLst>
                                        </p:cTn>
                                        <p:tgtEl>
                                          <p:spTgt spid="21"/>
                                        </p:tgtEl>
                                        <p:attrNameLst>
                                          <p:attrName>style.visibility</p:attrName>
                                        </p:attrNameLst>
                                      </p:cBhvr>
                                      <p:to>
                                        <p:strVal val="visible"/>
                                      </p:to>
                                    </p:set>
                                    <p:animEffect transition="in" filter="wipe(down)">
                                      <p:cBhvr>
                                        <p:cTn id="426" dur="580">
                                          <p:stCondLst>
                                            <p:cond delay="0"/>
                                          </p:stCondLst>
                                        </p:cTn>
                                        <p:tgtEl>
                                          <p:spTgt spid="21"/>
                                        </p:tgtEl>
                                      </p:cBhvr>
                                    </p:animEffect>
                                    <p:anim calcmode="lin" valueType="num">
                                      <p:cBhvr>
                                        <p:cTn id="427"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28"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29"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430"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431"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432" dur="26">
                                          <p:stCondLst>
                                            <p:cond delay="650"/>
                                          </p:stCondLst>
                                        </p:cTn>
                                        <p:tgtEl>
                                          <p:spTgt spid="21"/>
                                        </p:tgtEl>
                                      </p:cBhvr>
                                      <p:to x="100000" y="60000"/>
                                    </p:animScale>
                                    <p:animScale>
                                      <p:cBhvr>
                                        <p:cTn id="433" dur="166" decel="50000">
                                          <p:stCondLst>
                                            <p:cond delay="676"/>
                                          </p:stCondLst>
                                        </p:cTn>
                                        <p:tgtEl>
                                          <p:spTgt spid="21"/>
                                        </p:tgtEl>
                                      </p:cBhvr>
                                      <p:to x="100000" y="100000"/>
                                    </p:animScale>
                                    <p:animScale>
                                      <p:cBhvr>
                                        <p:cTn id="434" dur="26">
                                          <p:stCondLst>
                                            <p:cond delay="1312"/>
                                          </p:stCondLst>
                                        </p:cTn>
                                        <p:tgtEl>
                                          <p:spTgt spid="21"/>
                                        </p:tgtEl>
                                      </p:cBhvr>
                                      <p:to x="100000" y="80000"/>
                                    </p:animScale>
                                    <p:animScale>
                                      <p:cBhvr>
                                        <p:cTn id="435" dur="166" decel="50000">
                                          <p:stCondLst>
                                            <p:cond delay="1338"/>
                                          </p:stCondLst>
                                        </p:cTn>
                                        <p:tgtEl>
                                          <p:spTgt spid="21"/>
                                        </p:tgtEl>
                                      </p:cBhvr>
                                      <p:to x="100000" y="100000"/>
                                    </p:animScale>
                                    <p:animScale>
                                      <p:cBhvr>
                                        <p:cTn id="436" dur="26">
                                          <p:stCondLst>
                                            <p:cond delay="1642"/>
                                          </p:stCondLst>
                                        </p:cTn>
                                        <p:tgtEl>
                                          <p:spTgt spid="21"/>
                                        </p:tgtEl>
                                      </p:cBhvr>
                                      <p:to x="100000" y="90000"/>
                                    </p:animScale>
                                    <p:animScale>
                                      <p:cBhvr>
                                        <p:cTn id="437" dur="166" decel="50000">
                                          <p:stCondLst>
                                            <p:cond delay="1668"/>
                                          </p:stCondLst>
                                        </p:cTn>
                                        <p:tgtEl>
                                          <p:spTgt spid="21"/>
                                        </p:tgtEl>
                                      </p:cBhvr>
                                      <p:to x="100000" y="100000"/>
                                    </p:animScale>
                                    <p:animScale>
                                      <p:cBhvr>
                                        <p:cTn id="438" dur="26">
                                          <p:stCondLst>
                                            <p:cond delay="1808"/>
                                          </p:stCondLst>
                                        </p:cTn>
                                        <p:tgtEl>
                                          <p:spTgt spid="21"/>
                                        </p:tgtEl>
                                      </p:cBhvr>
                                      <p:to x="100000" y="95000"/>
                                    </p:animScale>
                                    <p:animScale>
                                      <p:cBhvr>
                                        <p:cTn id="439" dur="166" decel="50000">
                                          <p:stCondLst>
                                            <p:cond delay="1834"/>
                                          </p:stCondLst>
                                        </p:cTn>
                                        <p:tgtEl>
                                          <p:spTgt spid="21"/>
                                        </p:tgtEl>
                                      </p:cBhvr>
                                      <p:to x="100000" y="100000"/>
                                    </p:animScale>
                                  </p:childTnLst>
                                </p:cTn>
                              </p:par>
                              <p:par>
                                <p:cTn id="440" presetID="26" presetClass="entr" presetSubtype="0" fill="hold" grpId="2" nodeType="withEffect">
                                  <p:stCondLst>
                                    <p:cond delay="0"/>
                                  </p:stCondLst>
                                  <p:childTnLst>
                                    <p:set>
                                      <p:cBhvr>
                                        <p:cTn id="441" dur="1" fill="hold">
                                          <p:stCondLst>
                                            <p:cond delay="0"/>
                                          </p:stCondLst>
                                        </p:cTn>
                                        <p:tgtEl>
                                          <p:spTgt spid="22"/>
                                        </p:tgtEl>
                                        <p:attrNameLst>
                                          <p:attrName>style.visibility</p:attrName>
                                        </p:attrNameLst>
                                      </p:cBhvr>
                                      <p:to>
                                        <p:strVal val="visible"/>
                                      </p:to>
                                    </p:set>
                                    <p:animEffect transition="in" filter="wipe(down)">
                                      <p:cBhvr>
                                        <p:cTn id="442" dur="580">
                                          <p:stCondLst>
                                            <p:cond delay="0"/>
                                          </p:stCondLst>
                                        </p:cTn>
                                        <p:tgtEl>
                                          <p:spTgt spid="22"/>
                                        </p:tgtEl>
                                      </p:cBhvr>
                                    </p:animEffect>
                                    <p:anim calcmode="lin" valueType="num">
                                      <p:cBhvr>
                                        <p:cTn id="443"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444"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445"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446"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447"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448" dur="26">
                                          <p:stCondLst>
                                            <p:cond delay="650"/>
                                          </p:stCondLst>
                                        </p:cTn>
                                        <p:tgtEl>
                                          <p:spTgt spid="22"/>
                                        </p:tgtEl>
                                      </p:cBhvr>
                                      <p:to x="100000" y="60000"/>
                                    </p:animScale>
                                    <p:animScale>
                                      <p:cBhvr>
                                        <p:cTn id="449" dur="166" decel="50000">
                                          <p:stCondLst>
                                            <p:cond delay="676"/>
                                          </p:stCondLst>
                                        </p:cTn>
                                        <p:tgtEl>
                                          <p:spTgt spid="22"/>
                                        </p:tgtEl>
                                      </p:cBhvr>
                                      <p:to x="100000" y="100000"/>
                                    </p:animScale>
                                    <p:animScale>
                                      <p:cBhvr>
                                        <p:cTn id="450" dur="26">
                                          <p:stCondLst>
                                            <p:cond delay="1312"/>
                                          </p:stCondLst>
                                        </p:cTn>
                                        <p:tgtEl>
                                          <p:spTgt spid="22"/>
                                        </p:tgtEl>
                                      </p:cBhvr>
                                      <p:to x="100000" y="80000"/>
                                    </p:animScale>
                                    <p:animScale>
                                      <p:cBhvr>
                                        <p:cTn id="451" dur="166" decel="50000">
                                          <p:stCondLst>
                                            <p:cond delay="1338"/>
                                          </p:stCondLst>
                                        </p:cTn>
                                        <p:tgtEl>
                                          <p:spTgt spid="22"/>
                                        </p:tgtEl>
                                      </p:cBhvr>
                                      <p:to x="100000" y="100000"/>
                                    </p:animScale>
                                    <p:animScale>
                                      <p:cBhvr>
                                        <p:cTn id="452" dur="26">
                                          <p:stCondLst>
                                            <p:cond delay="1642"/>
                                          </p:stCondLst>
                                        </p:cTn>
                                        <p:tgtEl>
                                          <p:spTgt spid="22"/>
                                        </p:tgtEl>
                                      </p:cBhvr>
                                      <p:to x="100000" y="90000"/>
                                    </p:animScale>
                                    <p:animScale>
                                      <p:cBhvr>
                                        <p:cTn id="453" dur="166" decel="50000">
                                          <p:stCondLst>
                                            <p:cond delay="1668"/>
                                          </p:stCondLst>
                                        </p:cTn>
                                        <p:tgtEl>
                                          <p:spTgt spid="22"/>
                                        </p:tgtEl>
                                      </p:cBhvr>
                                      <p:to x="100000" y="100000"/>
                                    </p:animScale>
                                    <p:animScale>
                                      <p:cBhvr>
                                        <p:cTn id="454" dur="26">
                                          <p:stCondLst>
                                            <p:cond delay="1808"/>
                                          </p:stCondLst>
                                        </p:cTn>
                                        <p:tgtEl>
                                          <p:spTgt spid="22"/>
                                        </p:tgtEl>
                                      </p:cBhvr>
                                      <p:to x="100000" y="95000"/>
                                    </p:animScale>
                                    <p:animScale>
                                      <p:cBhvr>
                                        <p:cTn id="455" dur="166" decel="50000">
                                          <p:stCondLst>
                                            <p:cond delay="1834"/>
                                          </p:stCondLst>
                                        </p:cTn>
                                        <p:tgtEl>
                                          <p:spTgt spid="22"/>
                                        </p:tgtEl>
                                      </p:cBhvr>
                                      <p:to x="100000" y="100000"/>
                                    </p:animScale>
                                  </p:childTnLst>
                                </p:cTn>
                              </p:par>
                              <p:par>
                                <p:cTn id="456" presetID="26" presetClass="entr" presetSubtype="0" fill="hold" grpId="2" nodeType="withEffect">
                                  <p:stCondLst>
                                    <p:cond delay="0"/>
                                  </p:stCondLst>
                                  <p:childTnLst>
                                    <p:set>
                                      <p:cBhvr>
                                        <p:cTn id="457" dur="1" fill="hold">
                                          <p:stCondLst>
                                            <p:cond delay="0"/>
                                          </p:stCondLst>
                                        </p:cTn>
                                        <p:tgtEl>
                                          <p:spTgt spid="23"/>
                                        </p:tgtEl>
                                        <p:attrNameLst>
                                          <p:attrName>style.visibility</p:attrName>
                                        </p:attrNameLst>
                                      </p:cBhvr>
                                      <p:to>
                                        <p:strVal val="visible"/>
                                      </p:to>
                                    </p:set>
                                    <p:animEffect transition="in" filter="wipe(down)">
                                      <p:cBhvr>
                                        <p:cTn id="458" dur="580">
                                          <p:stCondLst>
                                            <p:cond delay="0"/>
                                          </p:stCondLst>
                                        </p:cTn>
                                        <p:tgtEl>
                                          <p:spTgt spid="23"/>
                                        </p:tgtEl>
                                      </p:cBhvr>
                                    </p:animEffect>
                                    <p:anim calcmode="lin" valueType="num">
                                      <p:cBhvr>
                                        <p:cTn id="459"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60"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61"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462"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463"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464" dur="26">
                                          <p:stCondLst>
                                            <p:cond delay="650"/>
                                          </p:stCondLst>
                                        </p:cTn>
                                        <p:tgtEl>
                                          <p:spTgt spid="23"/>
                                        </p:tgtEl>
                                      </p:cBhvr>
                                      <p:to x="100000" y="60000"/>
                                    </p:animScale>
                                    <p:animScale>
                                      <p:cBhvr>
                                        <p:cTn id="465" dur="166" decel="50000">
                                          <p:stCondLst>
                                            <p:cond delay="676"/>
                                          </p:stCondLst>
                                        </p:cTn>
                                        <p:tgtEl>
                                          <p:spTgt spid="23"/>
                                        </p:tgtEl>
                                      </p:cBhvr>
                                      <p:to x="100000" y="100000"/>
                                    </p:animScale>
                                    <p:animScale>
                                      <p:cBhvr>
                                        <p:cTn id="466" dur="26">
                                          <p:stCondLst>
                                            <p:cond delay="1312"/>
                                          </p:stCondLst>
                                        </p:cTn>
                                        <p:tgtEl>
                                          <p:spTgt spid="23"/>
                                        </p:tgtEl>
                                      </p:cBhvr>
                                      <p:to x="100000" y="80000"/>
                                    </p:animScale>
                                    <p:animScale>
                                      <p:cBhvr>
                                        <p:cTn id="467" dur="166" decel="50000">
                                          <p:stCondLst>
                                            <p:cond delay="1338"/>
                                          </p:stCondLst>
                                        </p:cTn>
                                        <p:tgtEl>
                                          <p:spTgt spid="23"/>
                                        </p:tgtEl>
                                      </p:cBhvr>
                                      <p:to x="100000" y="100000"/>
                                    </p:animScale>
                                    <p:animScale>
                                      <p:cBhvr>
                                        <p:cTn id="468" dur="26">
                                          <p:stCondLst>
                                            <p:cond delay="1642"/>
                                          </p:stCondLst>
                                        </p:cTn>
                                        <p:tgtEl>
                                          <p:spTgt spid="23"/>
                                        </p:tgtEl>
                                      </p:cBhvr>
                                      <p:to x="100000" y="90000"/>
                                    </p:animScale>
                                    <p:animScale>
                                      <p:cBhvr>
                                        <p:cTn id="469" dur="166" decel="50000">
                                          <p:stCondLst>
                                            <p:cond delay="1668"/>
                                          </p:stCondLst>
                                        </p:cTn>
                                        <p:tgtEl>
                                          <p:spTgt spid="23"/>
                                        </p:tgtEl>
                                      </p:cBhvr>
                                      <p:to x="100000" y="100000"/>
                                    </p:animScale>
                                    <p:animScale>
                                      <p:cBhvr>
                                        <p:cTn id="470" dur="26">
                                          <p:stCondLst>
                                            <p:cond delay="1808"/>
                                          </p:stCondLst>
                                        </p:cTn>
                                        <p:tgtEl>
                                          <p:spTgt spid="23"/>
                                        </p:tgtEl>
                                      </p:cBhvr>
                                      <p:to x="100000" y="95000"/>
                                    </p:animScale>
                                    <p:animScale>
                                      <p:cBhvr>
                                        <p:cTn id="471" dur="166" decel="50000">
                                          <p:stCondLst>
                                            <p:cond delay="1834"/>
                                          </p:stCondLst>
                                        </p:cTn>
                                        <p:tgtEl>
                                          <p:spTgt spid="23"/>
                                        </p:tgtEl>
                                      </p:cBhvr>
                                      <p:to x="100000" y="100000"/>
                                    </p:animScale>
                                  </p:childTnLst>
                                </p:cTn>
                              </p:par>
                              <p:par>
                                <p:cTn id="472" presetID="26" presetClass="entr" presetSubtype="0" fill="hold" grpId="2" nodeType="withEffect">
                                  <p:stCondLst>
                                    <p:cond delay="0"/>
                                  </p:stCondLst>
                                  <p:childTnLst>
                                    <p:set>
                                      <p:cBhvr>
                                        <p:cTn id="473" dur="1" fill="hold">
                                          <p:stCondLst>
                                            <p:cond delay="0"/>
                                          </p:stCondLst>
                                        </p:cTn>
                                        <p:tgtEl>
                                          <p:spTgt spid="24"/>
                                        </p:tgtEl>
                                        <p:attrNameLst>
                                          <p:attrName>style.visibility</p:attrName>
                                        </p:attrNameLst>
                                      </p:cBhvr>
                                      <p:to>
                                        <p:strVal val="visible"/>
                                      </p:to>
                                    </p:set>
                                    <p:animEffect transition="in" filter="wipe(down)">
                                      <p:cBhvr>
                                        <p:cTn id="474" dur="580">
                                          <p:stCondLst>
                                            <p:cond delay="0"/>
                                          </p:stCondLst>
                                        </p:cTn>
                                        <p:tgtEl>
                                          <p:spTgt spid="24"/>
                                        </p:tgtEl>
                                      </p:cBhvr>
                                    </p:animEffect>
                                    <p:anim calcmode="lin" valueType="num">
                                      <p:cBhvr>
                                        <p:cTn id="475"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76"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77"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478"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479"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480" dur="26">
                                          <p:stCondLst>
                                            <p:cond delay="650"/>
                                          </p:stCondLst>
                                        </p:cTn>
                                        <p:tgtEl>
                                          <p:spTgt spid="24"/>
                                        </p:tgtEl>
                                      </p:cBhvr>
                                      <p:to x="100000" y="60000"/>
                                    </p:animScale>
                                    <p:animScale>
                                      <p:cBhvr>
                                        <p:cTn id="481" dur="166" decel="50000">
                                          <p:stCondLst>
                                            <p:cond delay="676"/>
                                          </p:stCondLst>
                                        </p:cTn>
                                        <p:tgtEl>
                                          <p:spTgt spid="24"/>
                                        </p:tgtEl>
                                      </p:cBhvr>
                                      <p:to x="100000" y="100000"/>
                                    </p:animScale>
                                    <p:animScale>
                                      <p:cBhvr>
                                        <p:cTn id="482" dur="26">
                                          <p:stCondLst>
                                            <p:cond delay="1312"/>
                                          </p:stCondLst>
                                        </p:cTn>
                                        <p:tgtEl>
                                          <p:spTgt spid="24"/>
                                        </p:tgtEl>
                                      </p:cBhvr>
                                      <p:to x="100000" y="80000"/>
                                    </p:animScale>
                                    <p:animScale>
                                      <p:cBhvr>
                                        <p:cTn id="483" dur="166" decel="50000">
                                          <p:stCondLst>
                                            <p:cond delay="1338"/>
                                          </p:stCondLst>
                                        </p:cTn>
                                        <p:tgtEl>
                                          <p:spTgt spid="24"/>
                                        </p:tgtEl>
                                      </p:cBhvr>
                                      <p:to x="100000" y="100000"/>
                                    </p:animScale>
                                    <p:animScale>
                                      <p:cBhvr>
                                        <p:cTn id="484" dur="26">
                                          <p:stCondLst>
                                            <p:cond delay="1642"/>
                                          </p:stCondLst>
                                        </p:cTn>
                                        <p:tgtEl>
                                          <p:spTgt spid="24"/>
                                        </p:tgtEl>
                                      </p:cBhvr>
                                      <p:to x="100000" y="90000"/>
                                    </p:animScale>
                                    <p:animScale>
                                      <p:cBhvr>
                                        <p:cTn id="485" dur="166" decel="50000">
                                          <p:stCondLst>
                                            <p:cond delay="1668"/>
                                          </p:stCondLst>
                                        </p:cTn>
                                        <p:tgtEl>
                                          <p:spTgt spid="24"/>
                                        </p:tgtEl>
                                      </p:cBhvr>
                                      <p:to x="100000" y="100000"/>
                                    </p:animScale>
                                    <p:animScale>
                                      <p:cBhvr>
                                        <p:cTn id="486" dur="26">
                                          <p:stCondLst>
                                            <p:cond delay="1808"/>
                                          </p:stCondLst>
                                        </p:cTn>
                                        <p:tgtEl>
                                          <p:spTgt spid="24"/>
                                        </p:tgtEl>
                                      </p:cBhvr>
                                      <p:to x="100000" y="95000"/>
                                    </p:animScale>
                                    <p:animScale>
                                      <p:cBhvr>
                                        <p:cTn id="487" dur="166" decel="50000">
                                          <p:stCondLst>
                                            <p:cond delay="1834"/>
                                          </p:stCondLst>
                                        </p:cTn>
                                        <p:tgtEl>
                                          <p:spTgt spid="24"/>
                                        </p:tgtEl>
                                      </p:cBhvr>
                                      <p:to x="100000" y="100000"/>
                                    </p:animScale>
                                  </p:childTnLst>
                                </p:cTn>
                              </p:par>
                              <p:par>
                                <p:cTn id="488" presetID="26" presetClass="entr" presetSubtype="0" fill="hold" grpId="2" nodeType="withEffect">
                                  <p:stCondLst>
                                    <p:cond delay="0"/>
                                  </p:stCondLst>
                                  <p:childTnLst>
                                    <p:set>
                                      <p:cBhvr>
                                        <p:cTn id="489" dur="1" fill="hold">
                                          <p:stCondLst>
                                            <p:cond delay="0"/>
                                          </p:stCondLst>
                                        </p:cTn>
                                        <p:tgtEl>
                                          <p:spTgt spid="25"/>
                                        </p:tgtEl>
                                        <p:attrNameLst>
                                          <p:attrName>style.visibility</p:attrName>
                                        </p:attrNameLst>
                                      </p:cBhvr>
                                      <p:to>
                                        <p:strVal val="visible"/>
                                      </p:to>
                                    </p:set>
                                    <p:animEffect transition="in" filter="wipe(down)">
                                      <p:cBhvr>
                                        <p:cTn id="490" dur="580">
                                          <p:stCondLst>
                                            <p:cond delay="0"/>
                                          </p:stCondLst>
                                        </p:cTn>
                                        <p:tgtEl>
                                          <p:spTgt spid="25"/>
                                        </p:tgtEl>
                                      </p:cBhvr>
                                    </p:animEffect>
                                    <p:anim calcmode="lin" valueType="num">
                                      <p:cBhvr>
                                        <p:cTn id="491"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92"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493"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494"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495"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496" dur="26">
                                          <p:stCondLst>
                                            <p:cond delay="650"/>
                                          </p:stCondLst>
                                        </p:cTn>
                                        <p:tgtEl>
                                          <p:spTgt spid="25"/>
                                        </p:tgtEl>
                                      </p:cBhvr>
                                      <p:to x="100000" y="60000"/>
                                    </p:animScale>
                                    <p:animScale>
                                      <p:cBhvr>
                                        <p:cTn id="497" dur="166" decel="50000">
                                          <p:stCondLst>
                                            <p:cond delay="676"/>
                                          </p:stCondLst>
                                        </p:cTn>
                                        <p:tgtEl>
                                          <p:spTgt spid="25"/>
                                        </p:tgtEl>
                                      </p:cBhvr>
                                      <p:to x="100000" y="100000"/>
                                    </p:animScale>
                                    <p:animScale>
                                      <p:cBhvr>
                                        <p:cTn id="498" dur="26">
                                          <p:stCondLst>
                                            <p:cond delay="1312"/>
                                          </p:stCondLst>
                                        </p:cTn>
                                        <p:tgtEl>
                                          <p:spTgt spid="25"/>
                                        </p:tgtEl>
                                      </p:cBhvr>
                                      <p:to x="100000" y="80000"/>
                                    </p:animScale>
                                    <p:animScale>
                                      <p:cBhvr>
                                        <p:cTn id="499" dur="166" decel="50000">
                                          <p:stCondLst>
                                            <p:cond delay="1338"/>
                                          </p:stCondLst>
                                        </p:cTn>
                                        <p:tgtEl>
                                          <p:spTgt spid="25"/>
                                        </p:tgtEl>
                                      </p:cBhvr>
                                      <p:to x="100000" y="100000"/>
                                    </p:animScale>
                                    <p:animScale>
                                      <p:cBhvr>
                                        <p:cTn id="500" dur="26">
                                          <p:stCondLst>
                                            <p:cond delay="1642"/>
                                          </p:stCondLst>
                                        </p:cTn>
                                        <p:tgtEl>
                                          <p:spTgt spid="25"/>
                                        </p:tgtEl>
                                      </p:cBhvr>
                                      <p:to x="100000" y="90000"/>
                                    </p:animScale>
                                    <p:animScale>
                                      <p:cBhvr>
                                        <p:cTn id="501" dur="166" decel="50000">
                                          <p:stCondLst>
                                            <p:cond delay="1668"/>
                                          </p:stCondLst>
                                        </p:cTn>
                                        <p:tgtEl>
                                          <p:spTgt spid="25"/>
                                        </p:tgtEl>
                                      </p:cBhvr>
                                      <p:to x="100000" y="100000"/>
                                    </p:animScale>
                                    <p:animScale>
                                      <p:cBhvr>
                                        <p:cTn id="502" dur="26">
                                          <p:stCondLst>
                                            <p:cond delay="1808"/>
                                          </p:stCondLst>
                                        </p:cTn>
                                        <p:tgtEl>
                                          <p:spTgt spid="25"/>
                                        </p:tgtEl>
                                      </p:cBhvr>
                                      <p:to x="100000" y="95000"/>
                                    </p:animScale>
                                    <p:animScale>
                                      <p:cBhvr>
                                        <p:cTn id="503" dur="166" decel="50000">
                                          <p:stCondLst>
                                            <p:cond delay="1834"/>
                                          </p:stCondLst>
                                        </p:cTn>
                                        <p:tgtEl>
                                          <p:spTgt spid="25"/>
                                        </p:tgtEl>
                                      </p:cBhvr>
                                      <p:to x="100000" y="100000"/>
                                    </p:animScale>
                                  </p:childTnLst>
                                </p:cTn>
                              </p:par>
                              <p:par>
                                <p:cTn id="504" presetID="26" presetClass="entr" presetSubtype="0" fill="hold" grpId="2" nodeType="withEffect">
                                  <p:stCondLst>
                                    <p:cond delay="0"/>
                                  </p:stCondLst>
                                  <p:childTnLst>
                                    <p:set>
                                      <p:cBhvr>
                                        <p:cTn id="505" dur="1" fill="hold">
                                          <p:stCondLst>
                                            <p:cond delay="0"/>
                                          </p:stCondLst>
                                        </p:cTn>
                                        <p:tgtEl>
                                          <p:spTgt spid="26"/>
                                        </p:tgtEl>
                                        <p:attrNameLst>
                                          <p:attrName>style.visibility</p:attrName>
                                        </p:attrNameLst>
                                      </p:cBhvr>
                                      <p:to>
                                        <p:strVal val="visible"/>
                                      </p:to>
                                    </p:set>
                                    <p:animEffect transition="in" filter="wipe(down)">
                                      <p:cBhvr>
                                        <p:cTn id="506" dur="580">
                                          <p:stCondLst>
                                            <p:cond delay="0"/>
                                          </p:stCondLst>
                                        </p:cTn>
                                        <p:tgtEl>
                                          <p:spTgt spid="26"/>
                                        </p:tgtEl>
                                      </p:cBhvr>
                                    </p:animEffect>
                                    <p:anim calcmode="lin" valueType="num">
                                      <p:cBhvr>
                                        <p:cTn id="507"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508"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509"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510"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511"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512" dur="26">
                                          <p:stCondLst>
                                            <p:cond delay="650"/>
                                          </p:stCondLst>
                                        </p:cTn>
                                        <p:tgtEl>
                                          <p:spTgt spid="26"/>
                                        </p:tgtEl>
                                      </p:cBhvr>
                                      <p:to x="100000" y="60000"/>
                                    </p:animScale>
                                    <p:animScale>
                                      <p:cBhvr>
                                        <p:cTn id="513" dur="166" decel="50000">
                                          <p:stCondLst>
                                            <p:cond delay="676"/>
                                          </p:stCondLst>
                                        </p:cTn>
                                        <p:tgtEl>
                                          <p:spTgt spid="26"/>
                                        </p:tgtEl>
                                      </p:cBhvr>
                                      <p:to x="100000" y="100000"/>
                                    </p:animScale>
                                    <p:animScale>
                                      <p:cBhvr>
                                        <p:cTn id="514" dur="26">
                                          <p:stCondLst>
                                            <p:cond delay="1312"/>
                                          </p:stCondLst>
                                        </p:cTn>
                                        <p:tgtEl>
                                          <p:spTgt spid="26"/>
                                        </p:tgtEl>
                                      </p:cBhvr>
                                      <p:to x="100000" y="80000"/>
                                    </p:animScale>
                                    <p:animScale>
                                      <p:cBhvr>
                                        <p:cTn id="515" dur="166" decel="50000">
                                          <p:stCondLst>
                                            <p:cond delay="1338"/>
                                          </p:stCondLst>
                                        </p:cTn>
                                        <p:tgtEl>
                                          <p:spTgt spid="26"/>
                                        </p:tgtEl>
                                      </p:cBhvr>
                                      <p:to x="100000" y="100000"/>
                                    </p:animScale>
                                    <p:animScale>
                                      <p:cBhvr>
                                        <p:cTn id="516" dur="26">
                                          <p:stCondLst>
                                            <p:cond delay="1642"/>
                                          </p:stCondLst>
                                        </p:cTn>
                                        <p:tgtEl>
                                          <p:spTgt spid="26"/>
                                        </p:tgtEl>
                                      </p:cBhvr>
                                      <p:to x="100000" y="90000"/>
                                    </p:animScale>
                                    <p:animScale>
                                      <p:cBhvr>
                                        <p:cTn id="517" dur="166" decel="50000">
                                          <p:stCondLst>
                                            <p:cond delay="1668"/>
                                          </p:stCondLst>
                                        </p:cTn>
                                        <p:tgtEl>
                                          <p:spTgt spid="26"/>
                                        </p:tgtEl>
                                      </p:cBhvr>
                                      <p:to x="100000" y="100000"/>
                                    </p:animScale>
                                    <p:animScale>
                                      <p:cBhvr>
                                        <p:cTn id="518" dur="26">
                                          <p:stCondLst>
                                            <p:cond delay="1808"/>
                                          </p:stCondLst>
                                        </p:cTn>
                                        <p:tgtEl>
                                          <p:spTgt spid="26"/>
                                        </p:tgtEl>
                                      </p:cBhvr>
                                      <p:to x="100000" y="95000"/>
                                    </p:animScale>
                                    <p:animScale>
                                      <p:cBhvr>
                                        <p:cTn id="519" dur="166" decel="50000">
                                          <p:stCondLst>
                                            <p:cond delay="1834"/>
                                          </p:stCondLst>
                                        </p:cTn>
                                        <p:tgtEl>
                                          <p:spTgt spid="26"/>
                                        </p:tgtEl>
                                      </p:cBhvr>
                                      <p:to x="100000" y="100000"/>
                                    </p:animScale>
                                  </p:childTnLst>
                                </p:cTn>
                              </p:par>
                              <p:par>
                                <p:cTn id="520" presetID="26" presetClass="entr" presetSubtype="0" fill="hold" grpId="2" nodeType="withEffect">
                                  <p:stCondLst>
                                    <p:cond delay="0"/>
                                  </p:stCondLst>
                                  <p:childTnLst>
                                    <p:set>
                                      <p:cBhvr>
                                        <p:cTn id="521" dur="1" fill="hold">
                                          <p:stCondLst>
                                            <p:cond delay="0"/>
                                          </p:stCondLst>
                                        </p:cTn>
                                        <p:tgtEl>
                                          <p:spTgt spid="27"/>
                                        </p:tgtEl>
                                        <p:attrNameLst>
                                          <p:attrName>style.visibility</p:attrName>
                                        </p:attrNameLst>
                                      </p:cBhvr>
                                      <p:to>
                                        <p:strVal val="visible"/>
                                      </p:to>
                                    </p:set>
                                    <p:animEffect transition="in" filter="wipe(down)">
                                      <p:cBhvr>
                                        <p:cTn id="522" dur="580">
                                          <p:stCondLst>
                                            <p:cond delay="0"/>
                                          </p:stCondLst>
                                        </p:cTn>
                                        <p:tgtEl>
                                          <p:spTgt spid="27"/>
                                        </p:tgtEl>
                                      </p:cBhvr>
                                    </p:animEffect>
                                    <p:anim calcmode="lin" valueType="num">
                                      <p:cBhvr>
                                        <p:cTn id="523"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4"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25"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526"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527"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528" dur="26">
                                          <p:stCondLst>
                                            <p:cond delay="650"/>
                                          </p:stCondLst>
                                        </p:cTn>
                                        <p:tgtEl>
                                          <p:spTgt spid="27"/>
                                        </p:tgtEl>
                                      </p:cBhvr>
                                      <p:to x="100000" y="60000"/>
                                    </p:animScale>
                                    <p:animScale>
                                      <p:cBhvr>
                                        <p:cTn id="529" dur="166" decel="50000">
                                          <p:stCondLst>
                                            <p:cond delay="676"/>
                                          </p:stCondLst>
                                        </p:cTn>
                                        <p:tgtEl>
                                          <p:spTgt spid="27"/>
                                        </p:tgtEl>
                                      </p:cBhvr>
                                      <p:to x="100000" y="100000"/>
                                    </p:animScale>
                                    <p:animScale>
                                      <p:cBhvr>
                                        <p:cTn id="530" dur="26">
                                          <p:stCondLst>
                                            <p:cond delay="1312"/>
                                          </p:stCondLst>
                                        </p:cTn>
                                        <p:tgtEl>
                                          <p:spTgt spid="27"/>
                                        </p:tgtEl>
                                      </p:cBhvr>
                                      <p:to x="100000" y="80000"/>
                                    </p:animScale>
                                    <p:animScale>
                                      <p:cBhvr>
                                        <p:cTn id="531" dur="166" decel="50000">
                                          <p:stCondLst>
                                            <p:cond delay="1338"/>
                                          </p:stCondLst>
                                        </p:cTn>
                                        <p:tgtEl>
                                          <p:spTgt spid="27"/>
                                        </p:tgtEl>
                                      </p:cBhvr>
                                      <p:to x="100000" y="100000"/>
                                    </p:animScale>
                                    <p:animScale>
                                      <p:cBhvr>
                                        <p:cTn id="532" dur="26">
                                          <p:stCondLst>
                                            <p:cond delay="1642"/>
                                          </p:stCondLst>
                                        </p:cTn>
                                        <p:tgtEl>
                                          <p:spTgt spid="27"/>
                                        </p:tgtEl>
                                      </p:cBhvr>
                                      <p:to x="100000" y="90000"/>
                                    </p:animScale>
                                    <p:animScale>
                                      <p:cBhvr>
                                        <p:cTn id="533" dur="166" decel="50000">
                                          <p:stCondLst>
                                            <p:cond delay="1668"/>
                                          </p:stCondLst>
                                        </p:cTn>
                                        <p:tgtEl>
                                          <p:spTgt spid="27"/>
                                        </p:tgtEl>
                                      </p:cBhvr>
                                      <p:to x="100000" y="100000"/>
                                    </p:animScale>
                                    <p:animScale>
                                      <p:cBhvr>
                                        <p:cTn id="534" dur="26">
                                          <p:stCondLst>
                                            <p:cond delay="1808"/>
                                          </p:stCondLst>
                                        </p:cTn>
                                        <p:tgtEl>
                                          <p:spTgt spid="27"/>
                                        </p:tgtEl>
                                      </p:cBhvr>
                                      <p:to x="100000" y="95000"/>
                                    </p:animScale>
                                    <p:animScale>
                                      <p:cBhvr>
                                        <p:cTn id="535" dur="166" decel="50000">
                                          <p:stCondLst>
                                            <p:cond delay="1834"/>
                                          </p:stCondLst>
                                        </p:cTn>
                                        <p:tgtEl>
                                          <p:spTgt spid="27"/>
                                        </p:tgtEl>
                                      </p:cBhvr>
                                      <p:to x="100000" y="100000"/>
                                    </p:animScale>
                                  </p:childTnLst>
                                </p:cTn>
                              </p:par>
                            </p:childTnLst>
                          </p:cTn>
                        </p:par>
                        <p:par>
                          <p:cTn id="536" fill="hold">
                            <p:stCondLst>
                              <p:cond delay="2000"/>
                            </p:stCondLst>
                            <p:childTnLst>
                              <p:par>
                                <p:cTn id="537" presetID="8" presetClass="emph" presetSubtype="0" fill="hold" grpId="3" nodeType="afterEffect">
                                  <p:stCondLst>
                                    <p:cond delay="0"/>
                                  </p:stCondLst>
                                  <p:childTnLst>
                                    <p:animRot by="5400000">
                                      <p:cBhvr>
                                        <p:cTn id="538" dur="2000" fill="hold"/>
                                        <p:tgtEl>
                                          <p:spTgt spid="4"/>
                                        </p:tgtEl>
                                        <p:attrNameLst>
                                          <p:attrName>r</p:attrName>
                                        </p:attrNameLst>
                                      </p:cBhvr>
                                    </p:animRot>
                                  </p:childTnLst>
                                </p:cTn>
                              </p:par>
                              <p:par>
                                <p:cTn id="539" presetID="8" presetClass="emph" presetSubtype="0" fill="hold" grpId="3" nodeType="withEffect">
                                  <p:stCondLst>
                                    <p:cond delay="0"/>
                                  </p:stCondLst>
                                  <p:childTnLst>
                                    <p:animRot by="5400000">
                                      <p:cBhvr>
                                        <p:cTn id="540" dur="2000" fill="hold"/>
                                        <p:tgtEl>
                                          <p:spTgt spid="6"/>
                                        </p:tgtEl>
                                        <p:attrNameLst>
                                          <p:attrName>r</p:attrName>
                                        </p:attrNameLst>
                                      </p:cBhvr>
                                    </p:animRot>
                                  </p:childTnLst>
                                </p:cTn>
                              </p:par>
                              <p:par>
                                <p:cTn id="541" presetID="8" presetClass="emph" presetSubtype="0" fill="hold" grpId="3" nodeType="withEffect">
                                  <p:stCondLst>
                                    <p:cond delay="0"/>
                                  </p:stCondLst>
                                  <p:childTnLst>
                                    <p:animRot by="5400000">
                                      <p:cBhvr>
                                        <p:cTn id="542" dur="2000" fill="hold"/>
                                        <p:tgtEl>
                                          <p:spTgt spid="8"/>
                                        </p:tgtEl>
                                        <p:attrNameLst>
                                          <p:attrName>r</p:attrName>
                                        </p:attrNameLst>
                                      </p:cBhvr>
                                    </p:animRot>
                                  </p:childTnLst>
                                </p:cTn>
                              </p:par>
                              <p:par>
                                <p:cTn id="543" presetID="8" presetClass="emph" presetSubtype="0" fill="hold" grpId="3" nodeType="withEffect">
                                  <p:stCondLst>
                                    <p:cond delay="0"/>
                                  </p:stCondLst>
                                  <p:childTnLst>
                                    <p:animRot by="5400000">
                                      <p:cBhvr>
                                        <p:cTn id="544" dur="2000" fill="hold"/>
                                        <p:tgtEl>
                                          <p:spTgt spid="10"/>
                                        </p:tgtEl>
                                        <p:attrNameLst>
                                          <p:attrName>r</p:attrName>
                                        </p:attrNameLst>
                                      </p:cBhvr>
                                    </p:animRot>
                                  </p:childTnLst>
                                </p:cTn>
                              </p:par>
                              <p:par>
                                <p:cTn id="545" presetID="8" presetClass="emph" presetSubtype="0" fill="hold" grpId="3" nodeType="withEffect">
                                  <p:stCondLst>
                                    <p:cond delay="0"/>
                                  </p:stCondLst>
                                  <p:childTnLst>
                                    <p:animRot by="5400000">
                                      <p:cBhvr>
                                        <p:cTn id="546" dur="2000" fill="hold"/>
                                        <p:tgtEl>
                                          <p:spTgt spid="12"/>
                                        </p:tgtEl>
                                        <p:attrNameLst>
                                          <p:attrName>r</p:attrName>
                                        </p:attrNameLst>
                                      </p:cBhvr>
                                    </p:animRot>
                                  </p:childTnLst>
                                </p:cTn>
                              </p:par>
                              <p:par>
                                <p:cTn id="547" presetID="8" presetClass="emph" presetSubtype="0" fill="hold" grpId="3" nodeType="withEffect">
                                  <p:stCondLst>
                                    <p:cond delay="0"/>
                                  </p:stCondLst>
                                  <p:childTnLst>
                                    <p:animRot by="5400000">
                                      <p:cBhvr>
                                        <p:cTn id="548" dur="2000" fill="hold"/>
                                        <p:tgtEl>
                                          <p:spTgt spid="13"/>
                                        </p:tgtEl>
                                        <p:attrNameLst>
                                          <p:attrName>r</p:attrName>
                                        </p:attrNameLst>
                                      </p:cBhvr>
                                    </p:animRot>
                                  </p:childTnLst>
                                </p:cTn>
                              </p:par>
                              <p:par>
                                <p:cTn id="549" presetID="8" presetClass="emph" presetSubtype="0" fill="hold" grpId="3" nodeType="withEffect">
                                  <p:stCondLst>
                                    <p:cond delay="0"/>
                                  </p:stCondLst>
                                  <p:childTnLst>
                                    <p:animRot by="5400000">
                                      <p:cBhvr>
                                        <p:cTn id="550" dur="2000" fill="hold"/>
                                        <p:tgtEl>
                                          <p:spTgt spid="14"/>
                                        </p:tgtEl>
                                        <p:attrNameLst>
                                          <p:attrName>r</p:attrName>
                                        </p:attrNameLst>
                                      </p:cBhvr>
                                    </p:animRot>
                                  </p:childTnLst>
                                </p:cTn>
                              </p:par>
                              <p:par>
                                <p:cTn id="551" presetID="8" presetClass="emph" presetSubtype="0" fill="hold" grpId="3" nodeType="withEffect">
                                  <p:stCondLst>
                                    <p:cond delay="0"/>
                                  </p:stCondLst>
                                  <p:childTnLst>
                                    <p:animRot by="5400000">
                                      <p:cBhvr>
                                        <p:cTn id="552" dur="2000" fill="hold"/>
                                        <p:tgtEl>
                                          <p:spTgt spid="15"/>
                                        </p:tgtEl>
                                        <p:attrNameLst>
                                          <p:attrName>r</p:attrName>
                                        </p:attrNameLst>
                                      </p:cBhvr>
                                    </p:animRot>
                                  </p:childTnLst>
                                </p:cTn>
                              </p:par>
                              <p:par>
                                <p:cTn id="553" presetID="8" presetClass="emph" presetSubtype="0" fill="hold" grpId="3" nodeType="withEffect">
                                  <p:stCondLst>
                                    <p:cond delay="0"/>
                                  </p:stCondLst>
                                  <p:childTnLst>
                                    <p:animRot by="5400000">
                                      <p:cBhvr>
                                        <p:cTn id="554" dur="2000" fill="hold"/>
                                        <p:tgtEl>
                                          <p:spTgt spid="16"/>
                                        </p:tgtEl>
                                        <p:attrNameLst>
                                          <p:attrName>r</p:attrName>
                                        </p:attrNameLst>
                                      </p:cBhvr>
                                    </p:animRot>
                                  </p:childTnLst>
                                </p:cTn>
                              </p:par>
                              <p:par>
                                <p:cTn id="555" presetID="8" presetClass="emph" presetSubtype="0" fill="hold" grpId="3" nodeType="withEffect">
                                  <p:stCondLst>
                                    <p:cond delay="0"/>
                                  </p:stCondLst>
                                  <p:childTnLst>
                                    <p:animRot by="5400000">
                                      <p:cBhvr>
                                        <p:cTn id="556" dur="2000" fill="hold"/>
                                        <p:tgtEl>
                                          <p:spTgt spid="17"/>
                                        </p:tgtEl>
                                        <p:attrNameLst>
                                          <p:attrName>r</p:attrName>
                                        </p:attrNameLst>
                                      </p:cBhvr>
                                    </p:animRot>
                                  </p:childTnLst>
                                </p:cTn>
                              </p:par>
                              <p:par>
                                <p:cTn id="557" presetID="8" presetClass="emph" presetSubtype="0" fill="hold" grpId="3" nodeType="withEffect">
                                  <p:stCondLst>
                                    <p:cond delay="0"/>
                                  </p:stCondLst>
                                  <p:childTnLst>
                                    <p:animRot by="5400000">
                                      <p:cBhvr>
                                        <p:cTn id="558" dur="2000" fill="hold"/>
                                        <p:tgtEl>
                                          <p:spTgt spid="18"/>
                                        </p:tgtEl>
                                        <p:attrNameLst>
                                          <p:attrName>r</p:attrName>
                                        </p:attrNameLst>
                                      </p:cBhvr>
                                    </p:animRot>
                                  </p:childTnLst>
                                </p:cTn>
                              </p:par>
                              <p:par>
                                <p:cTn id="559" presetID="8" presetClass="emph" presetSubtype="0" fill="hold" grpId="3" nodeType="withEffect">
                                  <p:stCondLst>
                                    <p:cond delay="0"/>
                                  </p:stCondLst>
                                  <p:childTnLst>
                                    <p:animRot by="5400000">
                                      <p:cBhvr>
                                        <p:cTn id="560" dur="2000" fill="hold"/>
                                        <p:tgtEl>
                                          <p:spTgt spid="19"/>
                                        </p:tgtEl>
                                        <p:attrNameLst>
                                          <p:attrName>r</p:attrName>
                                        </p:attrNameLst>
                                      </p:cBhvr>
                                    </p:animRot>
                                  </p:childTnLst>
                                </p:cTn>
                              </p:par>
                              <p:par>
                                <p:cTn id="561" presetID="8" presetClass="emph" presetSubtype="0" fill="hold" grpId="3" nodeType="withEffect">
                                  <p:stCondLst>
                                    <p:cond delay="0"/>
                                  </p:stCondLst>
                                  <p:childTnLst>
                                    <p:animRot by="-5400000">
                                      <p:cBhvr>
                                        <p:cTn id="562" dur="2000" fill="hold"/>
                                        <p:tgtEl>
                                          <p:spTgt spid="5"/>
                                        </p:tgtEl>
                                        <p:attrNameLst>
                                          <p:attrName>r</p:attrName>
                                        </p:attrNameLst>
                                      </p:cBhvr>
                                    </p:animRot>
                                  </p:childTnLst>
                                </p:cTn>
                              </p:par>
                              <p:par>
                                <p:cTn id="563" presetID="8" presetClass="emph" presetSubtype="0" fill="hold" grpId="3" nodeType="withEffect">
                                  <p:stCondLst>
                                    <p:cond delay="0"/>
                                  </p:stCondLst>
                                  <p:childTnLst>
                                    <p:animRot by="-5400000">
                                      <p:cBhvr>
                                        <p:cTn id="564" dur="2000" fill="hold"/>
                                        <p:tgtEl>
                                          <p:spTgt spid="7"/>
                                        </p:tgtEl>
                                        <p:attrNameLst>
                                          <p:attrName>r</p:attrName>
                                        </p:attrNameLst>
                                      </p:cBhvr>
                                    </p:animRot>
                                  </p:childTnLst>
                                </p:cTn>
                              </p:par>
                              <p:par>
                                <p:cTn id="565" presetID="8" presetClass="emph" presetSubtype="0" fill="hold" grpId="3" nodeType="withEffect">
                                  <p:stCondLst>
                                    <p:cond delay="0"/>
                                  </p:stCondLst>
                                  <p:childTnLst>
                                    <p:animRot by="-5400000">
                                      <p:cBhvr>
                                        <p:cTn id="566" dur="2000" fill="hold"/>
                                        <p:tgtEl>
                                          <p:spTgt spid="9"/>
                                        </p:tgtEl>
                                        <p:attrNameLst>
                                          <p:attrName>r</p:attrName>
                                        </p:attrNameLst>
                                      </p:cBhvr>
                                    </p:animRot>
                                  </p:childTnLst>
                                </p:cTn>
                              </p:par>
                              <p:par>
                                <p:cTn id="567" presetID="8" presetClass="emph" presetSubtype="0" fill="hold" grpId="3" nodeType="withEffect">
                                  <p:stCondLst>
                                    <p:cond delay="0"/>
                                  </p:stCondLst>
                                  <p:childTnLst>
                                    <p:animRot by="-5400000">
                                      <p:cBhvr>
                                        <p:cTn id="568" dur="2000" fill="hold"/>
                                        <p:tgtEl>
                                          <p:spTgt spid="11"/>
                                        </p:tgtEl>
                                        <p:attrNameLst>
                                          <p:attrName>r</p:attrName>
                                        </p:attrNameLst>
                                      </p:cBhvr>
                                    </p:animRot>
                                  </p:childTnLst>
                                </p:cTn>
                              </p:par>
                              <p:par>
                                <p:cTn id="569" presetID="8" presetClass="emph" presetSubtype="0" fill="hold" grpId="3" nodeType="withEffect">
                                  <p:stCondLst>
                                    <p:cond delay="0"/>
                                  </p:stCondLst>
                                  <p:childTnLst>
                                    <p:animRot by="-5400000">
                                      <p:cBhvr>
                                        <p:cTn id="570" dur="2000" fill="hold"/>
                                        <p:tgtEl>
                                          <p:spTgt spid="20"/>
                                        </p:tgtEl>
                                        <p:attrNameLst>
                                          <p:attrName>r</p:attrName>
                                        </p:attrNameLst>
                                      </p:cBhvr>
                                    </p:animRot>
                                  </p:childTnLst>
                                </p:cTn>
                              </p:par>
                              <p:par>
                                <p:cTn id="571" presetID="8" presetClass="emph" presetSubtype="0" fill="hold" grpId="3" nodeType="withEffect">
                                  <p:stCondLst>
                                    <p:cond delay="0"/>
                                  </p:stCondLst>
                                  <p:childTnLst>
                                    <p:animRot by="-5400000">
                                      <p:cBhvr>
                                        <p:cTn id="572" dur="2000" fill="hold"/>
                                        <p:tgtEl>
                                          <p:spTgt spid="21"/>
                                        </p:tgtEl>
                                        <p:attrNameLst>
                                          <p:attrName>r</p:attrName>
                                        </p:attrNameLst>
                                      </p:cBhvr>
                                    </p:animRot>
                                  </p:childTnLst>
                                </p:cTn>
                              </p:par>
                              <p:par>
                                <p:cTn id="573" presetID="8" presetClass="emph" presetSubtype="0" fill="hold" grpId="3" nodeType="withEffect">
                                  <p:stCondLst>
                                    <p:cond delay="0"/>
                                  </p:stCondLst>
                                  <p:childTnLst>
                                    <p:animRot by="-5400000">
                                      <p:cBhvr>
                                        <p:cTn id="574" dur="2000" fill="hold"/>
                                        <p:tgtEl>
                                          <p:spTgt spid="22"/>
                                        </p:tgtEl>
                                        <p:attrNameLst>
                                          <p:attrName>r</p:attrName>
                                        </p:attrNameLst>
                                      </p:cBhvr>
                                    </p:animRot>
                                  </p:childTnLst>
                                </p:cTn>
                              </p:par>
                              <p:par>
                                <p:cTn id="575" presetID="8" presetClass="emph" presetSubtype="0" fill="hold" grpId="3" nodeType="withEffect">
                                  <p:stCondLst>
                                    <p:cond delay="0"/>
                                  </p:stCondLst>
                                  <p:childTnLst>
                                    <p:animRot by="-5400000">
                                      <p:cBhvr>
                                        <p:cTn id="576" dur="2000" fill="hold"/>
                                        <p:tgtEl>
                                          <p:spTgt spid="23"/>
                                        </p:tgtEl>
                                        <p:attrNameLst>
                                          <p:attrName>r</p:attrName>
                                        </p:attrNameLst>
                                      </p:cBhvr>
                                    </p:animRot>
                                  </p:childTnLst>
                                </p:cTn>
                              </p:par>
                              <p:par>
                                <p:cTn id="577" presetID="8" presetClass="emph" presetSubtype="0" fill="hold" grpId="3" nodeType="withEffect">
                                  <p:stCondLst>
                                    <p:cond delay="0"/>
                                  </p:stCondLst>
                                  <p:childTnLst>
                                    <p:animRot by="-5400000">
                                      <p:cBhvr>
                                        <p:cTn id="578" dur="2000" fill="hold"/>
                                        <p:tgtEl>
                                          <p:spTgt spid="24"/>
                                        </p:tgtEl>
                                        <p:attrNameLst>
                                          <p:attrName>r</p:attrName>
                                        </p:attrNameLst>
                                      </p:cBhvr>
                                    </p:animRot>
                                  </p:childTnLst>
                                </p:cTn>
                              </p:par>
                              <p:par>
                                <p:cTn id="579" presetID="8" presetClass="emph" presetSubtype="0" fill="hold" grpId="3" nodeType="withEffect">
                                  <p:stCondLst>
                                    <p:cond delay="0"/>
                                  </p:stCondLst>
                                  <p:childTnLst>
                                    <p:animRot by="-5400000">
                                      <p:cBhvr>
                                        <p:cTn id="580" dur="2000" fill="hold"/>
                                        <p:tgtEl>
                                          <p:spTgt spid="25"/>
                                        </p:tgtEl>
                                        <p:attrNameLst>
                                          <p:attrName>r</p:attrName>
                                        </p:attrNameLst>
                                      </p:cBhvr>
                                    </p:animRot>
                                  </p:childTnLst>
                                </p:cTn>
                              </p:par>
                              <p:par>
                                <p:cTn id="581" presetID="8" presetClass="emph" presetSubtype="0" fill="hold" grpId="3" nodeType="withEffect">
                                  <p:stCondLst>
                                    <p:cond delay="0"/>
                                  </p:stCondLst>
                                  <p:childTnLst>
                                    <p:animRot by="-5400000">
                                      <p:cBhvr>
                                        <p:cTn id="582" dur="2000" fill="hold"/>
                                        <p:tgtEl>
                                          <p:spTgt spid="26"/>
                                        </p:tgtEl>
                                        <p:attrNameLst>
                                          <p:attrName>r</p:attrName>
                                        </p:attrNameLst>
                                      </p:cBhvr>
                                    </p:animRot>
                                  </p:childTnLst>
                                </p:cTn>
                              </p:par>
                              <p:par>
                                <p:cTn id="583" presetID="8" presetClass="emph" presetSubtype="0" fill="hold" grpId="3" nodeType="withEffect">
                                  <p:stCondLst>
                                    <p:cond delay="0"/>
                                  </p:stCondLst>
                                  <p:childTnLst>
                                    <p:animRot by="-5400000">
                                      <p:cBhvr>
                                        <p:cTn id="584" dur="2000" fill="hold"/>
                                        <p:tgtEl>
                                          <p:spTgt spid="27"/>
                                        </p:tgtEl>
                                        <p:attrNameLst>
                                          <p:attrName>r</p:attrName>
                                        </p:attrNameLst>
                                      </p:cBhvr>
                                    </p:animRot>
                                  </p:childTnLst>
                                </p:cTn>
                              </p:par>
                            </p:childTnLst>
                          </p:cTn>
                        </p:par>
                        <p:par>
                          <p:cTn id="585" fill="hold">
                            <p:stCondLst>
                              <p:cond delay="4000"/>
                            </p:stCondLst>
                            <p:childTnLst>
                              <p:par>
                                <p:cTn id="586" presetID="2" presetClass="exit" presetSubtype="2" fill="hold" grpId="4" nodeType="afterEffect">
                                  <p:stCondLst>
                                    <p:cond delay="0"/>
                                  </p:stCondLst>
                                  <p:childTnLst>
                                    <p:anim calcmode="lin" valueType="num">
                                      <p:cBhvr additive="base">
                                        <p:cTn id="587" dur="2000"/>
                                        <p:tgtEl>
                                          <p:spTgt spid="4"/>
                                        </p:tgtEl>
                                        <p:attrNameLst>
                                          <p:attrName>ppt_x</p:attrName>
                                        </p:attrNameLst>
                                      </p:cBhvr>
                                      <p:tavLst>
                                        <p:tav tm="0">
                                          <p:val>
                                            <p:strVal val="ppt_x"/>
                                          </p:val>
                                        </p:tav>
                                        <p:tav tm="100000">
                                          <p:val>
                                            <p:strVal val="1+ppt_w/2"/>
                                          </p:val>
                                        </p:tav>
                                      </p:tavLst>
                                    </p:anim>
                                    <p:anim calcmode="lin" valueType="num">
                                      <p:cBhvr additive="base">
                                        <p:cTn id="588" dur="2000"/>
                                        <p:tgtEl>
                                          <p:spTgt spid="4"/>
                                        </p:tgtEl>
                                        <p:attrNameLst>
                                          <p:attrName>ppt_y</p:attrName>
                                        </p:attrNameLst>
                                      </p:cBhvr>
                                      <p:tavLst>
                                        <p:tav tm="0">
                                          <p:val>
                                            <p:strVal val="ppt_y"/>
                                          </p:val>
                                        </p:tav>
                                        <p:tav tm="100000">
                                          <p:val>
                                            <p:strVal val="ppt_y"/>
                                          </p:val>
                                        </p:tav>
                                      </p:tavLst>
                                    </p:anim>
                                    <p:set>
                                      <p:cBhvr>
                                        <p:cTn id="589" dur="1" fill="hold">
                                          <p:stCondLst>
                                            <p:cond delay="1999"/>
                                          </p:stCondLst>
                                        </p:cTn>
                                        <p:tgtEl>
                                          <p:spTgt spid="4"/>
                                        </p:tgtEl>
                                        <p:attrNameLst>
                                          <p:attrName>style.visibility</p:attrName>
                                        </p:attrNameLst>
                                      </p:cBhvr>
                                      <p:to>
                                        <p:strVal val="hidden"/>
                                      </p:to>
                                    </p:set>
                                  </p:childTnLst>
                                </p:cTn>
                              </p:par>
                              <p:par>
                                <p:cTn id="590" presetID="2" presetClass="exit" presetSubtype="2" fill="hold" grpId="4" nodeType="withEffect">
                                  <p:stCondLst>
                                    <p:cond delay="0"/>
                                  </p:stCondLst>
                                  <p:childTnLst>
                                    <p:anim calcmode="lin" valueType="num">
                                      <p:cBhvr additive="base">
                                        <p:cTn id="591" dur="2000"/>
                                        <p:tgtEl>
                                          <p:spTgt spid="6"/>
                                        </p:tgtEl>
                                        <p:attrNameLst>
                                          <p:attrName>ppt_x</p:attrName>
                                        </p:attrNameLst>
                                      </p:cBhvr>
                                      <p:tavLst>
                                        <p:tav tm="0">
                                          <p:val>
                                            <p:strVal val="ppt_x"/>
                                          </p:val>
                                        </p:tav>
                                        <p:tav tm="100000">
                                          <p:val>
                                            <p:strVal val="1+ppt_w/2"/>
                                          </p:val>
                                        </p:tav>
                                      </p:tavLst>
                                    </p:anim>
                                    <p:anim calcmode="lin" valueType="num">
                                      <p:cBhvr additive="base">
                                        <p:cTn id="592" dur="2000"/>
                                        <p:tgtEl>
                                          <p:spTgt spid="6"/>
                                        </p:tgtEl>
                                        <p:attrNameLst>
                                          <p:attrName>ppt_y</p:attrName>
                                        </p:attrNameLst>
                                      </p:cBhvr>
                                      <p:tavLst>
                                        <p:tav tm="0">
                                          <p:val>
                                            <p:strVal val="ppt_y"/>
                                          </p:val>
                                        </p:tav>
                                        <p:tav tm="100000">
                                          <p:val>
                                            <p:strVal val="ppt_y"/>
                                          </p:val>
                                        </p:tav>
                                      </p:tavLst>
                                    </p:anim>
                                    <p:set>
                                      <p:cBhvr>
                                        <p:cTn id="593" dur="1" fill="hold">
                                          <p:stCondLst>
                                            <p:cond delay="1999"/>
                                          </p:stCondLst>
                                        </p:cTn>
                                        <p:tgtEl>
                                          <p:spTgt spid="6"/>
                                        </p:tgtEl>
                                        <p:attrNameLst>
                                          <p:attrName>style.visibility</p:attrName>
                                        </p:attrNameLst>
                                      </p:cBhvr>
                                      <p:to>
                                        <p:strVal val="hidden"/>
                                      </p:to>
                                    </p:set>
                                  </p:childTnLst>
                                </p:cTn>
                              </p:par>
                              <p:par>
                                <p:cTn id="594" presetID="2" presetClass="exit" presetSubtype="2" fill="hold" grpId="4" nodeType="withEffect">
                                  <p:stCondLst>
                                    <p:cond delay="0"/>
                                  </p:stCondLst>
                                  <p:childTnLst>
                                    <p:anim calcmode="lin" valueType="num">
                                      <p:cBhvr additive="base">
                                        <p:cTn id="595" dur="2000"/>
                                        <p:tgtEl>
                                          <p:spTgt spid="8"/>
                                        </p:tgtEl>
                                        <p:attrNameLst>
                                          <p:attrName>ppt_x</p:attrName>
                                        </p:attrNameLst>
                                      </p:cBhvr>
                                      <p:tavLst>
                                        <p:tav tm="0">
                                          <p:val>
                                            <p:strVal val="ppt_x"/>
                                          </p:val>
                                        </p:tav>
                                        <p:tav tm="100000">
                                          <p:val>
                                            <p:strVal val="1+ppt_w/2"/>
                                          </p:val>
                                        </p:tav>
                                      </p:tavLst>
                                    </p:anim>
                                    <p:anim calcmode="lin" valueType="num">
                                      <p:cBhvr additive="base">
                                        <p:cTn id="596" dur="2000"/>
                                        <p:tgtEl>
                                          <p:spTgt spid="8"/>
                                        </p:tgtEl>
                                        <p:attrNameLst>
                                          <p:attrName>ppt_y</p:attrName>
                                        </p:attrNameLst>
                                      </p:cBhvr>
                                      <p:tavLst>
                                        <p:tav tm="0">
                                          <p:val>
                                            <p:strVal val="ppt_y"/>
                                          </p:val>
                                        </p:tav>
                                        <p:tav tm="100000">
                                          <p:val>
                                            <p:strVal val="ppt_y"/>
                                          </p:val>
                                        </p:tav>
                                      </p:tavLst>
                                    </p:anim>
                                    <p:set>
                                      <p:cBhvr>
                                        <p:cTn id="597" dur="1" fill="hold">
                                          <p:stCondLst>
                                            <p:cond delay="1999"/>
                                          </p:stCondLst>
                                        </p:cTn>
                                        <p:tgtEl>
                                          <p:spTgt spid="8"/>
                                        </p:tgtEl>
                                        <p:attrNameLst>
                                          <p:attrName>style.visibility</p:attrName>
                                        </p:attrNameLst>
                                      </p:cBhvr>
                                      <p:to>
                                        <p:strVal val="hidden"/>
                                      </p:to>
                                    </p:set>
                                  </p:childTnLst>
                                </p:cTn>
                              </p:par>
                              <p:par>
                                <p:cTn id="598" presetID="2" presetClass="exit" presetSubtype="2" fill="hold" grpId="4" nodeType="withEffect">
                                  <p:stCondLst>
                                    <p:cond delay="0"/>
                                  </p:stCondLst>
                                  <p:childTnLst>
                                    <p:anim calcmode="lin" valueType="num">
                                      <p:cBhvr additive="base">
                                        <p:cTn id="599" dur="2000"/>
                                        <p:tgtEl>
                                          <p:spTgt spid="10"/>
                                        </p:tgtEl>
                                        <p:attrNameLst>
                                          <p:attrName>ppt_x</p:attrName>
                                        </p:attrNameLst>
                                      </p:cBhvr>
                                      <p:tavLst>
                                        <p:tav tm="0">
                                          <p:val>
                                            <p:strVal val="ppt_x"/>
                                          </p:val>
                                        </p:tav>
                                        <p:tav tm="100000">
                                          <p:val>
                                            <p:strVal val="1+ppt_w/2"/>
                                          </p:val>
                                        </p:tav>
                                      </p:tavLst>
                                    </p:anim>
                                    <p:anim calcmode="lin" valueType="num">
                                      <p:cBhvr additive="base">
                                        <p:cTn id="600" dur="2000"/>
                                        <p:tgtEl>
                                          <p:spTgt spid="10"/>
                                        </p:tgtEl>
                                        <p:attrNameLst>
                                          <p:attrName>ppt_y</p:attrName>
                                        </p:attrNameLst>
                                      </p:cBhvr>
                                      <p:tavLst>
                                        <p:tav tm="0">
                                          <p:val>
                                            <p:strVal val="ppt_y"/>
                                          </p:val>
                                        </p:tav>
                                        <p:tav tm="100000">
                                          <p:val>
                                            <p:strVal val="ppt_y"/>
                                          </p:val>
                                        </p:tav>
                                      </p:tavLst>
                                    </p:anim>
                                    <p:set>
                                      <p:cBhvr>
                                        <p:cTn id="601" dur="1" fill="hold">
                                          <p:stCondLst>
                                            <p:cond delay="1999"/>
                                          </p:stCondLst>
                                        </p:cTn>
                                        <p:tgtEl>
                                          <p:spTgt spid="10"/>
                                        </p:tgtEl>
                                        <p:attrNameLst>
                                          <p:attrName>style.visibility</p:attrName>
                                        </p:attrNameLst>
                                      </p:cBhvr>
                                      <p:to>
                                        <p:strVal val="hidden"/>
                                      </p:to>
                                    </p:set>
                                  </p:childTnLst>
                                </p:cTn>
                              </p:par>
                              <p:par>
                                <p:cTn id="602" presetID="2" presetClass="exit" presetSubtype="2" fill="hold" grpId="4" nodeType="withEffect">
                                  <p:stCondLst>
                                    <p:cond delay="0"/>
                                  </p:stCondLst>
                                  <p:childTnLst>
                                    <p:anim calcmode="lin" valueType="num">
                                      <p:cBhvr additive="base">
                                        <p:cTn id="603" dur="2000"/>
                                        <p:tgtEl>
                                          <p:spTgt spid="12"/>
                                        </p:tgtEl>
                                        <p:attrNameLst>
                                          <p:attrName>ppt_x</p:attrName>
                                        </p:attrNameLst>
                                      </p:cBhvr>
                                      <p:tavLst>
                                        <p:tav tm="0">
                                          <p:val>
                                            <p:strVal val="ppt_x"/>
                                          </p:val>
                                        </p:tav>
                                        <p:tav tm="100000">
                                          <p:val>
                                            <p:strVal val="1+ppt_w/2"/>
                                          </p:val>
                                        </p:tav>
                                      </p:tavLst>
                                    </p:anim>
                                    <p:anim calcmode="lin" valueType="num">
                                      <p:cBhvr additive="base">
                                        <p:cTn id="604" dur="2000"/>
                                        <p:tgtEl>
                                          <p:spTgt spid="12"/>
                                        </p:tgtEl>
                                        <p:attrNameLst>
                                          <p:attrName>ppt_y</p:attrName>
                                        </p:attrNameLst>
                                      </p:cBhvr>
                                      <p:tavLst>
                                        <p:tav tm="0">
                                          <p:val>
                                            <p:strVal val="ppt_y"/>
                                          </p:val>
                                        </p:tav>
                                        <p:tav tm="100000">
                                          <p:val>
                                            <p:strVal val="ppt_y"/>
                                          </p:val>
                                        </p:tav>
                                      </p:tavLst>
                                    </p:anim>
                                    <p:set>
                                      <p:cBhvr>
                                        <p:cTn id="605" dur="1" fill="hold">
                                          <p:stCondLst>
                                            <p:cond delay="1999"/>
                                          </p:stCondLst>
                                        </p:cTn>
                                        <p:tgtEl>
                                          <p:spTgt spid="12"/>
                                        </p:tgtEl>
                                        <p:attrNameLst>
                                          <p:attrName>style.visibility</p:attrName>
                                        </p:attrNameLst>
                                      </p:cBhvr>
                                      <p:to>
                                        <p:strVal val="hidden"/>
                                      </p:to>
                                    </p:set>
                                  </p:childTnLst>
                                </p:cTn>
                              </p:par>
                              <p:par>
                                <p:cTn id="606" presetID="2" presetClass="exit" presetSubtype="2" fill="hold" grpId="4" nodeType="withEffect">
                                  <p:stCondLst>
                                    <p:cond delay="0"/>
                                  </p:stCondLst>
                                  <p:childTnLst>
                                    <p:anim calcmode="lin" valueType="num">
                                      <p:cBhvr additive="base">
                                        <p:cTn id="607" dur="2000"/>
                                        <p:tgtEl>
                                          <p:spTgt spid="13"/>
                                        </p:tgtEl>
                                        <p:attrNameLst>
                                          <p:attrName>ppt_x</p:attrName>
                                        </p:attrNameLst>
                                      </p:cBhvr>
                                      <p:tavLst>
                                        <p:tav tm="0">
                                          <p:val>
                                            <p:strVal val="ppt_x"/>
                                          </p:val>
                                        </p:tav>
                                        <p:tav tm="100000">
                                          <p:val>
                                            <p:strVal val="1+ppt_w/2"/>
                                          </p:val>
                                        </p:tav>
                                      </p:tavLst>
                                    </p:anim>
                                    <p:anim calcmode="lin" valueType="num">
                                      <p:cBhvr additive="base">
                                        <p:cTn id="608" dur="2000"/>
                                        <p:tgtEl>
                                          <p:spTgt spid="13"/>
                                        </p:tgtEl>
                                        <p:attrNameLst>
                                          <p:attrName>ppt_y</p:attrName>
                                        </p:attrNameLst>
                                      </p:cBhvr>
                                      <p:tavLst>
                                        <p:tav tm="0">
                                          <p:val>
                                            <p:strVal val="ppt_y"/>
                                          </p:val>
                                        </p:tav>
                                        <p:tav tm="100000">
                                          <p:val>
                                            <p:strVal val="ppt_y"/>
                                          </p:val>
                                        </p:tav>
                                      </p:tavLst>
                                    </p:anim>
                                    <p:set>
                                      <p:cBhvr>
                                        <p:cTn id="609" dur="1" fill="hold">
                                          <p:stCondLst>
                                            <p:cond delay="1999"/>
                                          </p:stCondLst>
                                        </p:cTn>
                                        <p:tgtEl>
                                          <p:spTgt spid="13"/>
                                        </p:tgtEl>
                                        <p:attrNameLst>
                                          <p:attrName>style.visibility</p:attrName>
                                        </p:attrNameLst>
                                      </p:cBhvr>
                                      <p:to>
                                        <p:strVal val="hidden"/>
                                      </p:to>
                                    </p:set>
                                  </p:childTnLst>
                                </p:cTn>
                              </p:par>
                              <p:par>
                                <p:cTn id="610" presetID="2" presetClass="exit" presetSubtype="2" fill="hold" grpId="4" nodeType="withEffect">
                                  <p:stCondLst>
                                    <p:cond delay="0"/>
                                  </p:stCondLst>
                                  <p:childTnLst>
                                    <p:anim calcmode="lin" valueType="num">
                                      <p:cBhvr additive="base">
                                        <p:cTn id="611" dur="2000"/>
                                        <p:tgtEl>
                                          <p:spTgt spid="14"/>
                                        </p:tgtEl>
                                        <p:attrNameLst>
                                          <p:attrName>ppt_x</p:attrName>
                                        </p:attrNameLst>
                                      </p:cBhvr>
                                      <p:tavLst>
                                        <p:tav tm="0">
                                          <p:val>
                                            <p:strVal val="ppt_x"/>
                                          </p:val>
                                        </p:tav>
                                        <p:tav tm="100000">
                                          <p:val>
                                            <p:strVal val="1+ppt_w/2"/>
                                          </p:val>
                                        </p:tav>
                                      </p:tavLst>
                                    </p:anim>
                                    <p:anim calcmode="lin" valueType="num">
                                      <p:cBhvr additive="base">
                                        <p:cTn id="612" dur="2000"/>
                                        <p:tgtEl>
                                          <p:spTgt spid="14"/>
                                        </p:tgtEl>
                                        <p:attrNameLst>
                                          <p:attrName>ppt_y</p:attrName>
                                        </p:attrNameLst>
                                      </p:cBhvr>
                                      <p:tavLst>
                                        <p:tav tm="0">
                                          <p:val>
                                            <p:strVal val="ppt_y"/>
                                          </p:val>
                                        </p:tav>
                                        <p:tav tm="100000">
                                          <p:val>
                                            <p:strVal val="ppt_y"/>
                                          </p:val>
                                        </p:tav>
                                      </p:tavLst>
                                    </p:anim>
                                    <p:set>
                                      <p:cBhvr>
                                        <p:cTn id="613" dur="1" fill="hold">
                                          <p:stCondLst>
                                            <p:cond delay="1999"/>
                                          </p:stCondLst>
                                        </p:cTn>
                                        <p:tgtEl>
                                          <p:spTgt spid="14"/>
                                        </p:tgtEl>
                                        <p:attrNameLst>
                                          <p:attrName>style.visibility</p:attrName>
                                        </p:attrNameLst>
                                      </p:cBhvr>
                                      <p:to>
                                        <p:strVal val="hidden"/>
                                      </p:to>
                                    </p:set>
                                  </p:childTnLst>
                                </p:cTn>
                              </p:par>
                              <p:par>
                                <p:cTn id="614" presetID="2" presetClass="exit" presetSubtype="2" fill="hold" grpId="4" nodeType="withEffect">
                                  <p:stCondLst>
                                    <p:cond delay="0"/>
                                  </p:stCondLst>
                                  <p:childTnLst>
                                    <p:anim calcmode="lin" valueType="num">
                                      <p:cBhvr additive="base">
                                        <p:cTn id="615" dur="2000"/>
                                        <p:tgtEl>
                                          <p:spTgt spid="15"/>
                                        </p:tgtEl>
                                        <p:attrNameLst>
                                          <p:attrName>ppt_x</p:attrName>
                                        </p:attrNameLst>
                                      </p:cBhvr>
                                      <p:tavLst>
                                        <p:tav tm="0">
                                          <p:val>
                                            <p:strVal val="ppt_x"/>
                                          </p:val>
                                        </p:tav>
                                        <p:tav tm="100000">
                                          <p:val>
                                            <p:strVal val="1+ppt_w/2"/>
                                          </p:val>
                                        </p:tav>
                                      </p:tavLst>
                                    </p:anim>
                                    <p:anim calcmode="lin" valueType="num">
                                      <p:cBhvr additive="base">
                                        <p:cTn id="616" dur="2000"/>
                                        <p:tgtEl>
                                          <p:spTgt spid="15"/>
                                        </p:tgtEl>
                                        <p:attrNameLst>
                                          <p:attrName>ppt_y</p:attrName>
                                        </p:attrNameLst>
                                      </p:cBhvr>
                                      <p:tavLst>
                                        <p:tav tm="0">
                                          <p:val>
                                            <p:strVal val="ppt_y"/>
                                          </p:val>
                                        </p:tav>
                                        <p:tav tm="100000">
                                          <p:val>
                                            <p:strVal val="ppt_y"/>
                                          </p:val>
                                        </p:tav>
                                      </p:tavLst>
                                    </p:anim>
                                    <p:set>
                                      <p:cBhvr>
                                        <p:cTn id="617" dur="1" fill="hold">
                                          <p:stCondLst>
                                            <p:cond delay="1999"/>
                                          </p:stCondLst>
                                        </p:cTn>
                                        <p:tgtEl>
                                          <p:spTgt spid="15"/>
                                        </p:tgtEl>
                                        <p:attrNameLst>
                                          <p:attrName>style.visibility</p:attrName>
                                        </p:attrNameLst>
                                      </p:cBhvr>
                                      <p:to>
                                        <p:strVal val="hidden"/>
                                      </p:to>
                                    </p:set>
                                  </p:childTnLst>
                                </p:cTn>
                              </p:par>
                              <p:par>
                                <p:cTn id="618" presetID="2" presetClass="exit" presetSubtype="2" fill="hold" grpId="4" nodeType="withEffect">
                                  <p:stCondLst>
                                    <p:cond delay="0"/>
                                  </p:stCondLst>
                                  <p:childTnLst>
                                    <p:anim calcmode="lin" valueType="num">
                                      <p:cBhvr additive="base">
                                        <p:cTn id="619" dur="2000"/>
                                        <p:tgtEl>
                                          <p:spTgt spid="16"/>
                                        </p:tgtEl>
                                        <p:attrNameLst>
                                          <p:attrName>ppt_x</p:attrName>
                                        </p:attrNameLst>
                                      </p:cBhvr>
                                      <p:tavLst>
                                        <p:tav tm="0">
                                          <p:val>
                                            <p:strVal val="ppt_x"/>
                                          </p:val>
                                        </p:tav>
                                        <p:tav tm="100000">
                                          <p:val>
                                            <p:strVal val="1+ppt_w/2"/>
                                          </p:val>
                                        </p:tav>
                                      </p:tavLst>
                                    </p:anim>
                                    <p:anim calcmode="lin" valueType="num">
                                      <p:cBhvr additive="base">
                                        <p:cTn id="620" dur="2000"/>
                                        <p:tgtEl>
                                          <p:spTgt spid="16"/>
                                        </p:tgtEl>
                                        <p:attrNameLst>
                                          <p:attrName>ppt_y</p:attrName>
                                        </p:attrNameLst>
                                      </p:cBhvr>
                                      <p:tavLst>
                                        <p:tav tm="0">
                                          <p:val>
                                            <p:strVal val="ppt_y"/>
                                          </p:val>
                                        </p:tav>
                                        <p:tav tm="100000">
                                          <p:val>
                                            <p:strVal val="ppt_y"/>
                                          </p:val>
                                        </p:tav>
                                      </p:tavLst>
                                    </p:anim>
                                    <p:set>
                                      <p:cBhvr>
                                        <p:cTn id="621" dur="1" fill="hold">
                                          <p:stCondLst>
                                            <p:cond delay="1999"/>
                                          </p:stCondLst>
                                        </p:cTn>
                                        <p:tgtEl>
                                          <p:spTgt spid="16"/>
                                        </p:tgtEl>
                                        <p:attrNameLst>
                                          <p:attrName>style.visibility</p:attrName>
                                        </p:attrNameLst>
                                      </p:cBhvr>
                                      <p:to>
                                        <p:strVal val="hidden"/>
                                      </p:to>
                                    </p:set>
                                  </p:childTnLst>
                                </p:cTn>
                              </p:par>
                              <p:par>
                                <p:cTn id="622" presetID="2" presetClass="exit" presetSubtype="2" fill="hold" grpId="4" nodeType="withEffect">
                                  <p:stCondLst>
                                    <p:cond delay="0"/>
                                  </p:stCondLst>
                                  <p:childTnLst>
                                    <p:anim calcmode="lin" valueType="num">
                                      <p:cBhvr additive="base">
                                        <p:cTn id="623" dur="2000"/>
                                        <p:tgtEl>
                                          <p:spTgt spid="17"/>
                                        </p:tgtEl>
                                        <p:attrNameLst>
                                          <p:attrName>ppt_x</p:attrName>
                                        </p:attrNameLst>
                                      </p:cBhvr>
                                      <p:tavLst>
                                        <p:tav tm="0">
                                          <p:val>
                                            <p:strVal val="ppt_x"/>
                                          </p:val>
                                        </p:tav>
                                        <p:tav tm="100000">
                                          <p:val>
                                            <p:strVal val="1+ppt_w/2"/>
                                          </p:val>
                                        </p:tav>
                                      </p:tavLst>
                                    </p:anim>
                                    <p:anim calcmode="lin" valueType="num">
                                      <p:cBhvr additive="base">
                                        <p:cTn id="624" dur="2000"/>
                                        <p:tgtEl>
                                          <p:spTgt spid="17"/>
                                        </p:tgtEl>
                                        <p:attrNameLst>
                                          <p:attrName>ppt_y</p:attrName>
                                        </p:attrNameLst>
                                      </p:cBhvr>
                                      <p:tavLst>
                                        <p:tav tm="0">
                                          <p:val>
                                            <p:strVal val="ppt_y"/>
                                          </p:val>
                                        </p:tav>
                                        <p:tav tm="100000">
                                          <p:val>
                                            <p:strVal val="ppt_y"/>
                                          </p:val>
                                        </p:tav>
                                      </p:tavLst>
                                    </p:anim>
                                    <p:set>
                                      <p:cBhvr>
                                        <p:cTn id="625" dur="1" fill="hold">
                                          <p:stCondLst>
                                            <p:cond delay="1999"/>
                                          </p:stCondLst>
                                        </p:cTn>
                                        <p:tgtEl>
                                          <p:spTgt spid="17"/>
                                        </p:tgtEl>
                                        <p:attrNameLst>
                                          <p:attrName>style.visibility</p:attrName>
                                        </p:attrNameLst>
                                      </p:cBhvr>
                                      <p:to>
                                        <p:strVal val="hidden"/>
                                      </p:to>
                                    </p:set>
                                  </p:childTnLst>
                                </p:cTn>
                              </p:par>
                              <p:par>
                                <p:cTn id="626" presetID="2" presetClass="exit" presetSubtype="2" fill="hold" grpId="4" nodeType="withEffect">
                                  <p:stCondLst>
                                    <p:cond delay="0"/>
                                  </p:stCondLst>
                                  <p:childTnLst>
                                    <p:anim calcmode="lin" valueType="num">
                                      <p:cBhvr additive="base">
                                        <p:cTn id="627" dur="2000"/>
                                        <p:tgtEl>
                                          <p:spTgt spid="18"/>
                                        </p:tgtEl>
                                        <p:attrNameLst>
                                          <p:attrName>ppt_x</p:attrName>
                                        </p:attrNameLst>
                                      </p:cBhvr>
                                      <p:tavLst>
                                        <p:tav tm="0">
                                          <p:val>
                                            <p:strVal val="ppt_x"/>
                                          </p:val>
                                        </p:tav>
                                        <p:tav tm="100000">
                                          <p:val>
                                            <p:strVal val="1+ppt_w/2"/>
                                          </p:val>
                                        </p:tav>
                                      </p:tavLst>
                                    </p:anim>
                                    <p:anim calcmode="lin" valueType="num">
                                      <p:cBhvr additive="base">
                                        <p:cTn id="628" dur="2000"/>
                                        <p:tgtEl>
                                          <p:spTgt spid="18"/>
                                        </p:tgtEl>
                                        <p:attrNameLst>
                                          <p:attrName>ppt_y</p:attrName>
                                        </p:attrNameLst>
                                      </p:cBhvr>
                                      <p:tavLst>
                                        <p:tav tm="0">
                                          <p:val>
                                            <p:strVal val="ppt_y"/>
                                          </p:val>
                                        </p:tav>
                                        <p:tav tm="100000">
                                          <p:val>
                                            <p:strVal val="ppt_y"/>
                                          </p:val>
                                        </p:tav>
                                      </p:tavLst>
                                    </p:anim>
                                    <p:set>
                                      <p:cBhvr>
                                        <p:cTn id="629" dur="1" fill="hold">
                                          <p:stCondLst>
                                            <p:cond delay="1999"/>
                                          </p:stCondLst>
                                        </p:cTn>
                                        <p:tgtEl>
                                          <p:spTgt spid="18"/>
                                        </p:tgtEl>
                                        <p:attrNameLst>
                                          <p:attrName>style.visibility</p:attrName>
                                        </p:attrNameLst>
                                      </p:cBhvr>
                                      <p:to>
                                        <p:strVal val="hidden"/>
                                      </p:to>
                                    </p:set>
                                  </p:childTnLst>
                                </p:cTn>
                              </p:par>
                              <p:par>
                                <p:cTn id="630" presetID="2" presetClass="exit" presetSubtype="2" fill="hold" grpId="4" nodeType="withEffect">
                                  <p:stCondLst>
                                    <p:cond delay="0"/>
                                  </p:stCondLst>
                                  <p:childTnLst>
                                    <p:anim calcmode="lin" valueType="num">
                                      <p:cBhvr additive="base">
                                        <p:cTn id="631" dur="2000"/>
                                        <p:tgtEl>
                                          <p:spTgt spid="19"/>
                                        </p:tgtEl>
                                        <p:attrNameLst>
                                          <p:attrName>ppt_x</p:attrName>
                                        </p:attrNameLst>
                                      </p:cBhvr>
                                      <p:tavLst>
                                        <p:tav tm="0">
                                          <p:val>
                                            <p:strVal val="ppt_x"/>
                                          </p:val>
                                        </p:tav>
                                        <p:tav tm="100000">
                                          <p:val>
                                            <p:strVal val="1+ppt_w/2"/>
                                          </p:val>
                                        </p:tav>
                                      </p:tavLst>
                                    </p:anim>
                                    <p:anim calcmode="lin" valueType="num">
                                      <p:cBhvr additive="base">
                                        <p:cTn id="632" dur="2000"/>
                                        <p:tgtEl>
                                          <p:spTgt spid="19"/>
                                        </p:tgtEl>
                                        <p:attrNameLst>
                                          <p:attrName>ppt_y</p:attrName>
                                        </p:attrNameLst>
                                      </p:cBhvr>
                                      <p:tavLst>
                                        <p:tav tm="0">
                                          <p:val>
                                            <p:strVal val="ppt_y"/>
                                          </p:val>
                                        </p:tav>
                                        <p:tav tm="100000">
                                          <p:val>
                                            <p:strVal val="ppt_y"/>
                                          </p:val>
                                        </p:tav>
                                      </p:tavLst>
                                    </p:anim>
                                    <p:set>
                                      <p:cBhvr>
                                        <p:cTn id="633" dur="1" fill="hold">
                                          <p:stCondLst>
                                            <p:cond delay="1999"/>
                                          </p:stCondLst>
                                        </p:cTn>
                                        <p:tgtEl>
                                          <p:spTgt spid="19"/>
                                        </p:tgtEl>
                                        <p:attrNameLst>
                                          <p:attrName>style.visibility</p:attrName>
                                        </p:attrNameLst>
                                      </p:cBhvr>
                                      <p:to>
                                        <p:strVal val="hidden"/>
                                      </p:to>
                                    </p:set>
                                  </p:childTnLst>
                                </p:cTn>
                              </p:par>
                              <p:par>
                                <p:cTn id="634" presetID="2" presetClass="exit" presetSubtype="8" fill="hold" grpId="4" nodeType="withEffect">
                                  <p:stCondLst>
                                    <p:cond delay="0"/>
                                  </p:stCondLst>
                                  <p:childTnLst>
                                    <p:anim calcmode="lin" valueType="num">
                                      <p:cBhvr additive="base">
                                        <p:cTn id="635" dur="2000"/>
                                        <p:tgtEl>
                                          <p:spTgt spid="5"/>
                                        </p:tgtEl>
                                        <p:attrNameLst>
                                          <p:attrName>ppt_x</p:attrName>
                                        </p:attrNameLst>
                                      </p:cBhvr>
                                      <p:tavLst>
                                        <p:tav tm="0">
                                          <p:val>
                                            <p:strVal val="ppt_x"/>
                                          </p:val>
                                        </p:tav>
                                        <p:tav tm="100000">
                                          <p:val>
                                            <p:strVal val="0-ppt_w/2"/>
                                          </p:val>
                                        </p:tav>
                                      </p:tavLst>
                                    </p:anim>
                                    <p:anim calcmode="lin" valueType="num">
                                      <p:cBhvr additive="base">
                                        <p:cTn id="636" dur="2000"/>
                                        <p:tgtEl>
                                          <p:spTgt spid="5"/>
                                        </p:tgtEl>
                                        <p:attrNameLst>
                                          <p:attrName>ppt_y</p:attrName>
                                        </p:attrNameLst>
                                      </p:cBhvr>
                                      <p:tavLst>
                                        <p:tav tm="0">
                                          <p:val>
                                            <p:strVal val="ppt_y"/>
                                          </p:val>
                                        </p:tav>
                                        <p:tav tm="100000">
                                          <p:val>
                                            <p:strVal val="ppt_y"/>
                                          </p:val>
                                        </p:tav>
                                      </p:tavLst>
                                    </p:anim>
                                    <p:set>
                                      <p:cBhvr>
                                        <p:cTn id="637" dur="1" fill="hold">
                                          <p:stCondLst>
                                            <p:cond delay="1999"/>
                                          </p:stCondLst>
                                        </p:cTn>
                                        <p:tgtEl>
                                          <p:spTgt spid="5"/>
                                        </p:tgtEl>
                                        <p:attrNameLst>
                                          <p:attrName>style.visibility</p:attrName>
                                        </p:attrNameLst>
                                      </p:cBhvr>
                                      <p:to>
                                        <p:strVal val="hidden"/>
                                      </p:to>
                                    </p:set>
                                  </p:childTnLst>
                                </p:cTn>
                              </p:par>
                              <p:par>
                                <p:cTn id="638" presetID="2" presetClass="exit" presetSubtype="8" fill="hold" grpId="4" nodeType="withEffect">
                                  <p:stCondLst>
                                    <p:cond delay="0"/>
                                  </p:stCondLst>
                                  <p:childTnLst>
                                    <p:anim calcmode="lin" valueType="num">
                                      <p:cBhvr additive="base">
                                        <p:cTn id="639" dur="2000"/>
                                        <p:tgtEl>
                                          <p:spTgt spid="7"/>
                                        </p:tgtEl>
                                        <p:attrNameLst>
                                          <p:attrName>ppt_x</p:attrName>
                                        </p:attrNameLst>
                                      </p:cBhvr>
                                      <p:tavLst>
                                        <p:tav tm="0">
                                          <p:val>
                                            <p:strVal val="ppt_x"/>
                                          </p:val>
                                        </p:tav>
                                        <p:tav tm="100000">
                                          <p:val>
                                            <p:strVal val="0-ppt_w/2"/>
                                          </p:val>
                                        </p:tav>
                                      </p:tavLst>
                                    </p:anim>
                                    <p:anim calcmode="lin" valueType="num">
                                      <p:cBhvr additive="base">
                                        <p:cTn id="640" dur="2000"/>
                                        <p:tgtEl>
                                          <p:spTgt spid="7"/>
                                        </p:tgtEl>
                                        <p:attrNameLst>
                                          <p:attrName>ppt_y</p:attrName>
                                        </p:attrNameLst>
                                      </p:cBhvr>
                                      <p:tavLst>
                                        <p:tav tm="0">
                                          <p:val>
                                            <p:strVal val="ppt_y"/>
                                          </p:val>
                                        </p:tav>
                                        <p:tav tm="100000">
                                          <p:val>
                                            <p:strVal val="ppt_y"/>
                                          </p:val>
                                        </p:tav>
                                      </p:tavLst>
                                    </p:anim>
                                    <p:set>
                                      <p:cBhvr>
                                        <p:cTn id="641" dur="1" fill="hold">
                                          <p:stCondLst>
                                            <p:cond delay="1999"/>
                                          </p:stCondLst>
                                        </p:cTn>
                                        <p:tgtEl>
                                          <p:spTgt spid="7"/>
                                        </p:tgtEl>
                                        <p:attrNameLst>
                                          <p:attrName>style.visibility</p:attrName>
                                        </p:attrNameLst>
                                      </p:cBhvr>
                                      <p:to>
                                        <p:strVal val="hidden"/>
                                      </p:to>
                                    </p:set>
                                  </p:childTnLst>
                                </p:cTn>
                              </p:par>
                              <p:par>
                                <p:cTn id="642" presetID="2" presetClass="exit" presetSubtype="8" fill="hold" grpId="4" nodeType="withEffect">
                                  <p:stCondLst>
                                    <p:cond delay="0"/>
                                  </p:stCondLst>
                                  <p:childTnLst>
                                    <p:anim calcmode="lin" valueType="num">
                                      <p:cBhvr additive="base">
                                        <p:cTn id="643" dur="2000"/>
                                        <p:tgtEl>
                                          <p:spTgt spid="9"/>
                                        </p:tgtEl>
                                        <p:attrNameLst>
                                          <p:attrName>ppt_x</p:attrName>
                                        </p:attrNameLst>
                                      </p:cBhvr>
                                      <p:tavLst>
                                        <p:tav tm="0">
                                          <p:val>
                                            <p:strVal val="ppt_x"/>
                                          </p:val>
                                        </p:tav>
                                        <p:tav tm="100000">
                                          <p:val>
                                            <p:strVal val="0-ppt_w/2"/>
                                          </p:val>
                                        </p:tav>
                                      </p:tavLst>
                                    </p:anim>
                                    <p:anim calcmode="lin" valueType="num">
                                      <p:cBhvr additive="base">
                                        <p:cTn id="644" dur="2000"/>
                                        <p:tgtEl>
                                          <p:spTgt spid="9"/>
                                        </p:tgtEl>
                                        <p:attrNameLst>
                                          <p:attrName>ppt_y</p:attrName>
                                        </p:attrNameLst>
                                      </p:cBhvr>
                                      <p:tavLst>
                                        <p:tav tm="0">
                                          <p:val>
                                            <p:strVal val="ppt_y"/>
                                          </p:val>
                                        </p:tav>
                                        <p:tav tm="100000">
                                          <p:val>
                                            <p:strVal val="ppt_y"/>
                                          </p:val>
                                        </p:tav>
                                      </p:tavLst>
                                    </p:anim>
                                    <p:set>
                                      <p:cBhvr>
                                        <p:cTn id="645" dur="1" fill="hold">
                                          <p:stCondLst>
                                            <p:cond delay="1999"/>
                                          </p:stCondLst>
                                        </p:cTn>
                                        <p:tgtEl>
                                          <p:spTgt spid="9"/>
                                        </p:tgtEl>
                                        <p:attrNameLst>
                                          <p:attrName>style.visibility</p:attrName>
                                        </p:attrNameLst>
                                      </p:cBhvr>
                                      <p:to>
                                        <p:strVal val="hidden"/>
                                      </p:to>
                                    </p:set>
                                  </p:childTnLst>
                                </p:cTn>
                              </p:par>
                              <p:par>
                                <p:cTn id="646" presetID="2" presetClass="exit" presetSubtype="8" fill="hold" grpId="4" nodeType="withEffect">
                                  <p:stCondLst>
                                    <p:cond delay="0"/>
                                  </p:stCondLst>
                                  <p:childTnLst>
                                    <p:anim calcmode="lin" valueType="num">
                                      <p:cBhvr additive="base">
                                        <p:cTn id="647" dur="2000"/>
                                        <p:tgtEl>
                                          <p:spTgt spid="11"/>
                                        </p:tgtEl>
                                        <p:attrNameLst>
                                          <p:attrName>ppt_x</p:attrName>
                                        </p:attrNameLst>
                                      </p:cBhvr>
                                      <p:tavLst>
                                        <p:tav tm="0">
                                          <p:val>
                                            <p:strVal val="ppt_x"/>
                                          </p:val>
                                        </p:tav>
                                        <p:tav tm="100000">
                                          <p:val>
                                            <p:strVal val="0-ppt_w/2"/>
                                          </p:val>
                                        </p:tav>
                                      </p:tavLst>
                                    </p:anim>
                                    <p:anim calcmode="lin" valueType="num">
                                      <p:cBhvr additive="base">
                                        <p:cTn id="648" dur="2000"/>
                                        <p:tgtEl>
                                          <p:spTgt spid="11"/>
                                        </p:tgtEl>
                                        <p:attrNameLst>
                                          <p:attrName>ppt_y</p:attrName>
                                        </p:attrNameLst>
                                      </p:cBhvr>
                                      <p:tavLst>
                                        <p:tav tm="0">
                                          <p:val>
                                            <p:strVal val="ppt_y"/>
                                          </p:val>
                                        </p:tav>
                                        <p:tav tm="100000">
                                          <p:val>
                                            <p:strVal val="ppt_y"/>
                                          </p:val>
                                        </p:tav>
                                      </p:tavLst>
                                    </p:anim>
                                    <p:set>
                                      <p:cBhvr>
                                        <p:cTn id="649" dur="1" fill="hold">
                                          <p:stCondLst>
                                            <p:cond delay="1999"/>
                                          </p:stCondLst>
                                        </p:cTn>
                                        <p:tgtEl>
                                          <p:spTgt spid="11"/>
                                        </p:tgtEl>
                                        <p:attrNameLst>
                                          <p:attrName>style.visibility</p:attrName>
                                        </p:attrNameLst>
                                      </p:cBhvr>
                                      <p:to>
                                        <p:strVal val="hidden"/>
                                      </p:to>
                                    </p:set>
                                  </p:childTnLst>
                                </p:cTn>
                              </p:par>
                              <p:par>
                                <p:cTn id="650" presetID="2" presetClass="exit" presetSubtype="8" fill="hold" grpId="4" nodeType="withEffect">
                                  <p:stCondLst>
                                    <p:cond delay="0"/>
                                  </p:stCondLst>
                                  <p:childTnLst>
                                    <p:anim calcmode="lin" valueType="num">
                                      <p:cBhvr additive="base">
                                        <p:cTn id="651" dur="2000"/>
                                        <p:tgtEl>
                                          <p:spTgt spid="20"/>
                                        </p:tgtEl>
                                        <p:attrNameLst>
                                          <p:attrName>ppt_x</p:attrName>
                                        </p:attrNameLst>
                                      </p:cBhvr>
                                      <p:tavLst>
                                        <p:tav tm="0">
                                          <p:val>
                                            <p:strVal val="ppt_x"/>
                                          </p:val>
                                        </p:tav>
                                        <p:tav tm="100000">
                                          <p:val>
                                            <p:strVal val="0-ppt_w/2"/>
                                          </p:val>
                                        </p:tav>
                                      </p:tavLst>
                                    </p:anim>
                                    <p:anim calcmode="lin" valueType="num">
                                      <p:cBhvr additive="base">
                                        <p:cTn id="652" dur="2000"/>
                                        <p:tgtEl>
                                          <p:spTgt spid="20"/>
                                        </p:tgtEl>
                                        <p:attrNameLst>
                                          <p:attrName>ppt_y</p:attrName>
                                        </p:attrNameLst>
                                      </p:cBhvr>
                                      <p:tavLst>
                                        <p:tav tm="0">
                                          <p:val>
                                            <p:strVal val="ppt_y"/>
                                          </p:val>
                                        </p:tav>
                                        <p:tav tm="100000">
                                          <p:val>
                                            <p:strVal val="ppt_y"/>
                                          </p:val>
                                        </p:tav>
                                      </p:tavLst>
                                    </p:anim>
                                    <p:set>
                                      <p:cBhvr>
                                        <p:cTn id="653" dur="1" fill="hold">
                                          <p:stCondLst>
                                            <p:cond delay="1999"/>
                                          </p:stCondLst>
                                        </p:cTn>
                                        <p:tgtEl>
                                          <p:spTgt spid="20"/>
                                        </p:tgtEl>
                                        <p:attrNameLst>
                                          <p:attrName>style.visibility</p:attrName>
                                        </p:attrNameLst>
                                      </p:cBhvr>
                                      <p:to>
                                        <p:strVal val="hidden"/>
                                      </p:to>
                                    </p:set>
                                  </p:childTnLst>
                                </p:cTn>
                              </p:par>
                              <p:par>
                                <p:cTn id="654" presetID="2" presetClass="exit" presetSubtype="8" fill="hold" grpId="4" nodeType="withEffect">
                                  <p:stCondLst>
                                    <p:cond delay="0"/>
                                  </p:stCondLst>
                                  <p:childTnLst>
                                    <p:anim calcmode="lin" valueType="num">
                                      <p:cBhvr additive="base">
                                        <p:cTn id="655" dur="2000"/>
                                        <p:tgtEl>
                                          <p:spTgt spid="21"/>
                                        </p:tgtEl>
                                        <p:attrNameLst>
                                          <p:attrName>ppt_x</p:attrName>
                                        </p:attrNameLst>
                                      </p:cBhvr>
                                      <p:tavLst>
                                        <p:tav tm="0">
                                          <p:val>
                                            <p:strVal val="ppt_x"/>
                                          </p:val>
                                        </p:tav>
                                        <p:tav tm="100000">
                                          <p:val>
                                            <p:strVal val="0-ppt_w/2"/>
                                          </p:val>
                                        </p:tav>
                                      </p:tavLst>
                                    </p:anim>
                                    <p:anim calcmode="lin" valueType="num">
                                      <p:cBhvr additive="base">
                                        <p:cTn id="656" dur="2000"/>
                                        <p:tgtEl>
                                          <p:spTgt spid="21"/>
                                        </p:tgtEl>
                                        <p:attrNameLst>
                                          <p:attrName>ppt_y</p:attrName>
                                        </p:attrNameLst>
                                      </p:cBhvr>
                                      <p:tavLst>
                                        <p:tav tm="0">
                                          <p:val>
                                            <p:strVal val="ppt_y"/>
                                          </p:val>
                                        </p:tav>
                                        <p:tav tm="100000">
                                          <p:val>
                                            <p:strVal val="ppt_y"/>
                                          </p:val>
                                        </p:tav>
                                      </p:tavLst>
                                    </p:anim>
                                    <p:set>
                                      <p:cBhvr>
                                        <p:cTn id="657" dur="1" fill="hold">
                                          <p:stCondLst>
                                            <p:cond delay="1999"/>
                                          </p:stCondLst>
                                        </p:cTn>
                                        <p:tgtEl>
                                          <p:spTgt spid="21"/>
                                        </p:tgtEl>
                                        <p:attrNameLst>
                                          <p:attrName>style.visibility</p:attrName>
                                        </p:attrNameLst>
                                      </p:cBhvr>
                                      <p:to>
                                        <p:strVal val="hidden"/>
                                      </p:to>
                                    </p:set>
                                  </p:childTnLst>
                                </p:cTn>
                              </p:par>
                              <p:par>
                                <p:cTn id="658" presetID="2" presetClass="exit" presetSubtype="8" fill="hold" grpId="4" nodeType="withEffect">
                                  <p:stCondLst>
                                    <p:cond delay="0"/>
                                  </p:stCondLst>
                                  <p:childTnLst>
                                    <p:anim calcmode="lin" valueType="num">
                                      <p:cBhvr additive="base">
                                        <p:cTn id="659" dur="2000"/>
                                        <p:tgtEl>
                                          <p:spTgt spid="22"/>
                                        </p:tgtEl>
                                        <p:attrNameLst>
                                          <p:attrName>ppt_x</p:attrName>
                                        </p:attrNameLst>
                                      </p:cBhvr>
                                      <p:tavLst>
                                        <p:tav tm="0">
                                          <p:val>
                                            <p:strVal val="ppt_x"/>
                                          </p:val>
                                        </p:tav>
                                        <p:tav tm="100000">
                                          <p:val>
                                            <p:strVal val="0-ppt_w/2"/>
                                          </p:val>
                                        </p:tav>
                                      </p:tavLst>
                                    </p:anim>
                                    <p:anim calcmode="lin" valueType="num">
                                      <p:cBhvr additive="base">
                                        <p:cTn id="660" dur="2000"/>
                                        <p:tgtEl>
                                          <p:spTgt spid="22"/>
                                        </p:tgtEl>
                                        <p:attrNameLst>
                                          <p:attrName>ppt_y</p:attrName>
                                        </p:attrNameLst>
                                      </p:cBhvr>
                                      <p:tavLst>
                                        <p:tav tm="0">
                                          <p:val>
                                            <p:strVal val="ppt_y"/>
                                          </p:val>
                                        </p:tav>
                                        <p:tav tm="100000">
                                          <p:val>
                                            <p:strVal val="ppt_y"/>
                                          </p:val>
                                        </p:tav>
                                      </p:tavLst>
                                    </p:anim>
                                    <p:set>
                                      <p:cBhvr>
                                        <p:cTn id="661" dur="1" fill="hold">
                                          <p:stCondLst>
                                            <p:cond delay="1999"/>
                                          </p:stCondLst>
                                        </p:cTn>
                                        <p:tgtEl>
                                          <p:spTgt spid="22"/>
                                        </p:tgtEl>
                                        <p:attrNameLst>
                                          <p:attrName>style.visibility</p:attrName>
                                        </p:attrNameLst>
                                      </p:cBhvr>
                                      <p:to>
                                        <p:strVal val="hidden"/>
                                      </p:to>
                                    </p:set>
                                  </p:childTnLst>
                                </p:cTn>
                              </p:par>
                              <p:par>
                                <p:cTn id="662" presetID="2" presetClass="exit" presetSubtype="8" fill="hold" grpId="4" nodeType="withEffect">
                                  <p:stCondLst>
                                    <p:cond delay="0"/>
                                  </p:stCondLst>
                                  <p:childTnLst>
                                    <p:anim calcmode="lin" valueType="num">
                                      <p:cBhvr additive="base">
                                        <p:cTn id="663" dur="2000"/>
                                        <p:tgtEl>
                                          <p:spTgt spid="23"/>
                                        </p:tgtEl>
                                        <p:attrNameLst>
                                          <p:attrName>ppt_x</p:attrName>
                                        </p:attrNameLst>
                                      </p:cBhvr>
                                      <p:tavLst>
                                        <p:tav tm="0">
                                          <p:val>
                                            <p:strVal val="ppt_x"/>
                                          </p:val>
                                        </p:tav>
                                        <p:tav tm="100000">
                                          <p:val>
                                            <p:strVal val="0-ppt_w/2"/>
                                          </p:val>
                                        </p:tav>
                                      </p:tavLst>
                                    </p:anim>
                                    <p:anim calcmode="lin" valueType="num">
                                      <p:cBhvr additive="base">
                                        <p:cTn id="664" dur="2000"/>
                                        <p:tgtEl>
                                          <p:spTgt spid="23"/>
                                        </p:tgtEl>
                                        <p:attrNameLst>
                                          <p:attrName>ppt_y</p:attrName>
                                        </p:attrNameLst>
                                      </p:cBhvr>
                                      <p:tavLst>
                                        <p:tav tm="0">
                                          <p:val>
                                            <p:strVal val="ppt_y"/>
                                          </p:val>
                                        </p:tav>
                                        <p:tav tm="100000">
                                          <p:val>
                                            <p:strVal val="ppt_y"/>
                                          </p:val>
                                        </p:tav>
                                      </p:tavLst>
                                    </p:anim>
                                    <p:set>
                                      <p:cBhvr>
                                        <p:cTn id="665" dur="1" fill="hold">
                                          <p:stCondLst>
                                            <p:cond delay="1999"/>
                                          </p:stCondLst>
                                        </p:cTn>
                                        <p:tgtEl>
                                          <p:spTgt spid="23"/>
                                        </p:tgtEl>
                                        <p:attrNameLst>
                                          <p:attrName>style.visibility</p:attrName>
                                        </p:attrNameLst>
                                      </p:cBhvr>
                                      <p:to>
                                        <p:strVal val="hidden"/>
                                      </p:to>
                                    </p:set>
                                  </p:childTnLst>
                                </p:cTn>
                              </p:par>
                              <p:par>
                                <p:cTn id="666" presetID="2" presetClass="exit" presetSubtype="8" fill="hold" grpId="4" nodeType="withEffect">
                                  <p:stCondLst>
                                    <p:cond delay="0"/>
                                  </p:stCondLst>
                                  <p:childTnLst>
                                    <p:anim calcmode="lin" valueType="num">
                                      <p:cBhvr additive="base">
                                        <p:cTn id="667" dur="2000"/>
                                        <p:tgtEl>
                                          <p:spTgt spid="24"/>
                                        </p:tgtEl>
                                        <p:attrNameLst>
                                          <p:attrName>ppt_x</p:attrName>
                                        </p:attrNameLst>
                                      </p:cBhvr>
                                      <p:tavLst>
                                        <p:tav tm="0">
                                          <p:val>
                                            <p:strVal val="ppt_x"/>
                                          </p:val>
                                        </p:tav>
                                        <p:tav tm="100000">
                                          <p:val>
                                            <p:strVal val="0-ppt_w/2"/>
                                          </p:val>
                                        </p:tav>
                                      </p:tavLst>
                                    </p:anim>
                                    <p:anim calcmode="lin" valueType="num">
                                      <p:cBhvr additive="base">
                                        <p:cTn id="668" dur="2000"/>
                                        <p:tgtEl>
                                          <p:spTgt spid="24"/>
                                        </p:tgtEl>
                                        <p:attrNameLst>
                                          <p:attrName>ppt_y</p:attrName>
                                        </p:attrNameLst>
                                      </p:cBhvr>
                                      <p:tavLst>
                                        <p:tav tm="0">
                                          <p:val>
                                            <p:strVal val="ppt_y"/>
                                          </p:val>
                                        </p:tav>
                                        <p:tav tm="100000">
                                          <p:val>
                                            <p:strVal val="ppt_y"/>
                                          </p:val>
                                        </p:tav>
                                      </p:tavLst>
                                    </p:anim>
                                    <p:set>
                                      <p:cBhvr>
                                        <p:cTn id="669" dur="1" fill="hold">
                                          <p:stCondLst>
                                            <p:cond delay="1999"/>
                                          </p:stCondLst>
                                        </p:cTn>
                                        <p:tgtEl>
                                          <p:spTgt spid="24"/>
                                        </p:tgtEl>
                                        <p:attrNameLst>
                                          <p:attrName>style.visibility</p:attrName>
                                        </p:attrNameLst>
                                      </p:cBhvr>
                                      <p:to>
                                        <p:strVal val="hidden"/>
                                      </p:to>
                                    </p:set>
                                  </p:childTnLst>
                                </p:cTn>
                              </p:par>
                              <p:par>
                                <p:cTn id="670" presetID="2" presetClass="exit" presetSubtype="8" fill="hold" grpId="4" nodeType="withEffect">
                                  <p:stCondLst>
                                    <p:cond delay="0"/>
                                  </p:stCondLst>
                                  <p:childTnLst>
                                    <p:anim calcmode="lin" valueType="num">
                                      <p:cBhvr additive="base">
                                        <p:cTn id="671" dur="2000"/>
                                        <p:tgtEl>
                                          <p:spTgt spid="25"/>
                                        </p:tgtEl>
                                        <p:attrNameLst>
                                          <p:attrName>ppt_x</p:attrName>
                                        </p:attrNameLst>
                                      </p:cBhvr>
                                      <p:tavLst>
                                        <p:tav tm="0">
                                          <p:val>
                                            <p:strVal val="ppt_x"/>
                                          </p:val>
                                        </p:tav>
                                        <p:tav tm="100000">
                                          <p:val>
                                            <p:strVal val="0-ppt_w/2"/>
                                          </p:val>
                                        </p:tav>
                                      </p:tavLst>
                                    </p:anim>
                                    <p:anim calcmode="lin" valueType="num">
                                      <p:cBhvr additive="base">
                                        <p:cTn id="672" dur="2000"/>
                                        <p:tgtEl>
                                          <p:spTgt spid="25"/>
                                        </p:tgtEl>
                                        <p:attrNameLst>
                                          <p:attrName>ppt_y</p:attrName>
                                        </p:attrNameLst>
                                      </p:cBhvr>
                                      <p:tavLst>
                                        <p:tav tm="0">
                                          <p:val>
                                            <p:strVal val="ppt_y"/>
                                          </p:val>
                                        </p:tav>
                                        <p:tav tm="100000">
                                          <p:val>
                                            <p:strVal val="ppt_y"/>
                                          </p:val>
                                        </p:tav>
                                      </p:tavLst>
                                    </p:anim>
                                    <p:set>
                                      <p:cBhvr>
                                        <p:cTn id="673" dur="1" fill="hold">
                                          <p:stCondLst>
                                            <p:cond delay="1999"/>
                                          </p:stCondLst>
                                        </p:cTn>
                                        <p:tgtEl>
                                          <p:spTgt spid="25"/>
                                        </p:tgtEl>
                                        <p:attrNameLst>
                                          <p:attrName>style.visibility</p:attrName>
                                        </p:attrNameLst>
                                      </p:cBhvr>
                                      <p:to>
                                        <p:strVal val="hidden"/>
                                      </p:to>
                                    </p:set>
                                  </p:childTnLst>
                                </p:cTn>
                              </p:par>
                              <p:par>
                                <p:cTn id="674" presetID="2" presetClass="exit" presetSubtype="8" fill="hold" grpId="4" nodeType="withEffect">
                                  <p:stCondLst>
                                    <p:cond delay="0"/>
                                  </p:stCondLst>
                                  <p:childTnLst>
                                    <p:anim calcmode="lin" valueType="num">
                                      <p:cBhvr additive="base">
                                        <p:cTn id="675" dur="2000"/>
                                        <p:tgtEl>
                                          <p:spTgt spid="26"/>
                                        </p:tgtEl>
                                        <p:attrNameLst>
                                          <p:attrName>ppt_x</p:attrName>
                                        </p:attrNameLst>
                                      </p:cBhvr>
                                      <p:tavLst>
                                        <p:tav tm="0">
                                          <p:val>
                                            <p:strVal val="ppt_x"/>
                                          </p:val>
                                        </p:tav>
                                        <p:tav tm="100000">
                                          <p:val>
                                            <p:strVal val="0-ppt_w/2"/>
                                          </p:val>
                                        </p:tav>
                                      </p:tavLst>
                                    </p:anim>
                                    <p:anim calcmode="lin" valueType="num">
                                      <p:cBhvr additive="base">
                                        <p:cTn id="676" dur="2000"/>
                                        <p:tgtEl>
                                          <p:spTgt spid="26"/>
                                        </p:tgtEl>
                                        <p:attrNameLst>
                                          <p:attrName>ppt_y</p:attrName>
                                        </p:attrNameLst>
                                      </p:cBhvr>
                                      <p:tavLst>
                                        <p:tav tm="0">
                                          <p:val>
                                            <p:strVal val="ppt_y"/>
                                          </p:val>
                                        </p:tav>
                                        <p:tav tm="100000">
                                          <p:val>
                                            <p:strVal val="ppt_y"/>
                                          </p:val>
                                        </p:tav>
                                      </p:tavLst>
                                    </p:anim>
                                    <p:set>
                                      <p:cBhvr>
                                        <p:cTn id="677" dur="1" fill="hold">
                                          <p:stCondLst>
                                            <p:cond delay="1999"/>
                                          </p:stCondLst>
                                        </p:cTn>
                                        <p:tgtEl>
                                          <p:spTgt spid="26"/>
                                        </p:tgtEl>
                                        <p:attrNameLst>
                                          <p:attrName>style.visibility</p:attrName>
                                        </p:attrNameLst>
                                      </p:cBhvr>
                                      <p:to>
                                        <p:strVal val="hidden"/>
                                      </p:to>
                                    </p:set>
                                  </p:childTnLst>
                                </p:cTn>
                              </p:par>
                              <p:par>
                                <p:cTn id="678" presetID="2" presetClass="exit" presetSubtype="8" fill="hold" grpId="4" nodeType="withEffect">
                                  <p:stCondLst>
                                    <p:cond delay="0"/>
                                  </p:stCondLst>
                                  <p:childTnLst>
                                    <p:anim calcmode="lin" valueType="num">
                                      <p:cBhvr additive="base">
                                        <p:cTn id="679" dur="2000"/>
                                        <p:tgtEl>
                                          <p:spTgt spid="27"/>
                                        </p:tgtEl>
                                        <p:attrNameLst>
                                          <p:attrName>ppt_x</p:attrName>
                                        </p:attrNameLst>
                                      </p:cBhvr>
                                      <p:tavLst>
                                        <p:tav tm="0">
                                          <p:val>
                                            <p:strVal val="ppt_x"/>
                                          </p:val>
                                        </p:tav>
                                        <p:tav tm="100000">
                                          <p:val>
                                            <p:strVal val="0-ppt_w/2"/>
                                          </p:val>
                                        </p:tav>
                                      </p:tavLst>
                                    </p:anim>
                                    <p:anim calcmode="lin" valueType="num">
                                      <p:cBhvr additive="base">
                                        <p:cTn id="680" dur="2000"/>
                                        <p:tgtEl>
                                          <p:spTgt spid="27"/>
                                        </p:tgtEl>
                                        <p:attrNameLst>
                                          <p:attrName>ppt_y</p:attrName>
                                        </p:attrNameLst>
                                      </p:cBhvr>
                                      <p:tavLst>
                                        <p:tav tm="0">
                                          <p:val>
                                            <p:strVal val="ppt_y"/>
                                          </p:val>
                                        </p:tav>
                                        <p:tav tm="100000">
                                          <p:val>
                                            <p:strVal val="ppt_y"/>
                                          </p:val>
                                        </p:tav>
                                      </p:tavLst>
                                    </p:anim>
                                    <p:set>
                                      <p:cBhvr>
                                        <p:cTn id="681" dur="1" fill="hold">
                                          <p:stCondLst>
                                            <p:cond delay="1999"/>
                                          </p:stCondLst>
                                        </p:cTn>
                                        <p:tgtEl>
                                          <p:spTgt spid="27"/>
                                        </p:tgtEl>
                                        <p:attrNameLst>
                                          <p:attrName>style.visibility</p:attrName>
                                        </p:attrNameLst>
                                      </p:cBhvr>
                                      <p:to>
                                        <p:strVal val="hidden"/>
                                      </p:to>
                                    </p:set>
                                  </p:childTnLst>
                                </p:cTn>
                              </p:par>
                              <p:par>
                                <p:cTn id="682" presetID="23" presetClass="entr" presetSubtype="288" fill="hold" nodeType="withEffect">
                                  <p:stCondLst>
                                    <p:cond delay="0"/>
                                  </p:stCondLst>
                                  <p:childTnLst>
                                    <p:set>
                                      <p:cBhvr>
                                        <p:cTn id="683" dur="1" fill="hold">
                                          <p:stCondLst>
                                            <p:cond delay="0"/>
                                          </p:stCondLst>
                                        </p:cTn>
                                        <p:tgtEl>
                                          <p:spTgt spid="2"/>
                                        </p:tgtEl>
                                        <p:attrNameLst>
                                          <p:attrName>style.visibility</p:attrName>
                                        </p:attrNameLst>
                                      </p:cBhvr>
                                      <p:to>
                                        <p:strVal val="visible"/>
                                      </p:to>
                                    </p:set>
                                    <p:anim calcmode="lin" valueType="num">
                                      <p:cBhvr>
                                        <p:cTn id="684" dur="2000" fill="hold"/>
                                        <p:tgtEl>
                                          <p:spTgt spid="2"/>
                                        </p:tgtEl>
                                        <p:attrNameLst>
                                          <p:attrName>ppt_w</p:attrName>
                                        </p:attrNameLst>
                                      </p:cBhvr>
                                      <p:tavLst>
                                        <p:tav tm="0">
                                          <p:val>
                                            <p:strVal val="4/3*#ppt_w"/>
                                          </p:val>
                                        </p:tav>
                                        <p:tav tm="100000">
                                          <p:val>
                                            <p:strVal val="#ppt_w"/>
                                          </p:val>
                                        </p:tav>
                                      </p:tavLst>
                                    </p:anim>
                                    <p:anim calcmode="lin" valueType="num">
                                      <p:cBhvr>
                                        <p:cTn id="685" dur="2000" fill="hold"/>
                                        <p:tgtEl>
                                          <p:spTgt spid="2"/>
                                        </p:tgtEl>
                                        <p:attrNameLst>
                                          <p:attrName>ppt_h</p:attrName>
                                        </p:attrNameLst>
                                      </p:cBhvr>
                                      <p:tavLst>
                                        <p:tav tm="0">
                                          <p:val>
                                            <p:strVal val="4/3*#ppt_h"/>
                                          </p:val>
                                        </p:tav>
                                        <p:tav tm="100000">
                                          <p:val>
                                            <p:strVal val="#ppt_h"/>
                                          </p:val>
                                        </p:tav>
                                      </p:tavLst>
                                    </p:anim>
                                  </p:childTnLst>
                                </p:cTn>
                              </p:par>
                              <p:par>
                                <p:cTn id="686" presetID="16" presetClass="entr" presetSubtype="37" fill="hold" nodeType="withEffect">
                                  <p:stCondLst>
                                    <p:cond delay="0"/>
                                  </p:stCondLst>
                                  <p:childTnLst>
                                    <p:set>
                                      <p:cBhvr>
                                        <p:cTn id="687" dur="1" fill="hold">
                                          <p:stCondLst>
                                            <p:cond delay="0"/>
                                          </p:stCondLst>
                                        </p:cTn>
                                        <p:tgtEl>
                                          <p:spTgt spid="2"/>
                                        </p:tgtEl>
                                        <p:attrNameLst>
                                          <p:attrName>style.visibility</p:attrName>
                                        </p:attrNameLst>
                                      </p:cBhvr>
                                      <p:to>
                                        <p:strVal val="visible"/>
                                      </p:to>
                                    </p:set>
                                    <p:animEffect transition="in" filter="barn(outVertical)">
                                      <p:cBhvr>
                                        <p:cTn id="68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8).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928630" y="3428976"/>
            <a:ext cx="8215338"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928630" y="3857604"/>
            <a:ext cx="8215370"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3000348"/>
            <a:ext cx="7429552"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14" y="4143356"/>
            <a:ext cx="7429552"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643042" y="2571720"/>
            <a:ext cx="6500858"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643042" y="4571984"/>
            <a:ext cx="6500858"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143092"/>
            <a:ext cx="5357850"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46" y="5000612"/>
            <a:ext cx="5357850"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714612" y="1714464"/>
            <a:ext cx="4286280"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5429240"/>
            <a:ext cx="4286280"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143240" y="1285836"/>
            <a:ext cx="3500462"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143240" y="5857868"/>
            <a:ext cx="3500462" cy="285752"/>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643306" y="928646"/>
            <a:ext cx="2500330" cy="214314"/>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643306" y="6286496"/>
            <a:ext cx="2500330" cy="214314"/>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929058" y="642894"/>
            <a:ext cx="1928826" cy="214314"/>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496" y="6643686"/>
            <a:ext cx="1928826" cy="214314"/>
          </a:xfrm>
          <a:prstGeom prst="rect">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20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2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2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2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2000"/>
                                        <p:tgtEl>
                                          <p:spTgt spid="1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20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2000"/>
                                        <p:tgtEl>
                                          <p:spTgt spid="1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2000"/>
                                        <p:tgtEl>
                                          <p:spTgt spid="1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2000"/>
                                        <p:tgtEl>
                                          <p:spTgt spid="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2000"/>
                                        <p:tgtEl>
                                          <p:spTgt spid="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horizontal)">
                                      <p:cBhvr>
                                        <p:cTn id="40" dur="2000"/>
                                        <p:tgtEl>
                                          <p:spTgt spid="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linds(horizontal)">
                                      <p:cBhvr>
                                        <p:cTn id="43" dur="2000"/>
                                        <p:tgtEl>
                                          <p:spTgt spid="11"/>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2000"/>
                                        <p:tgtEl>
                                          <p:spTgt spid="13"/>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2000"/>
                                        <p:tgtEl>
                                          <p:spTgt spid="15"/>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2000"/>
                                        <p:tgtEl>
                                          <p:spTgt spid="1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2000"/>
                                        <p:tgtEl>
                                          <p:spTgt spid="19"/>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ppt_x"/>
                                          </p:val>
                                        </p:tav>
                                        <p:tav tm="100000">
                                          <p:val>
                                            <p:strVal val="#ppt_x"/>
                                          </p:val>
                                        </p:tav>
                                      </p:tavLst>
                                    </p:anim>
                                    <p:anim calcmode="lin" valueType="num">
                                      <p:cBhvr additive="base">
                                        <p:cTn id="59" dur="20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ppt_x"/>
                                          </p:val>
                                        </p:tav>
                                        <p:tav tm="100000">
                                          <p:val>
                                            <p:strVal val="#ppt_x"/>
                                          </p:val>
                                        </p:tav>
                                      </p:tavLst>
                                    </p:anim>
                                    <p:anim calcmode="lin" valueType="num">
                                      <p:cBhvr additive="base">
                                        <p:cTn id="63" dur="2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ppt_x"/>
                                          </p:val>
                                        </p:tav>
                                        <p:tav tm="100000">
                                          <p:val>
                                            <p:strVal val="#ppt_x"/>
                                          </p:val>
                                        </p:tav>
                                      </p:tavLst>
                                    </p:anim>
                                    <p:anim calcmode="lin" valueType="num">
                                      <p:cBhvr additive="base">
                                        <p:cTn id="71" dur="2000" fill="hold"/>
                                        <p:tgtEl>
                                          <p:spTgt spid="10"/>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ppt_x"/>
                                          </p:val>
                                        </p:tav>
                                        <p:tav tm="100000">
                                          <p:val>
                                            <p:strVal val="#ppt_x"/>
                                          </p:val>
                                        </p:tav>
                                      </p:tavLst>
                                    </p:anim>
                                    <p:anim calcmode="lin" valueType="num">
                                      <p:cBhvr additive="base">
                                        <p:cTn id="75" dur="2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ppt_x"/>
                                          </p:val>
                                        </p:tav>
                                        <p:tav tm="100000">
                                          <p:val>
                                            <p:strVal val="#ppt_x"/>
                                          </p:val>
                                        </p:tav>
                                      </p:tavLst>
                                    </p:anim>
                                    <p:anim calcmode="lin" valueType="num">
                                      <p:cBhvr additive="base">
                                        <p:cTn id="79" dur="2000" fill="hold"/>
                                        <p:tgtEl>
                                          <p:spTgt spid="14"/>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2000" fill="hold"/>
                                        <p:tgtEl>
                                          <p:spTgt spid="16"/>
                                        </p:tgtEl>
                                        <p:attrNameLst>
                                          <p:attrName>ppt_x</p:attrName>
                                        </p:attrNameLst>
                                      </p:cBhvr>
                                      <p:tavLst>
                                        <p:tav tm="0">
                                          <p:val>
                                            <p:strVal val="#ppt_x"/>
                                          </p:val>
                                        </p:tav>
                                        <p:tav tm="100000">
                                          <p:val>
                                            <p:strVal val="#ppt_x"/>
                                          </p:val>
                                        </p:tav>
                                      </p:tavLst>
                                    </p:anim>
                                    <p:anim calcmode="lin" valueType="num">
                                      <p:cBhvr additive="base">
                                        <p:cTn id="83" dur="2000" fill="hold"/>
                                        <p:tgtEl>
                                          <p:spTgt spid="16"/>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2000" fill="hold"/>
                                        <p:tgtEl>
                                          <p:spTgt spid="18"/>
                                        </p:tgtEl>
                                        <p:attrNameLst>
                                          <p:attrName>ppt_x</p:attrName>
                                        </p:attrNameLst>
                                      </p:cBhvr>
                                      <p:tavLst>
                                        <p:tav tm="0">
                                          <p:val>
                                            <p:strVal val="#ppt_x"/>
                                          </p:val>
                                        </p:tav>
                                        <p:tav tm="100000">
                                          <p:val>
                                            <p:strVal val="#ppt_x"/>
                                          </p:val>
                                        </p:tav>
                                      </p:tavLst>
                                    </p:anim>
                                    <p:anim calcmode="lin" valueType="num">
                                      <p:cBhvr additive="base">
                                        <p:cTn id="87" dur="2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2000" fill="hold"/>
                                        <p:tgtEl>
                                          <p:spTgt spid="7"/>
                                        </p:tgtEl>
                                        <p:attrNameLst>
                                          <p:attrName>ppt_x</p:attrName>
                                        </p:attrNameLst>
                                      </p:cBhvr>
                                      <p:tavLst>
                                        <p:tav tm="0">
                                          <p:val>
                                            <p:strVal val="#ppt_x"/>
                                          </p:val>
                                        </p:tav>
                                        <p:tav tm="100000">
                                          <p:val>
                                            <p:strVal val="#ppt_x"/>
                                          </p:val>
                                        </p:tav>
                                      </p:tavLst>
                                    </p:anim>
                                    <p:anim calcmode="lin" valueType="num">
                                      <p:cBhvr additive="base">
                                        <p:cTn id="95" dur="2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ppt_x"/>
                                          </p:val>
                                        </p:tav>
                                        <p:tav tm="100000">
                                          <p:val>
                                            <p:strVal val="#ppt_x"/>
                                          </p:val>
                                        </p:tav>
                                      </p:tavLst>
                                    </p:anim>
                                    <p:anim calcmode="lin" valueType="num">
                                      <p:cBhvr additive="base">
                                        <p:cTn id="99" dur="2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ppt_x"/>
                                          </p:val>
                                        </p:tav>
                                        <p:tav tm="100000">
                                          <p:val>
                                            <p:strVal val="#ppt_x"/>
                                          </p:val>
                                        </p:tav>
                                      </p:tavLst>
                                    </p:anim>
                                    <p:anim calcmode="lin" valueType="num">
                                      <p:cBhvr additive="base">
                                        <p:cTn id="103" dur="2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ppt_x"/>
                                          </p:val>
                                        </p:tav>
                                        <p:tav tm="100000">
                                          <p:val>
                                            <p:strVal val="#ppt_x"/>
                                          </p:val>
                                        </p:tav>
                                      </p:tavLst>
                                    </p:anim>
                                    <p:anim calcmode="lin" valueType="num">
                                      <p:cBhvr additive="base">
                                        <p:cTn id="111" dur="2000" fill="hold"/>
                                        <p:tgtEl>
                                          <p:spTgt spid="15"/>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2000" fill="hold"/>
                                        <p:tgtEl>
                                          <p:spTgt spid="17"/>
                                        </p:tgtEl>
                                        <p:attrNameLst>
                                          <p:attrName>ppt_x</p:attrName>
                                        </p:attrNameLst>
                                      </p:cBhvr>
                                      <p:tavLst>
                                        <p:tav tm="0">
                                          <p:val>
                                            <p:strVal val="#ppt_x"/>
                                          </p:val>
                                        </p:tav>
                                        <p:tav tm="100000">
                                          <p:val>
                                            <p:strVal val="#ppt_x"/>
                                          </p:val>
                                        </p:tav>
                                      </p:tavLst>
                                    </p:anim>
                                    <p:anim calcmode="lin" valueType="num">
                                      <p:cBhvr additive="base">
                                        <p:cTn id="115" dur="2000" fill="hold"/>
                                        <p:tgtEl>
                                          <p:spTgt spid="17"/>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additive="base">
                                        <p:cTn id="118" dur="2000" fill="hold"/>
                                        <p:tgtEl>
                                          <p:spTgt spid="19"/>
                                        </p:tgtEl>
                                        <p:attrNameLst>
                                          <p:attrName>ppt_x</p:attrName>
                                        </p:attrNameLst>
                                      </p:cBhvr>
                                      <p:tavLst>
                                        <p:tav tm="0">
                                          <p:val>
                                            <p:strVal val="#ppt_x"/>
                                          </p:val>
                                        </p:tav>
                                        <p:tav tm="100000">
                                          <p:val>
                                            <p:strVal val="#ppt_x"/>
                                          </p:val>
                                        </p:tav>
                                      </p:tavLst>
                                    </p:anim>
                                    <p:anim calcmode="lin" valueType="num">
                                      <p:cBhvr additive="base">
                                        <p:cTn id="119" dur="2000" fill="hold"/>
                                        <p:tgtEl>
                                          <p:spTgt spid="19"/>
                                        </p:tgtEl>
                                        <p:attrNameLst>
                                          <p:attrName>ppt_y</p:attrName>
                                        </p:attrNameLst>
                                      </p:cBhvr>
                                      <p:tavLst>
                                        <p:tav tm="0">
                                          <p:val>
                                            <p:strVal val="0-#ppt_h/2"/>
                                          </p:val>
                                        </p:tav>
                                        <p:tav tm="100000">
                                          <p:val>
                                            <p:strVal val="#ppt_y"/>
                                          </p:val>
                                        </p:tav>
                                      </p:tavLst>
                                    </p:anim>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ppt_x"/>
                                          </p:val>
                                        </p:tav>
                                      </p:tavLst>
                                    </p:anim>
                                    <p:anim calcmode="lin" valueType="num">
                                      <p:cBhvr additive="base">
                                        <p:cTn id="131" dur="2000"/>
                                        <p:tgtEl>
                                          <p:spTgt spid="8"/>
                                        </p:tgtEl>
                                        <p:attrNameLst>
                                          <p:attrName>ppt_y</p:attrName>
                                        </p:attrNameLst>
                                      </p:cBhvr>
                                      <p:tavLst>
                                        <p:tav tm="0">
                                          <p:val>
                                            <p:strVal val="ppt_y"/>
                                          </p:val>
                                        </p:tav>
                                        <p:tav tm="100000">
                                          <p:val>
                                            <p:strVal val="1+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ppt_x"/>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ppt_x"/>
                                          </p:val>
                                        </p:tav>
                                      </p:tavLst>
                                    </p:anim>
                                    <p:anim calcmode="lin" valueType="num">
                                      <p:cBhvr additive="base">
                                        <p:cTn id="139" dur="2000"/>
                                        <p:tgtEl>
                                          <p:spTgt spid="12"/>
                                        </p:tgtEl>
                                        <p:attrNameLst>
                                          <p:attrName>ppt_y</p:attrName>
                                        </p:attrNameLst>
                                      </p:cBhvr>
                                      <p:tavLst>
                                        <p:tav tm="0">
                                          <p:val>
                                            <p:strVal val="ppt_y"/>
                                          </p:val>
                                        </p:tav>
                                        <p:tav tm="100000">
                                          <p:val>
                                            <p:strVal val="1+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ppt_x"/>
                                          </p:val>
                                        </p:tav>
                                      </p:tavLst>
                                    </p:anim>
                                    <p:anim calcmode="lin" valueType="num">
                                      <p:cBhvr additive="base">
                                        <p:cTn id="143" dur="2000"/>
                                        <p:tgtEl>
                                          <p:spTgt spid="14"/>
                                        </p:tgtEl>
                                        <p:attrNameLst>
                                          <p:attrName>ppt_y</p:attrName>
                                        </p:attrNameLst>
                                      </p:cBhvr>
                                      <p:tavLst>
                                        <p:tav tm="0">
                                          <p:val>
                                            <p:strVal val="ppt_y"/>
                                          </p:val>
                                        </p:tav>
                                        <p:tav tm="100000">
                                          <p:val>
                                            <p:strVal val="1+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ppt_x"/>
                                          </p:val>
                                        </p:tav>
                                      </p:tavLst>
                                    </p:anim>
                                    <p:anim calcmode="lin" valueType="num">
                                      <p:cBhvr additive="base">
                                        <p:cTn id="147" dur="2000"/>
                                        <p:tgtEl>
                                          <p:spTgt spid="16"/>
                                        </p:tgtEl>
                                        <p:attrNameLst>
                                          <p:attrName>ppt_y</p:attrName>
                                        </p:attrNameLst>
                                      </p:cBhvr>
                                      <p:tavLst>
                                        <p:tav tm="0">
                                          <p:val>
                                            <p:strVal val="ppt_y"/>
                                          </p:val>
                                        </p:tav>
                                        <p:tav tm="100000">
                                          <p:val>
                                            <p:strVal val="1+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ppt_x"/>
                                          </p:val>
                                        </p:tav>
                                      </p:tavLst>
                                    </p:anim>
                                    <p:anim calcmode="lin" valueType="num">
                                      <p:cBhvr additive="base">
                                        <p:cTn id="155" dur="2000"/>
                                        <p:tgtEl>
                                          <p:spTgt spid="5"/>
                                        </p:tgtEl>
                                        <p:attrNameLst>
                                          <p:attrName>ppt_y</p:attrName>
                                        </p:attrNameLst>
                                      </p:cBhvr>
                                      <p:tavLst>
                                        <p:tav tm="0">
                                          <p:val>
                                            <p:strVal val="ppt_y"/>
                                          </p:val>
                                        </p:tav>
                                        <p:tav tm="100000">
                                          <p:val>
                                            <p:strVal val="0-ppt_h/2"/>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2000"/>
                                        <p:tgtEl>
                                          <p:spTgt spid="11"/>
                                        </p:tgtEl>
                                        <p:attrNameLst>
                                          <p:attrName>ppt_x</p:attrName>
                                        </p:attrNameLst>
                                      </p:cBhvr>
                                      <p:tavLst>
                                        <p:tav tm="0">
                                          <p:val>
                                            <p:strVal val="ppt_x"/>
                                          </p:val>
                                        </p:tav>
                                        <p:tav tm="100000">
                                          <p:val>
                                            <p:strVal val="ppt_x"/>
                                          </p:val>
                                        </p:tav>
                                      </p:tavLst>
                                    </p:anim>
                                    <p:anim calcmode="lin" valueType="num">
                                      <p:cBhvr additive="base">
                                        <p:cTn id="167" dur="2000"/>
                                        <p:tgtEl>
                                          <p:spTgt spid="11"/>
                                        </p:tgtEl>
                                        <p:attrNameLst>
                                          <p:attrName>ppt_y</p:attrName>
                                        </p:attrNameLst>
                                      </p:cBhvr>
                                      <p:tavLst>
                                        <p:tav tm="0">
                                          <p:val>
                                            <p:strVal val="ppt_y"/>
                                          </p:val>
                                        </p:tav>
                                        <p:tav tm="100000">
                                          <p:val>
                                            <p:strVal val="0-ppt_h/2"/>
                                          </p:val>
                                        </p:tav>
                                      </p:tavLst>
                                    </p:anim>
                                    <p:set>
                                      <p:cBhvr>
                                        <p:cTn id="168" dur="1" fill="hold">
                                          <p:stCondLst>
                                            <p:cond delay="1999"/>
                                          </p:stCondLst>
                                        </p:cTn>
                                        <p:tgtEl>
                                          <p:spTgt spid="11"/>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ppt_x"/>
                                          </p:val>
                                        </p:tav>
                                      </p:tavLst>
                                    </p:anim>
                                    <p:anim calcmode="lin" valueType="num">
                                      <p:cBhvr additive="base">
                                        <p:cTn id="171" dur="2000"/>
                                        <p:tgtEl>
                                          <p:spTgt spid="13"/>
                                        </p:tgtEl>
                                        <p:attrNameLst>
                                          <p:attrName>ppt_y</p:attrName>
                                        </p:attrNameLst>
                                      </p:cBhvr>
                                      <p:tavLst>
                                        <p:tav tm="0">
                                          <p:val>
                                            <p:strVal val="ppt_y"/>
                                          </p:val>
                                        </p:tav>
                                        <p:tav tm="100000">
                                          <p:val>
                                            <p:strVal val="0-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ppt_x"/>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ppt_x"/>
                                          </p:val>
                                        </p:tav>
                                      </p:tavLst>
                                    </p:anim>
                                    <p:anim calcmode="lin" valueType="num">
                                      <p:cBhvr additive="base">
                                        <p:cTn id="179" dur="2000"/>
                                        <p:tgtEl>
                                          <p:spTgt spid="17"/>
                                        </p:tgtEl>
                                        <p:attrNameLst>
                                          <p:attrName>ppt_y</p:attrName>
                                        </p:attrNameLst>
                                      </p:cBhvr>
                                      <p:tavLst>
                                        <p:tav tm="0">
                                          <p:val>
                                            <p:strVal val="ppt_y"/>
                                          </p:val>
                                        </p:tav>
                                        <p:tav tm="100000">
                                          <p:val>
                                            <p:strVal val="0-ppt_h/2"/>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0-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4"/>
                                        </p:tgtEl>
                                        <p:attrNameLst>
                                          <p:attrName>ppt_w</p:attrName>
                                        </p:attrNameLst>
                                      </p:cBhvr>
                                      <p:tavLst>
                                        <p:tav tm="0">
                                          <p:val>
                                            <p:strVal val="ppt_w"/>
                                          </p:val>
                                        </p:tav>
                                        <p:tav tm="100000">
                                          <p:val>
                                            <p:strVal val="ppt_w"/>
                                          </p:val>
                                        </p:tav>
                                      </p:tavLst>
                                    </p:anim>
                                    <p:anim calcmode="lin" valueType="num">
                                      <p:cBhvr>
                                        <p:cTn id="18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4"/>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6"/>
                                        </p:tgtEl>
                                        <p:attrNameLst>
                                          <p:attrName>ppt_w</p:attrName>
                                        </p:attrNameLst>
                                      </p:cBhvr>
                                      <p:tavLst>
                                        <p:tav tm="0">
                                          <p:val>
                                            <p:strVal val="ppt_w"/>
                                          </p:val>
                                        </p:tav>
                                        <p:tav tm="100000">
                                          <p:val>
                                            <p:strVal val="ppt_w"/>
                                          </p:val>
                                        </p:tav>
                                      </p:tavLst>
                                    </p:anim>
                                    <p:anim calcmode="lin" valueType="num">
                                      <p:cBhvr>
                                        <p:cTn id="19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6"/>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8"/>
                                        </p:tgtEl>
                                        <p:attrNameLst>
                                          <p:attrName>ppt_w</p:attrName>
                                        </p:attrNameLst>
                                      </p:cBhvr>
                                      <p:tavLst>
                                        <p:tav tm="0">
                                          <p:val>
                                            <p:strVal val="ppt_w"/>
                                          </p:val>
                                        </p:tav>
                                        <p:tav tm="100000">
                                          <p:val>
                                            <p:strVal val="ppt_w"/>
                                          </p:val>
                                        </p:tav>
                                      </p:tavLst>
                                    </p:anim>
                                    <p:anim calcmode="lin" valueType="num">
                                      <p:cBhvr>
                                        <p:cTn id="19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8"/>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0"/>
                                        </p:tgtEl>
                                        <p:attrNameLst>
                                          <p:attrName>ppt_w</p:attrName>
                                        </p:attrNameLst>
                                      </p:cBhvr>
                                      <p:tavLst>
                                        <p:tav tm="0">
                                          <p:val>
                                            <p:strVal val="ppt_w"/>
                                          </p:val>
                                        </p:tav>
                                        <p:tav tm="100000">
                                          <p:val>
                                            <p:strVal val="ppt_w"/>
                                          </p:val>
                                        </p:tav>
                                      </p:tavLst>
                                    </p:anim>
                                    <p:anim calcmode="lin" valueType="num">
                                      <p:cBhvr>
                                        <p:cTn id="19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0"/>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2"/>
                                        </p:tgtEl>
                                        <p:attrNameLst>
                                          <p:attrName>ppt_w</p:attrName>
                                        </p:attrNameLst>
                                      </p:cBhvr>
                                      <p:tavLst>
                                        <p:tav tm="0">
                                          <p:val>
                                            <p:strVal val="ppt_w"/>
                                          </p:val>
                                        </p:tav>
                                        <p:tav tm="100000">
                                          <p:val>
                                            <p:strVal val="ppt_w"/>
                                          </p:val>
                                        </p:tav>
                                      </p:tavLst>
                                    </p:anim>
                                    <p:anim calcmode="lin" valueType="num">
                                      <p:cBhvr>
                                        <p:cTn id="20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2"/>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2000"/>
                                        <p:tgtEl>
                                          <p:spTgt spid="14"/>
                                        </p:tgtEl>
                                        <p:attrNameLst>
                                          <p:attrName>ppt_w</p:attrName>
                                        </p:attrNameLst>
                                      </p:cBhvr>
                                      <p:tavLst>
                                        <p:tav tm="0">
                                          <p:val>
                                            <p:strVal val="ppt_w"/>
                                          </p:val>
                                        </p:tav>
                                        <p:tav tm="100000">
                                          <p:val>
                                            <p:strVal val="ppt_w"/>
                                          </p:val>
                                        </p:tav>
                                      </p:tavLst>
                                    </p:anim>
                                    <p:anim calcmode="lin" valueType="num">
                                      <p:cBhvr>
                                        <p:cTn id="207"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1999"/>
                                          </p:stCondLst>
                                        </p:cTn>
                                        <p:tgtEl>
                                          <p:spTgt spid="1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2000"/>
                                        <p:tgtEl>
                                          <p:spTgt spid="16"/>
                                        </p:tgtEl>
                                        <p:attrNameLst>
                                          <p:attrName>ppt_w</p:attrName>
                                        </p:attrNameLst>
                                      </p:cBhvr>
                                      <p:tavLst>
                                        <p:tav tm="0">
                                          <p:val>
                                            <p:strVal val="ppt_w"/>
                                          </p:val>
                                        </p:tav>
                                        <p:tav tm="100000">
                                          <p:val>
                                            <p:strVal val="ppt_w"/>
                                          </p:val>
                                        </p:tav>
                                      </p:tavLst>
                                    </p:anim>
                                    <p:anim calcmode="lin" valueType="num">
                                      <p:cBhvr>
                                        <p:cTn id="21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16"/>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2000"/>
                                        <p:tgtEl>
                                          <p:spTgt spid="18"/>
                                        </p:tgtEl>
                                        <p:attrNameLst>
                                          <p:attrName>ppt_w</p:attrName>
                                        </p:attrNameLst>
                                      </p:cBhvr>
                                      <p:tavLst>
                                        <p:tav tm="0">
                                          <p:val>
                                            <p:strVal val="ppt_w"/>
                                          </p:val>
                                        </p:tav>
                                        <p:tav tm="100000">
                                          <p:val>
                                            <p:strVal val="ppt_w"/>
                                          </p:val>
                                        </p:tav>
                                      </p:tavLst>
                                    </p:anim>
                                    <p:anim calcmode="lin" valueType="num">
                                      <p:cBhvr>
                                        <p:cTn id="215"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1999"/>
                                          </p:stCondLst>
                                        </p:cTn>
                                        <p:tgtEl>
                                          <p:spTgt spid="1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2000"/>
                                        <p:tgtEl>
                                          <p:spTgt spid="7"/>
                                        </p:tgtEl>
                                        <p:attrNameLst>
                                          <p:attrName>ppt_w</p:attrName>
                                        </p:attrNameLst>
                                      </p:cBhvr>
                                      <p:tavLst>
                                        <p:tav tm="0">
                                          <p:val>
                                            <p:strVal val="ppt_w"/>
                                          </p:val>
                                        </p:tav>
                                        <p:tav tm="100000">
                                          <p:val>
                                            <p:strVal val="ppt_w"/>
                                          </p:val>
                                        </p:tav>
                                      </p:tavLst>
                                    </p:anim>
                                    <p:anim calcmode="lin" valueType="num">
                                      <p:cBhvr>
                                        <p:cTn id="22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1999"/>
                                          </p:stCondLst>
                                        </p:cTn>
                                        <p:tgtEl>
                                          <p:spTgt spid="7"/>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2000"/>
                                        <p:tgtEl>
                                          <p:spTgt spid="9"/>
                                        </p:tgtEl>
                                        <p:attrNameLst>
                                          <p:attrName>ppt_w</p:attrName>
                                        </p:attrNameLst>
                                      </p:cBhvr>
                                      <p:tavLst>
                                        <p:tav tm="0">
                                          <p:val>
                                            <p:strVal val="ppt_w"/>
                                          </p:val>
                                        </p:tav>
                                        <p:tav tm="100000">
                                          <p:val>
                                            <p:strVal val="ppt_w"/>
                                          </p:val>
                                        </p:tav>
                                      </p:tavLst>
                                    </p:anim>
                                    <p:anim calcmode="lin" valueType="num">
                                      <p:cBhvr>
                                        <p:cTn id="22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9"/>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2000"/>
                                        <p:tgtEl>
                                          <p:spTgt spid="11"/>
                                        </p:tgtEl>
                                        <p:attrNameLst>
                                          <p:attrName>ppt_w</p:attrName>
                                        </p:attrNameLst>
                                      </p:cBhvr>
                                      <p:tavLst>
                                        <p:tav tm="0">
                                          <p:val>
                                            <p:strVal val="ppt_w"/>
                                          </p:val>
                                        </p:tav>
                                        <p:tav tm="100000">
                                          <p:val>
                                            <p:strVal val="ppt_w"/>
                                          </p:val>
                                        </p:tav>
                                      </p:tavLst>
                                    </p:anim>
                                    <p:anim calcmode="lin" valueType="num">
                                      <p:cBhvr>
                                        <p:cTn id="23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1999"/>
                                          </p:stCondLst>
                                        </p:cTn>
                                        <p:tgtEl>
                                          <p:spTgt spid="11"/>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2000"/>
                                        <p:tgtEl>
                                          <p:spTgt spid="13"/>
                                        </p:tgtEl>
                                        <p:attrNameLst>
                                          <p:attrName>ppt_w</p:attrName>
                                        </p:attrNameLst>
                                      </p:cBhvr>
                                      <p:tavLst>
                                        <p:tav tm="0">
                                          <p:val>
                                            <p:strVal val="ppt_w"/>
                                          </p:val>
                                        </p:tav>
                                        <p:tav tm="100000">
                                          <p:val>
                                            <p:strVal val="ppt_w"/>
                                          </p:val>
                                        </p:tav>
                                      </p:tavLst>
                                    </p:anim>
                                    <p:anim calcmode="lin" valueType="num">
                                      <p:cBhvr>
                                        <p:cTn id="235"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13"/>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2000"/>
                                        <p:tgtEl>
                                          <p:spTgt spid="15"/>
                                        </p:tgtEl>
                                        <p:attrNameLst>
                                          <p:attrName>ppt_w</p:attrName>
                                        </p:attrNameLst>
                                      </p:cBhvr>
                                      <p:tavLst>
                                        <p:tav tm="0">
                                          <p:val>
                                            <p:strVal val="ppt_w"/>
                                          </p:val>
                                        </p:tav>
                                        <p:tav tm="100000">
                                          <p:val>
                                            <p:strVal val="ppt_w"/>
                                          </p:val>
                                        </p:tav>
                                      </p:tavLst>
                                    </p:anim>
                                    <p:anim calcmode="lin" valueType="num">
                                      <p:cBhvr>
                                        <p:cTn id="23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15"/>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2000"/>
                                        <p:tgtEl>
                                          <p:spTgt spid="17"/>
                                        </p:tgtEl>
                                        <p:attrNameLst>
                                          <p:attrName>ppt_w</p:attrName>
                                        </p:attrNameLst>
                                      </p:cBhvr>
                                      <p:tavLst>
                                        <p:tav tm="0">
                                          <p:val>
                                            <p:strVal val="ppt_w"/>
                                          </p:val>
                                        </p:tav>
                                        <p:tav tm="100000">
                                          <p:val>
                                            <p:strVal val="ppt_w"/>
                                          </p:val>
                                        </p:tav>
                                      </p:tavLst>
                                    </p:anim>
                                    <p:anim calcmode="lin" valueType="num">
                                      <p:cBhvr>
                                        <p:cTn id="243"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7"/>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2000"/>
                                        <p:tgtEl>
                                          <p:spTgt spid="19"/>
                                        </p:tgtEl>
                                        <p:attrNameLst>
                                          <p:attrName>ppt_w</p:attrName>
                                        </p:attrNameLst>
                                      </p:cBhvr>
                                      <p:tavLst>
                                        <p:tav tm="0">
                                          <p:val>
                                            <p:strVal val="ppt_w"/>
                                          </p:val>
                                        </p:tav>
                                        <p:tav tm="100000">
                                          <p:val>
                                            <p:strVal val="ppt_w"/>
                                          </p:val>
                                        </p:tav>
                                      </p:tavLst>
                                    </p:anim>
                                    <p:anim calcmode="lin" valueType="num">
                                      <p:cBhvr>
                                        <p:cTn id="247"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19"/>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8).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Anillo"/>
          <p:cNvSpPr/>
          <p:nvPr/>
        </p:nvSpPr>
        <p:spPr>
          <a:xfrm>
            <a:off x="0" y="0"/>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285852" y="714356"/>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00298" y="1571612"/>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357422" y="3571876"/>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14414" y="4357694"/>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5143488"/>
            <a:ext cx="1643074" cy="1714512"/>
          </a:xfrm>
          <a:prstGeom prst="donut">
            <a:avLst>
              <a:gd name="adj" fmla="val 32477"/>
            </a:avLst>
          </a:prstGeom>
          <a:blipFill dpi="0" rotWithShape="1">
            <a:blip r:embed="rId3">
              <a:duotone>
                <a:schemeClr val="accent6">
                  <a:shade val="45000"/>
                  <a:satMod val="135000"/>
                </a:schemeClr>
                <a:prstClr val="white"/>
              </a:duotone>
              <a:lum contrast="2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714876" y="1714488"/>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072198" y="857232"/>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500926" y="0"/>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3500438"/>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4214818"/>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500926" y="5143488"/>
            <a:ext cx="1643074" cy="1714512"/>
          </a:xfrm>
          <a:prstGeom prst="donut">
            <a:avLst>
              <a:gd name="adj" fmla="val 32477"/>
            </a:avLst>
          </a:prstGeom>
          <a:blipFill>
            <a:blip r:embed="rId3">
              <a:duotone>
                <a:schemeClr val="accent6">
                  <a:shade val="45000"/>
                  <a:satMod val="135000"/>
                </a:schemeClr>
                <a:prstClr val="white"/>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878685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2"/>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5"/>
                                        </p:tgtEl>
                                        <p:attrNameLst>
                                          <p:attrName>r</p:attrName>
                                        </p:attrNameLst>
                                      </p:cBhvr>
                                    </p:animRot>
                                  </p:childTnLst>
                                </p:cTn>
                              </p:par>
                            </p:childTnLst>
                          </p:cTn>
                        </p:par>
                        <p:par>
                          <p:cTn id="80" fill="hold">
                            <p:stCondLst>
                              <p:cond delay="2000"/>
                            </p:stCondLst>
                            <p:childTnLst>
                              <p:par>
                                <p:cTn id="81" presetID="19" presetClass="exit" presetSubtype="10" fill="hold" grpId="2" nodeType="afterEffect">
                                  <p:stCondLst>
                                    <p:cond delay="0"/>
                                  </p:stCondLst>
                                  <p:childTnLst>
                                    <p:anim calcmode="lin" valueType="num">
                                      <p:cBhvr>
                                        <p:cTn id="82" dur="2000"/>
                                        <p:tgtEl>
                                          <p:spTgt spid="4"/>
                                        </p:tgtEl>
                                        <p:attrNameLst>
                                          <p:attrName>ppt_h</p:attrName>
                                        </p:attrNameLst>
                                      </p:cBhvr>
                                      <p:tavLst>
                                        <p:tav tm="0">
                                          <p:val>
                                            <p:strVal val="ppt_h"/>
                                          </p:val>
                                        </p:tav>
                                        <p:tav tm="100000">
                                          <p:val>
                                            <p:strVal val="ppt_h"/>
                                          </p:val>
                                        </p:tav>
                                      </p:tavLst>
                                    </p:anim>
                                    <p:anim calcmode="lin" valueType="num">
                                      <p:cBhvr>
                                        <p:cTn id="8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4"/>
                                        </p:tgtEl>
                                        <p:attrNameLst>
                                          <p:attrName>style.visibility</p:attrName>
                                        </p:attrNameLst>
                                      </p:cBhvr>
                                      <p:to>
                                        <p:strVal val="hidden"/>
                                      </p:to>
                                    </p:set>
                                  </p:childTnLst>
                                </p:cTn>
                              </p:par>
                              <p:par>
                                <p:cTn id="85" presetID="19" presetClass="exit" presetSubtype="10" fill="hold" grpId="2" nodeType="withEffect">
                                  <p:stCondLst>
                                    <p:cond delay="0"/>
                                  </p:stCondLst>
                                  <p:childTnLst>
                                    <p:anim calcmode="lin" valueType="num">
                                      <p:cBhvr>
                                        <p:cTn id="86" dur="2000"/>
                                        <p:tgtEl>
                                          <p:spTgt spid="5"/>
                                        </p:tgtEl>
                                        <p:attrNameLst>
                                          <p:attrName>ppt_h</p:attrName>
                                        </p:attrNameLst>
                                      </p:cBhvr>
                                      <p:tavLst>
                                        <p:tav tm="0">
                                          <p:val>
                                            <p:strVal val="ppt_h"/>
                                          </p:val>
                                        </p:tav>
                                        <p:tav tm="100000">
                                          <p:val>
                                            <p:strVal val="ppt_h"/>
                                          </p:val>
                                        </p:tav>
                                      </p:tavLst>
                                    </p:anim>
                                    <p:anim calcmode="lin" valueType="num">
                                      <p:cBhvr>
                                        <p:cTn id="8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5"/>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2000"/>
                                        <p:tgtEl>
                                          <p:spTgt spid="6"/>
                                        </p:tgtEl>
                                        <p:attrNameLst>
                                          <p:attrName>ppt_h</p:attrName>
                                        </p:attrNameLst>
                                      </p:cBhvr>
                                      <p:tavLst>
                                        <p:tav tm="0">
                                          <p:val>
                                            <p:strVal val="ppt_h"/>
                                          </p:val>
                                        </p:tav>
                                        <p:tav tm="100000">
                                          <p:val>
                                            <p:strVal val="ppt_h"/>
                                          </p:val>
                                        </p:tav>
                                      </p:tavLst>
                                    </p:anim>
                                    <p:anim calcmode="lin" valueType="num">
                                      <p:cBhvr>
                                        <p:cTn id="9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6" fill="hold" grpId="3"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1+ppt_w/2"/>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1+ppt_w/2"/>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19" presetClass="exit" presetSubtype="10" fill="hold" grpId="2" nodeType="withEffect">
                                  <p:stCondLst>
                                    <p:cond delay="0"/>
                                  </p:stCondLst>
                                  <p:childTnLst>
                                    <p:anim calcmode="lin" valueType="num">
                                      <p:cBhvr>
                                        <p:cTn id="106" dur="2000"/>
                                        <p:tgtEl>
                                          <p:spTgt spid="10"/>
                                        </p:tgtEl>
                                        <p:attrNameLst>
                                          <p:attrName>ppt_h</p:attrName>
                                        </p:attrNameLst>
                                      </p:cBhvr>
                                      <p:tavLst>
                                        <p:tav tm="0">
                                          <p:val>
                                            <p:strVal val="ppt_h"/>
                                          </p:val>
                                        </p:tav>
                                        <p:tav tm="100000">
                                          <p:val>
                                            <p:strVal val="ppt_h"/>
                                          </p:val>
                                        </p:tav>
                                      </p:tavLst>
                                    </p:anim>
                                    <p:anim calcmode="lin" valueType="num">
                                      <p:cBhvr>
                                        <p:cTn id="10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1999"/>
                                          </p:stCondLst>
                                        </p:cTn>
                                        <p:tgtEl>
                                          <p:spTgt spid="10"/>
                                        </p:tgtEl>
                                        <p:attrNameLst>
                                          <p:attrName>style.visibility</p:attrName>
                                        </p:attrNameLst>
                                      </p:cBhvr>
                                      <p:to>
                                        <p:strVal val="hidden"/>
                                      </p:to>
                                    </p:set>
                                  </p:childTnLst>
                                </p:cTn>
                              </p:par>
                              <p:par>
                                <p:cTn id="109" presetID="19" presetClass="exit" presetSubtype="10" fill="hold" grpId="2" nodeType="withEffect">
                                  <p:stCondLst>
                                    <p:cond delay="0"/>
                                  </p:stCondLst>
                                  <p:childTnLst>
                                    <p:anim calcmode="lin" valueType="num">
                                      <p:cBhvr>
                                        <p:cTn id="110" dur="2000"/>
                                        <p:tgtEl>
                                          <p:spTgt spid="11"/>
                                        </p:tgtEl>
                                        <p:attrNameLst>
                                          <p:attrName>ppt_h</p:attrName>
                                        </p:attrNameLst>
                                      </p:cBhvr>
                                      <p:tavLst>
                                        <p:tav tm="0">
                                          <p:val>
                                            <p:strVal val="ppt_h"/>
                                          </p:val>
                                        </p:tav>
                                        <p:tav tm="100000">
                                          <p:val>
                                            <p:strVal val="ppt_h"/>
                                          </p:val>
                                        </p:tav>
                                      </p:tavLst>
                                    </p:anim>
                                    <p:anim calcmode="lin" valueType="num">
                                      <p:cBhvr>
                                        <p:cTn id="11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1999"/>
                                          </p:stCondLst>
                                        </p:cTn>
                                        <p:tgtEl>
                                          <p:spTgt spid="11"/>
                                        </p:tgtEl>
                                        <p:attrNameLst>
                                          <p:attrName>style.visibility</p:attrName>
                                        </p:attrNameLst>
                                      </p:cBhvr>
                                      <p:to>
                                        <p:strVal val="hidden"/>
                                      </p:to>
                                    </p:set>
                                  </p:childTnLst>
                                </p:cTn>
                              </p:par>
                              <p:par>
                                <p:cTn id="113" presetID="19" presetClass="exit" presetSubtype="10" fill="hold" grpId="2" nodeType="withEffect">
                                  <p:stCondLst>
                                    <p:cond delay="0"/>
                                  </p:stCondLst>
                                  <p:childTnLst>
                                    <p:anim calcmode="lin" valueType="num">
                                      <p:cBhvr>
                                        <p:cTn id="114" dur="2000"/>
                                        <p:tgtEl>
                                          <p:spTgt spid="12"/>
                                        </p:tgtEl>
                                        <p:attrNameLst>
                                          <p:attrName>ppt_h</p:attrName>
                                        </p:attrNameLst>
                                      </p:cBhvr>
                                      <p:tavLst>
                                        <p:tav tm="0">
                                          <p:val>
                                            <p:strVal val="ppt_h"/>
                                          </p:val>
                                        </p:tav>
                                        <p:tav tm="100000">
                                          <p:val>
                                            <p:strVal val="ppt_h"/>
                                          </p:val>
                                        </p:tav>
                                      </p:tavLst>
                                    </p:anim>
                                    <p:anim calcmode="lin" valueType="num">
                                      <p:cBhvr>
                                        <p:cTn id="11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12"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19" presetClass="exit" presetSubtype="10" fill="hold" grpId="2" nodeType="withEffect">
                                  <p:stCondLst>
                                    <p:cond delay="0"/>
                                  </p:stCondLst>
                                  <p:childTnLst>
                                    <p:anim calcmode="lin" valueType="num">
                                      <p:cBhvr>
                                        <p:cTn id="130" dur="2000"/>
                                        <p:tgtEl>
                                          <p:spTgt spid="7"/>
                                        </p:tgtEl>
                                        <p:attrNameLst>
                                          <p:attrName>ppt_h</p:attrName>
                                        </p:attrNameLst>
                                      </p:cBhvr>
                                      <p:tavLst>
                                        <p:tav tm="0">
                                          <p:val>
                                            <p:strVal val="ppt_h"/>
                                          </p:val>
                                        </p:tav>
                                        <p:tav tm="100000">
                                          <p:val>
                                            <p:strVal val="ppt_h"/>
                                          </p:val>
                                        </p:tav>
                                      </p:tavLst>
                                    </p:anim>
                                    <p:anim calcmode="lin" valueType="num">
                                      <p:cBhvr>
                                        <p:cTn id="13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10" fill="hold" grpId="2" nodeType="withEffect">
                                  <p:stCondLst>
                                    <p:cond delay="0"/>
                                  </p:stCondLst>
                                  <p:childTnLst>
                                    <p:anim calcmode="lin" valueType="num">
                                      <p:cBhvr>
                                        <p:cTn id="134" dur="2000"/>
                                        <p:tgtEl>
                                          <p:spTgt spid="8"/>
                                        </p:tgtEl>
                                        <p:attrNameLst>
                                          <p:attrName>ppt_h</p:attrName>
                                        </p:attrNameLst>
                                      </p:cBhvr>
                                      <p:tavLst>
                                        <p:tav tm="0">
                                          <p:val>
                                            <p:strVal val="ppt_h"/>
                                          </p:val>
                                        </p:tav>
                                        <p:tav tm="100000">
                                          <p:val>
                                            <p:strVal val="ppt_h"/>
                                          </p:val>
                                        </p:tav>
                                      </p:tavLst>
                                    </p:anim>
                                    <p:anim calcmode="lin" valueType="num">
                                      <p:cBhvr>
                                        <p:cTn id="13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10" fill="hold" grpId="2" nodeType="withEffect">
                                  <p:stCondLst>
                                    <p:cond delay="0"/>
                                  </p:stCondLst>
                                  <p:childTnLst>
                                    <p:anim calcmode="lin" valueType="num">
                                      <p:cBhvr>
                                        <p:cTn id="138" dur="2000"/>
                                        <p:tgtEl>
                                          <p:spTgt spid="9"/>
                                        </p:tgtEl>
                                        <p:attrNameLst>
                                          <p:attrName>ppt_h</p:attrName>
                                        </p:attrNameLst>
                                      </p:cBhvr>
                                      <p:tavLst>
                                        <p:tav tm="0">
                                          <p:val>
                                            <p:strVal val="ppt_h"/>
                                          </p:val>
                                        </p:tav>
                                        <p:tav tm="100000">
                                          <p:val>
                                            <p:strVal val="ppt_h"/>
                                          </p:val>
                                        </p:tav>
                                      </p:tavLst>
                                    </p:anim>
                                    <p:anim calcmode="lin" valueType="num">
                                      <p:cBhvr>
                                        <p:cTn id="13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1+ppt_w/2"/>
                                          </p:val>
                                        </p:tav>
                                      </p:tavLst>
                                    </p:anim>
                                    <p:anim calcmode="lin" valueType="num">
                                      <p:cBhvr additive="base">
                                        <p:cTn id="143" dur="2000"/>
                                        <p:tgtEl>
                                          <p:spTgt spid="7"/>
                                        </p:tgtEl>
                                        <p:attrNameLst>
                                          <p:attrName>ppt_y</p:attrName>
                                        </p:attrNameLst>
                                      </p:cBhvr>
                                      <p:tavLst>
                                        <p:tav tm="0">
                                          <p:val>
                                            <p:strVal val="ppt_y"/>
                                          </p:val>
                                        </p:tav>
                                        <p:tav tm="100000">
                                          <p:val>
                                            <p:strVal val="0-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3"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0-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1+ppt_w/2"/>
                                          </p:val>
                                        </p:tav>
                                      </p:tavLst>
                                    </p:anim>
                                    <p:anim calcmode="lin" valueType="num">
                                      <p:cBhvr additive="base">
                                        <p:cTn id="151" dur="2000"/>
                                        <p:tgtEl>
                                          <p:spTgt spid="9"/>
                                        </p:tgtEl>
                                        <p:attrNameLst>
                                          <p:attrName>ppt_y</p:attrName>
                                        </p:attrNameLst>
                                      </p:cBhvr>
                                      <p:tavLst>
                                        <p:tav tm="0">
                                          <p:val>
                                            <p:strVal val="ppt_y"/>
                                          </p:val>
                                        </p:tav>
                                        <p:tav tm="100000">
                                          <p:val>
                                            <p:strVal val="0-ppt_h/2"/>
                                          </p:val>
                                        </p:tav>
                                      </p:tavLst>
                                    </p:anim>
                                    <p:set>
                                      <p:cBhvr>
                                        <p:cTn id="152" dur="1" fill="hold">
                                          <p:stCondLst>
                                            <p:cond delay="1999"/>
                                          </p:stCondLst>
                                        </p:cTn>
                                        <p:tgtEl>
                                          <p:spTgt spid="9"/>
                                        </p:tgtEl>
                                        <p:attrNameLst>
                                          <p:attrName>style.visibility</p:attrName>
                                        </p:attrNameLst>
                                      </p:cBhvr>
                                      <p:to>
                                        <p:strVal val="hidden"/>
                                      </p:to>
                                    </p:set>
                                  </p:childTnLst>
                                </p:cTn>
                              </p:par>
                              <p:par>
                                <p:cTn id="153" presetID="19" presetClass="exit" presetSubtype="10" fill="hold" grpId="2" nodeType="withEffect">
                                  <p:stCondLst>
                                    <p:cond delay="0"/>
                                  </p:stCondLst>
                                  <p:childTnLst>
                                    <p:anim calcmode="lin" valueType="num">
                                      <p:cBhvr>
                                        <p:cTn id="154" dur="2000"/>
                                        <p:tgtEl>
                                          <p:spTgt spid="13"/>
                                        </p:tgtEl>
                                        <p:attrNameLst>
                                          <p:attrName>ppt_h</p:attrName>
                                        </p:attrNameLst>
                                      </p:cBhvr>
                                      <p:tavLst>
                                        <p:tav tm="0">
                                          <p:val>
                                            <p:strVal val="ppt_h"/>
                                          </p:val>
                                        </p:tav>
                                        <p:tav tm="100000">
                                          <p:val>
                                            <p:strVal val="ppt_h"/>
                                          </p:val>
                                        </p:tav>
                                      </p:tavLst>
                                    </p:anim>
                                    <p:anim calcmode="lin" valueType="num">
                                      <p:cBhvr>
                                        <p:cTn id="15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1999"/>
                                          </p:stCondLst>
                                        </p:cTn>
                                        <p:tgtEl>
                                          <p:spTgt spid="13"/>
                                        </p:tgtEl>
                                        <p:attrNameLst>
                                          <p:attrName>style.visibility</p:attrName>
                                        </p:attrNameLst>
                                      </p:cBhvr>
                                      <p:to>
                                        <p:strVal val="hidden"/>
                                      </p:to>
                                    </p:set>
                                  </p:childTnLst>
                                </p:cTn>
                              </p:par>
                              <p:par>
                                <p:cTn id="157" presetID="19" presetClass="exit" presetSubtype="10" fill="hold" grpId="2" nodeType="withEffect">
                                  <p:stCondLst>
                                    <p:cond delay="0"/>
                                  </p:stCondLst>
                                  <p:childTnLst>
                                    <p:anim calcmode="lin" valueType="num">
                                      <p:cBhvr>
                                        <p:cTn id="158" dur="2000"/>
                                        <p:tgtEl>
                                          <p:spTgt spid="14"/>
                                        </p:tgtEl>
                                        <p:attrNameLst>
                                          <p:attrName>ppt_h</p:attrName>
                                        </p:attrNameLst>
                                      </p:cBhvr>
                                      <p:tavLst>
                                        <p:tav tm="0">
                                          <p:val>
                                            <p:strVal val="ppt_h"/>
                                          </p:val>
                                        </p:tav>
                                        <p:tav tm="100000">
                                          <p:val>
                                            <p:strVal val="ppt_h"/>
                                          </p:val>
                                        </p:tav>
                                      </p:tavLst>
                                    </p:anim>
                                    <p:anim calcmode="lin" valueType="num">
                                      <p:cBhvr>
                                        <p:cTn id="15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1999"/>
                                          </p:stCondLst>
                                        </p:cTn>
                                        <p:tgtEl>
                                          <p:spTgt spid="14"/>
                                        </p:tgtEl>
                                        <p:attrNameLst>
                                          <p:attrName>style.visibility</p:attrName>
                                        </p:attrNameLst>
                                      </p:cBhvr>
                                      <p:to>
                                        <p:strVal val="hidden"/>
                                      </p:to>
                                    </p:set>
                                  </p:childTnLst>
                                </p:cTn>
                              </p:par>
                              <p:par>
                                <p:cTn id="161" presetID="19" presetClass="exit" presetSubtype="10" fill="hold" grpId="2" nodeType="withEffect">
                                  <p:stCondLst>
                                    <p:cond delay="0"/>
                                  </p:stCondLst>
                                  <p:childTnLst>
                                    <p:anim calcmode="lin" valueType="num">
                                      <p:cBhvr>
                                        <p:cTn id="162" dur="2000"/>
                                        <p:tgtEl>
                                          <p:spTgt spid="15"/>
                                        </p:tgtEl>
                                        <p:attrNameLst>
                                          <p:attrName>ppt_h</p:attrName>
                                        </p:attrNameLst>
                                      </p:cBhvr>
                                      <p:tavLst>
                                        <p:tav tm="0">
                                          <p:val>
                                            <p:strVal val="ppt_h"/>
                                          </p:val>
                                        </p:tav>
                                        <p:tav tm="100000">
                                          <p:val>
                                            <p:strVal val="ppt_h"/>
                                          </p:val>
                                        </p:tav>
                                      </p:tavLst>
                                    </p:anim>
                                    <p:anim calcmode="lin" valueType="num">
                                      <p:cBhvr>
                                        <p:cTn id="16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3"/>
                                        </p:tgtEl>
                                        <p:attrNameLst>
                                          <p:attrName>ppt_x</p:attrName>
                                        </p:attrNameLst>
                                      </p:cBhvr>
                                      <p:tavLst>
                                        <p:tav tm="0">
                                          <p:val>
                                            <p:strVal val="ppt_x"/>
                                          </p:val>
                                        </p:tav>
                                        <p:tav tm="100000">
                                          <p:val>
                                            <p:strVal val="0-ppt_w/2"/>
                                          </p:val>
                                        </p:tav>
                                      </p:tavLst>
                                    </p:anim>
                                    <p:anim calcmode="lin" valueType="num">
                                      <p:cBhvr additive="base">
                                        <p:cTn id="167" dur="2000"/>
                                        <p:tgtEl>
                                          <p:spTgt spid="13"/>
                                        </p:tgtEl>
                                        <p:attrNameLst>
                                          <p:attrName>ppt_y</p:attrName>
                                        </p:attrNameLst>
                                      </p:cBhvr>
                                      <p:tavLst>
                                        <p:tav tm="0">
                                          <p:val>
                                            <p:strVal val="ppt_y"/>
                                          </p:val>
                                        </p:tav>
                                        <p:tav tm="100000">
                                          <p:val>
                                            <p:strVal val="0-ppt_h/2"/>
                                          </p:val>
                                        </p:tav>
                                      </p:tavLst>
                                    </p:anim>
                                    <p:set>
                                      <p:cBhvr>
                                        <p:cTn id="168" dur="1" fill="hold">
                                          <p:stCondLst>
                                            <p:cond delay="1999"/>
                                          </p:stCondLst>
                                        </p:cTn>
                                        <p:tgtEl>
                                          <p:spTgt spid="1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0-ppt_w/2"/>
                                          </p:val>
                                        </p:tav>
                                      </p:tavLst>
                                    </p:anim>
                                    <p:anim calcmode="lin" valueType="num">
                                      <p:cBhvr additive="base">
                                        <p:cTn id="171" dur="2000"/>
                                        <p:tgtEl>
                                          <p:spTgt spid="14"/>
                                        </p:tgtEl>
                                        <p:attrNameLst>
                                          <p:attrName>ppt_y</p:attrName>
                                        </p:attrNameLst>
                                      </p:cBhvr>
                                      <p:tavLst>
                                        <p:tav tm="0">
                                          <p:val>
                                            <p:strVal val="ppt_y"/>
                                          </p:val>
                                        </p:tav>
                                        <p:tav tm="100000">
                                          <p:val>
                                            <p:strVal val="0-ppt_h/2"/>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3).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Luna"/>
          <p:cNvSpPr/>
          <p:nvPr/>
        </p:nvSpPr>
        <p:spPr>
          <a:xfrm>
            <a:off x="0" y="0"/>
            <a:ext cx="4357686" cy="6858000"/>
          </a:xfrm>
          <a:prstGeom prst="moon">
            <a:avLst/>
          </a:prstGeom>
          <a:blipFill dpi="0" rotWithShape="1">
            <a:blip r:embed="rId3"/>
            <a:srcRect/>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Triángulo rectángulo"/>
          <p:cNvSpPr/>
          <p:nvPr/>
        </p:nvSpPr>
        <p:spPr>
          <a:xfrm>
            <a:off x="2709850" y="290514"/>
            <a:ext cx="1857388" cy="1571612"/>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a:off x="2709850" y="1862126"/>
            <a:ext cx="1857388" cy="1571612"/>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2709850" y="3433762"/>
            <a:ext cx="1857388" cy="1571612"/>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2709850" y="5005398"/>
            <a:ext cx="1857388" cy="1571612"/>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786314" y="285752"/>
            <a:ext cx="1704988" cy="1647812"/>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786314" y="1857364"/>
            <a:ext cx="1704988" cy="1576398"/>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4786314" y="3429000"/>
            <a:ext cx="1704988" cy="1576398"/>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4786314" y="5000636"/>
            <a:ext cx="1704988" cy="1576398"/>
          </a:xfrm>
          <a:prstGeom prst="rtTriangle">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extrusionH="101600">
            <a:bevelT w="22225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8671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1+ppt_w/2"/>
                                          </p:val>
                                        </p:tav>
                                      </p:tavLst>
                                    </p:anim>
                                    <p:anim calcmode="lin" valueType="num">
                                      <p:cBhvr additive="base">
                                        <p:cTn id="63" dur="2000"/>
                                        <p:tgtEl>
                                          <p:spTgt spid="4"/>
                                        </p:tgtEl>
                                        <p:attrNameLst>
                                          <p:attrName>ppt_y</p:attrName>
                                        </p:attrNameLst>
                                      </p:cBhvr>
                                      <p:tavLst>
                                        <p:tav tm="0">
                                          <p:val>
                                            <p:strVal val="ppt_y"/>
                                          </p:val>
                                        </p:tav>
                                        <p:tav tm="100000">
                                          <p:val>
                                            <p:strVal val="ppt_y"/>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1+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0-ppt_w/2"/>
                                          </p:val>
                                        </p:tav>
                                      </p:tavLst>
                                    </p:anim>
                                    <p:anim calcmode="lin" valueType="num">
                                      <p:cBhvr additive="base">
                                        <p:cTn id="83" dur="2000"/>
                                        <p:tgtEl>
                                          <p:spTgt spid="9"/>
                                        </p:tgtEl>
                                        <p:attrNameLst>
                                          <p:attrName>ppt_y</p:attrName>
                                        </p:attrNameLst>
                                      </p:cBhvr>
                                      <p:tavLst>
                                        <p:tav tm="0">
                                          <p:val>
                                            <p:strVal val="ppt_y"/>
                                          </p:val>
                                        </p:tav>
                                        <p:tav tm="100000">
                                          <p:val>
                                            <p:strVal val="ppt_y"/>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571636" y="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000232" y="642918"/>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715140" y="642918"/>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428860" y="164305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86512" y="1714488"/>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488" y="2500306"/>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86446" y="2500306"/>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342900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429256" y="342900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86214" y="4143380"/>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628" y="4000504"/>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72000" y="5143488"/>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5143488"/>
            <a:ext cx="428628" cy="1714512"/>
          </a:xfrm>
          <a:prstGeom prst="rect">
            <a:avLst/>
          </a:prstGeom>
          <a:blipFill dpi="0" rotWithShape="1">
            <a:blip r:embed="rId3">
              <a:duotone>
                <a:prstClr val="black"/>
                <a:schemeClr val="accent5">
                  <a:tint val="45000"/>
                  <a:satMod val="400000"/>
                </a:schemeClr>
              </a:duotone>
            </a:blip>
            <a:srcRect/>
            <a:tile tx="0" ty="0" sx="100000" sy="100000" flip="none" algn="tl"/>
          </a:blipFill>
          <a:ln w="3175">
            <a:solidFill>
              <a:schemeClr val="accent5">
                <a:lumMod val="40000"/>
                <a:lumOff val="60000"/>
              </a:schemeClr>
            </a:solidFill>
          </a:ln>
          <a:effectLst>
            <a:reflection blurRad="6350" stA="50000" endA="300" endPos="90000" dir="5400000" sy="-100000" algn="bl" rotWithShape="0"/>
          </a:effectLst>
          <a:scene3d>
            <a:camera prst="orthographicFront"/>
            <a:lightRig rig="threePt" dir="t"/>
          </a:scene3d>
          <a:sp3d extrusionH="165100" contourW="12700">
            <a:bevelT w="304800" h="165100" prst="coolSlant"/>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8286784"/>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0-#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1+#ppt_w/2"/>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1+#ppt_w/2"/>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blinds(horizontal)">
                                      <p:cBhvr>
                                        <p:cTn id="66" dur="2000"/>
                                        <p:tgtEl>
                                          <p:spTgt spid="3"/>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horizontal)">
                                      <p:cBhvr>
                                        <p:cTn id="69" dur="2000"/>
                                        <p:tgtEl>
                                          <p:spTgt spid="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horizontal)">
                                      <p:cBhvr>
                                        <p:cTn id="72" dur="2000"/>
                                        <p:tgtEl>
                                          <p:spTgt spid="7"/>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horizontal)">
                                      <p:cBhvr>
                                        <p:cTn id="75" dur="2000"/>
                                        <p:tgtEl>
                                          <p:spTgt spid="9"/>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2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2000"/>
                                        <p:tgtEl>
                                          <p:spTgt spid="1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blinds(horizontal)">
                                      <p:cBhvr>
                                        <p:cTn id="84" dur="2000"/>
                                        <p:tgtEl>
                                          <p:spTgt spid="16"/>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2000"/>
                                        <p:tgtEl>
                                          <p:spTgt spid="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2000"/>
                                        <p:tgtEl>
                                          <p:spTgt spid="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linds(horizontal)">
                                      <p:cBhvr>
                                        <p:cTn id="96" dur="2000"/>
                                        <p:tgtEl>
                                          <p:spTgt spid="10"/>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linds(horizontal)">
                                      <p:cBhvr>
                                        <p:cTn id="99" dur="2000"/>
                                        <p:tgtEl>
                                          <p:spTgt spid="1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Effect transition="in" filter="blinds(horizontal)">
                                      <p:cBhvr>
                                        <p:cTn id="102" dur="2000"/>
                                        <p:tgtEl>
                                          <p:spTgt spid="14"/>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Effect transition="in" filter="blinds(horizontal)">
                                      <p:cBhvr>
                                        <p:cTn id="105" dur="2000"/>
                                        <p:tgtEl>
                                          <p:spTgt spid="15"/>
                                        </p:tgtEl>
                                      </p:cBhvr>
                                    </p:animEffect>
                                  </p:childTnLst>
                                </p:cTn>
                              </p:par>
                              <p:par>
                                <p:cTn id="106" presetID="8" presetClass="emph" presetSubtype="0" fill="hold" grpId="2"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8"/>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2"/>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1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6"/>
                                        </p:tgtEl>
                                        <p:attrNameLst>
                                          <p:attrName>r</p:attrName>
                                        </p:attrNameLst>
                                      </p:cBhvr>
                                    </p:animRot>
                                  </p:childTnLst>
                                </p:cTn>
                              </p:par>
                              <p:par>
                                <p:cTn id="134" presetID="8" presetClass="emph" presetSubtype="0" fill="hold" grpId="3" nodeType="withEffect">
                                  <p:stCondLst>
                                    <p:cond delay="0"/>
                                  </p:stCondLst>
                                  <p:childTnLst>
                                    <p:animRot by="5400000">
                                      <p:cBhvr>
                                        <p:cTn id="135" dur="2000" fill="hold"/>
                                        <p:tgtEl>
                                          <p:spTgt spid="3"/>
                                        </p:tgtEl>
                                        <p:attrNameLst>
                                          <p:attrName>r</p:attrName>
                                        </p:attrNameLst>
                                      </p:cBhvr>
                                    </p:animRot>
                                  </p:childTnLst>
                                </p:cTn>
                              </p:par>
                              <p:par>
                                <p:cTn id="136" presetID="8" presetClass="emph" presetSubtype="0" fill="hold" grpId="3" nodeType="withEffect">
                                  <p:stCondLst>
                                    <p:cond delay="0"/>
                                  </p:stCondLst>
                                  <p:childTnLst>
                                    <p:animRot by="5400000">
                                      <p:cBhvr>
                                        <p:cTn id="137" dur="2000" fill="hold"/>
                                        <p:tgtEl>
                                          <p:spTgt spid="4"/>
                                        </p:tgtEl>
                                        <p:attrNameLst>
                                          <p:attrName>r</p:attrName>
                                        </p:attrNameLst>
                                      </p:cBhvr>
                                    </p:animRot>
                                  </p:childTnLst>
                                </p:cTn>
                              </p:par>
                              <p:par>
                                <p:cTn id="138" presetID="8" presetClass="emph" presetSubtype="0" fill="hold" grpId="3" nodeType="withEffect">
                                  <p:stCondLst>
                                    <p:cond delay="0"/>
                                  </p:stCondLst>
                                  <p:childTnLst>
                                    <p:animRot by="5400000">
                                      <p:cBhvr>
                                        <p:cTn id="139" dur="2000" fill="hold"/>
                                        <p:tgtEl>
                                          <p:spTgt spid="7"/>
                                        </p:tgtEl>
                                        <p:attrNameLst>
                                          <p:attrName>r</p:attrName>
                                        </p:attrNameLst>
                                      </p:cBhvr>
                                    </p:animRot>
                                  </p:childTnLst>
                                </p:cTn>
                              </p:par>
                              <p:par>
                                <p:cTn id="140" presetID="8" presetClass="emph" presetSubtype="0" fill="hold" grpId="3" nodeType="withEffect">
                                  <p:stCondLst>
                                    <p:cond delay="0"/>
                                  </p:stCondLst>
                                  <p:childTnLst>
                                    <p:animRot by="54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5400000">
                                      <p:cBhvr>
                                        <p:cTn id="143" dur="2000" fill="hold"/>
                                        <p:tgtEl>
                                          <p:spTgt spid="11"/>
                                        </p:tgtEl>
                                        <p:attrNameLst>
                                          <p:attrName>r</p:attrName>
                                        </p:attrNameLst>
                                      </p:cBhvr>
                                    </p:animRot>
                                  </p:childTnLst>
                                </p:cTn>
                              </p:par>
                              <p:par>
                                <p:cTn id="144" presetID="8" presetClass="emph" presetSubtype="0" fill="hold" grpId="3" nodeType="withEffect">
                                  <p:stCondLst>
                                    <p:cond delay="0"/>
                                  </p:stCondLst>
                                  <p:childTnLst>
                                    <p:animRot by="5400000">
                                      <p:cBhvr>
                                        <p:cTn id="145" dur="2000" fill="hold"/>
                                        <p:tgtEl>
                                          <p:spTgt spid="13"/>
                                        </p:tgtEl>
                                        <p:attrNameLst>
                                          <p:attrName>r</p:attrName>
                                        </p:attrNameLst>
                                      </p:cBhvr>
                                    </p:animRot>
                                  </p:childTnLst>
                                </p:cTn>
                              </p:par>
                              <p:par>
                                <p:cTn id="146" presetID="8" presetClass="emph" presetSubtype="0" fill="hold" grpId="3" nodeType="withEffect">
                                  <p:stCondLst>
                                    <p:cond delay="0"/>
                                  </p:stCondLst>
                                  <p:childTnLst>
                                    <p:animRot by="5400000">
                                      <p:cBhvr>
                                        <p:cTn id="147" dur="2000" fill="hold"/>
                                        <p:tgtEl>
                                          <p:spTgt spid="16"/>
                                        </p:tgtEl>
                                        <p:attrNameLst>
                                          <p:attrName>r</p:attrName>
                                        </p:attrNameLst>
                                      </p:cBhvr>
                                    </p:animRot>
                                  </p:childTnLst>
                                </p:cTn>
                              </p:par>
                              <p:par>
                                <p:cTn id="148" presetID="8" presetClass="emph" presetSubtype="0" fill="hold" grpId="3" nodeType="withEffect">
                                  <p:stCondLst>
                                    <p:cond delay="0"/>
                                  </p:stCondLst>
                                  <p:childTnLst>
                                    <p:animRot by="-5400000">
                                      <p:cBhvr>
                                        <p:cTn id="149" dur="2000" fill="hold"/>
                                        <p:tgtEl>
                                          <p:spTgt spid="5"/>
                                        </p:tgtEl>
                                        <p:attrNameLst>
                                          <p:attrName>r</p:attrName>
                                        </p:attrNameLst>
                                      </p:cBhvr>
                                    </p:animRot>
                                  </p:childTnLst>
                                </p:cTn>
                              </p:par>
                              <p:par>
                                <p:cTn id="150" presetID="8" presetClass="emph" presetSubtype="0" fill="hold" grpId="3" nodeType="withEffect">
                                  <p:stCondLst>
                                    <p:cond delay="0"/>
                                  </p:stCondLst>
                                  <p:childTnLst>
                                    <p:animRot by="-5400000">
                                      <p:cBhvr>
                                        <p:cTn id="151" dur="2000" fill="hold"/>
                                        <p:tgtEl>
                                          <p:spTgt spid="6"/>
                                        </p:tgtEl>
                                        <p:attrNameLst>
                                          <p:attrName>r</p:attrName>
                                        </p:attrNameLst>
                                      </p:cBhvr>
                                    </p:animRot>
                                  </p:childTnLst>
                                </p:cTn>
                              </p:par>
                              <p:par>
                                <p:cTn id="152" presetID="8" presetClass="emph" presetSubtype="0" fill="hold" grpId="3" nodeType="withEffect">
                                  <p:stCondLst>
                                    <p:cond delay="0"/>
                                  </p:stCondLst>
                                  <p:childTnLst>
                                    <p:animRot by="-5400000">
                                      <p:cBhvr>
                                        <p:cTn id="153" dur="2000" fill="hold"/>
                                        <p:tgtEl>
                                          <p:spTgt spid="8"/>
                                        </p:tgtEl>
                                        <p:attrNameLst>
                                          <p:attrName>r</p:attrName>
                                        </p:attrNameLst>
                                      </p:cBhvr>
                                    </p:animRot>
                                  </p:childTnLst>
                                </p:cTn>
                              </p:par>
                              <p:par>
                                <p:cTn id="154" presetID="8" presetClass="emph" presetSubtype="0" fill="hold" grpId="3" nodeType="withEffect">
                                  <p:stCondLst>
                                    <p:cond delay="0"/>
                                  </p:stCondLst>
                                  <p:childTnLst>
                                    <p:animRot by="-5400000">
                                      <p:cBhvr>
                                        <p:cTn id="155" dur="2000" fill="hold"/>
                                        <p:tgtEl>
                                          <p:spTgt spid="10"/>
                                        </p:tgtEl>
                                        <p:attrNameLst>
                                          <p:attrName>r</p:attrName>
                                        </p:attrNameLst>
                                      </p:cBhvr>
                                    </p:animRot>
                                  </p:childTnLst>
                                </p:cTn>
                              </p:par>
                              <p:par>
                                <p:cTn id="156" presetID="8" presetClass="emph" presetSubtype="0" fill="hold" grpId="3" nodeType="withEffect">
                                  <p:stCondLst>
                                    <p:cond delay="0"/>
                                  </p:stCondLst>
                                  <p:childTnLst>
                                    <p:animRot by="-5400000">
                                      <p:cBhvr>
                                        <p:cTn id="157" dur="2000" fill="hold"/>
                                        <p:tgtEl>
                                          <p:spTgt spid="12"/>
                                        </p:tgtEl>
                                        <p:attrNameLst>
                                          <p:attrName>r</p:attrName>
                                        </p:attrNameLst>
                                      </p:cBhvr>
                                    </p:animRot>
                                  </p:childTnLst>
                                </p:cTn>
                              </p:par>
                              <p:par>
                                <p:cTn id="158" presetID="8" presetClass="emph" presetSubtype="0" fill="hold" grpId="3" nodeType="withEffect">
                                  <p:stCondLst>
                                    <p:cond delay="0"/>
                                  </p:stCondLst>
                                  <p:childTnLst>
                                    <p:animRot by="-5400000">
                                      <p:cBhvr>
                                        <p:cTn id="159" dur="2000" fill="hold"/>
                                        <p:tgtEl>
                                          <p:spTgt spid="14"/>
                                        </p:tgtEl>
                                        <p:attrNameLst>
                                          <p:attrName>r</p:attrName>
                                        </p:attrNameLst>
                                      </p:cBhvr>
                                    </p:animRot>
                                  </p:childTnLst>
                                </p:cTn>
                              </p:par>
                              <p:par>
                                <p:cTn id="160" presetID="8" presetClass="emph" presetSubtype="0" fill="hold" grpId="3" nodeType="withEffect">
                                  <p:stCondLst>
                                    <p:cond delay="0"/>
                                  </p:stCondLst>
                                  <p:childTnLst>
                                    <p:animRot by="-5400000">
                                      <p:cBhvr>
                                        <p:cTn id="161" dur="2000" fill="hold"/>
                                        <p:tgtEl>
                                          <p:spTgt spid="15"/>
                                        </p:tgtEl>
                                        <p:attrNameLst>
                                          <p:attrName>r</p:attrName>
                                        </p:attrNameLst>
                                      </p:cBhvr>
                                    </p:animRot>
                                  </p:childTnLst>
                                </p:cTn>
                              </p:par>
                            </p:childTnLst>
                          </p:cTn>
                        </p:par>
                        <p:par>
                          <p:cTn id="162" fill="hold">
                            <p:stCondLst>
                              <p:cond delay="2000"/>
                            </p:stCondLst>
                            <p:childTnLst>
                              <p:par>
                                <p:cTn id="163" presetID="2" presetClass="exit" presetSubtype="2" fill="hold" grpId="4" nodeType="afterEffect">
                                  <p:stCondLst>
                                    <p:cond delay="0"/>
                                  </p:stCondLst>
                                  <p:childTnLst>
                                    <p:anim calcmode="lin" valueType="num">
                                      <p:cBhvr additive="base">
                                        <p:cTn id="164" dur="2000"/>
                                        <p:tgtEl>
                                          <p:spTgt spid="3"/>
                                        </p:tgtEl>
                                        <p:attrNameLst>
                                          <p:attrName>ppt_x</p:attrName>
                                        </p:attrNameLst>
                                      </p:cBhvr>
                                      <p:tavLst>
                                        <p:tav tm="0">
                                          <p:val>
                                            <p:strVal val="ppt_x"/>
                                          </p:val>
                                        </p:tav>
                                        <p:tav tm="100000">
                                          <p:val>
                                            <p:strVal val="1+ppt_w/2"/>
                                          </p:val>
                                        </p:tav>
                                      </p:tavLst>
                                    </p:anim>
                                    <p:anim calcmode="lin" valueType="num">
                                      <p:cBhvr additive="base">
                                        <p:cTn id="165" dur="2000"/>
                                        <p:tgtEl>
                                          <p:spTgt spid="3"/>
                                        </p:tgtEl>
                                        <p:attrNameLst>
                                          <p:attrName>ppt_y</p:attrName>
                                        </p:attrNameLst>
                                      </p:cBhvr>
                                      <p:tavLst>
                                        <p:tav tm="0">
                                          <p:val>
                                            <p:strVal val="ppt_y"/>
                                          </p:val>
                                        </p:tav>
                                        <p:tav tm="100000">
                                          <p:val>
                                            <p:strVal val="ppt_y"/>
                                          </p:val>
                                        </p:tav>
                                      </p:tavLst>
                                    </p:anim>
                                    <p:set>
                                      <p:cBhvr>
                                        <p:cTn id="166" dur="1" fill="hold">
                                          <p:stCondLst>
                                            <p:cond delay="1999"/>
                                          </p:stCondLst>
                                        </p:cTn>
                                        <p:tgtEl>
                                          <p:spTgt spid="3"/>
                                        </p:tgtEl>
                                        <p:attrNameLst>
                                          <p:attrName>style.visibility</p:attrName>
                                        </p:attrNameLst>
                                      </p:cBhvr>
                                      <p:to>
                                        <p:strVal val="hidden"/>
                                      </p:to>
                                    </p:set>
                                  </p:childTnLst>
                                </p:cTn>
                              </p:par>
                              <p:par>
                                <p:cTn id="167" presetID="2" presetClass="exit" presetSubtype="2" fill="hold" grpId="4"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1+ppt_w/2"/>
                                          </p:val>
                                        </p:tav>
                                      </p:tavLst>
                                    </p:anim>
                                    <p:anim calcmode="lin" valueType="num">
                                      <p:cBhvr additive="base">
                                        <p:cTn id="169" dur="2000"/>
                                        <p:tgtEl>
                                          <p:spTgt spid="4"/>
                                        </p:tgtEl>
                                        <p:attrNameLst>
                                          <p:attrName>ppt_y</p:attrName>
                                        </p:attrNameLst>
                                      </p:cBhvr>
                                      <p:tavLst>
                                        <p:tav tm="0">
                                          <p:val>
                                            <p:strVal val="ppt_y"/>
                                          </p:val>
                                        </p:tav>
                                        <p:tav tm="100000">
                                          <p:val>
                                            <p:strVal val="ppt_y"/>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2" fill="hold" grpId="4" nodeType="withEffect">
                                  <p:stCondLst>
                                    <p:cond delay="0"/>
                                  </p:stCondLst>
                                  <p:childTnLst>
                                    <p:anim calcmode="lin" valueType="num">
                                      <p:cBhvr additive="base">
                                        <p:cTn id="172" dur="2000"/>
                                        <p:tgtEl>
                                          <p:spTgt spid="7"/>
                                        </p:tgtEl>
                                        <p:attrNameLst>
                                          <p:attrName>ppt_x</p:attrName>
                                        </p:attrNameLst>
                                      </p:cBhvr>
                                      <p:tavLst>
                                        <p:tav tm="0">
                                          <p:val>
                                            <p:strVal val="ppt_x"/>
                                          </p:val>
                                        </p:tav>
                                        <p:tav tm="100000">
                                          <p:val>
                                            <p:strVal val="1+ppt_w/2"/>
                                          </p:val>
                                        </p:tav>
                                      </p:tavLst>
                                    </p:anim>
                                    <p:anim calcmode="lin" valueType="num">
                                      <p:cBhvr additive="base">
                                        <p:cTn id="173" dur="2000"/>
                                        <p:tgtEl>
                                          <p:spTgt spid="7"/>
                                        </p:tgtEl>
                                        <p:attrNameLst>
                                          <p:attrName>ppt_y</p:attrName>
                                        </p:attrNameLst>
                                      </p:cBhvr>
                                      <p:tavLst>
                                        <p:tav tm="0">
                                          <p:val>
                                            <p:strVal val="ppt_y"/>
                                          </p:val>
                                        </p:tav>
                                        <p:tav tm="100000">
                                          <p:val>
                                            <p:strVal val="ppt_y"/>
                                          </p:val>
                                        </p:tav>
                                      </p:tavLst>
                                    </p:anim>
                                    <p:set>
                                      <p:cBhvr>
                                        <p:cTn id="174" dur="1" fill="hold">
                                          <p:stCondLst>
                                            <p:cond delay="1999"/>
                                          </p:stCondLst>
                                        </p:cTn>
                                        <p:tgtEl>
                                          <p:spTgt spid="7"/>
                                        </p:tgtEl>
                                        <p:attrNameLst>
                                          <p:attrName>style.visibility</p:attrName>
                                        </p:attrNameLst>
                                      </p:cBhvr>
                                      <p:to>
                                        <p:strVal val="hidden"/>
                                      </p:to>
                                    </p:set>
                                  </p:childTnLst>
                                </p:cTn>
                              </p:par>
                              <p:par>
                                <p:cTn id="175" presetID="2" presetClass="exit" presetSubtype="2" fill="hold" grpId="4" nodeType="withEffect">
                                  <p:stCondLst>
                                    <p:cond delay="0"/>
                                  </p:stCondLst>
                                  <p:childTnLst>
                                    <p:anim calcmode="lin" valueType="num">
                                      <p:cBhvr additive="base">
                                        <p:cTn id="176" dur="2000"/>
                                        <p:tgtEl>
                                          <p:spTgt spid="9"/>
                                        </p:tgtEl>
                                        <p:attrNameLst>
                                          <p:attrName>ppt_x</p:attrName>
                                        </p:attrNameLst>
                                      </p:cBhvr>
                                      <p:tavLst>
                                        <p:tav tm="0">
                                          <p:val>
                                            <p:strVal val="ppt_x"/>
                                          </p:val>
                                        </p:tav>
                                        <p:tav tm="100000">
                                          <p:val>
                                            <p:strVal val="1+ppt_w/2"/>
                                          </p:val>
                                        </p:tav>
                                      </p:tavLst>
                                    </p:anim>
                                    <p:anim calcmode="lin" valueType="num">
                                      <p:cBhvr additive="base">
                                        <p:cTn id="177" dur="2000"/>
                                        <p:tgtEl>
                                          <p:spTgt spid="9"/>
                                        </p:tgtEl>
                                        <p:attrNameLst>
                                          <p:attrName>ppt_y</p:attrName>
                                        </p:attrNameLst>
                                      </p:cBhvr>
                                      <p:tavLst>
                                        <p:tav tm="0">
                                          <p:val>
                                            <p:strVal val="ppt_y"/>
                                          </p:val>
                                        </p:tav>
                                        <p:tav tm="100000">
                                          <p:val>
                                            <p:strVal val="ppt_y"/>
                                          </p:val>
                                        </p:tav>
                                      </p:tavLst>
                                    </p:anim>
                                    <p:set>
                                      <p:cBhvr>
                                        <p:cTn id="178" dur="1" fill="hold">
                                          <p:stCondLst>
                                            <p:cond delay="1999"/>
                                          </p:stCondLst>
                                        </p:cTn>
                                        <p:tgtEl>
                                          <p:spTgt spid="9"/>
                                        </p:tgtEl>
                                        <p:attrNameLst>
                                          <p:attrName>style.visibility</p:attrName>
                                        </p:attrNameLst>
                                      </p:cBhvr>
                                      <p:to>
                                        <p:strVal val="hidden"/>
                                      </p:to>
                                    </p:set>
                                  </p:childTnLst>
                                </p:cTn>
                              </p:par>
                              <p:par>
                                <p:cTn id="179" presetID="2" presetClass="exit" presetSubtype="2" fill="hold" grpId="4" nodeType="withEffect">
                                  <p:stCondLst>
                                    <p:cond delay="0"/>
                                  </p:stCondLst>
                                  <p:childTnLst>
                                    <p:anim calcmode="lin" valueType="num">
                                      <p:cBhvr additive="base">
                                        <p:cTn id="180" dur="2000"/>
                                        <p:tgtEl>
                                          <p:spTgt spid="11"/>
                                        </p:tgtEl>
                                        <p:attrNameLst>
                                          <p:attrName>ppt_x</p:attrName>
                                        </p:attrNameLst>
                                      </p:cBhvr>
                                      <p:tavLst>
                                        <p:tav tm="0">
                                          <p:val>
                                            <p:strVal val="ppt_x"/>
                                          </p:val>
                                        </p:tav>
                                        <p:tav tm="100000">
                                          <p:val>
                                            <p:strVal val="1+ppt_w/2"/>
                                          </p:val>
                                        </p:tav>
                                      </p:tavLst>
                                    </p:anim>
                                    <p:anim calcmode="lin" valueType="num">
                                      <p:cBhvr additive="base">
                                        <p:cTn id="181" dur="2000"/>
                                        <p:tgtEl>
                                          <p:spTgt spid="11"/>
                                        </p:tgtEl>
                                        <p:attrNameLst>
                                          <p:attrName>ppt_y</p:attrName>
                                        </p:attrNameLst>
                                      </p:cBhvr>
                                      <p:tavLst>
                                        <p:tav tm="0">
                                          <p:val>
                                            <p:strVal val="ppt_y"/>
                                          </p:val>
                                        </p:tav>
                                        <p:tav tm="100000">
                                          <p:val>
                                            <p:strVal val="ppt_y"/>
                                          </p:val>
                                        </p:tav>
                                      </p:tavLst>
                                    </p:anim>
                                    <p:set>
                                      <p:cBhvr>
                                        <p:cTn id="182" dur="1" fill="hold">
                                          <p:stCondLst>
                                            <p:cond delay="1999"/>
                                          </p:stCondLst>
                                        </p:cTn>
                                        <p:tgtEl>
                                          <p:spTgt spid="11"/>
                                        </p:tgtEl>
                                        <p:attrNameLst>
                                          <p:attrName>style.visibility</p:attrName>
                                        </p:attrNameLst>
                                      </p:cBhvr>
                                      <p:to>
                                        <p:strVal val="hidden"/>
                                      </p:to>
                                    </p:set>
                                  </p:childTnLst>
                                </p:cTn>
                              </p:par>
                              <p:par>
                                <p:cTn id="183" presetID="2" presetClass="exit" presetSubtype="2" fill="hold" grpId="4" nodeType="withEffect">
                                  <p:stCondLst>
                                    <p:cond delay="0"/>
                                  </p:stCondLst>
                                  <p:childTnLst>
                                    <p:anim calcmode="lin" valueType="num">
                                      <p:cBhvr additive="base">
                                        <p:cTn id="184" dur="2000"/>
                                        <p:tgtEl>
                                          <p:spTgt spid="13"/>
                                        </p:tgtEl>
                                        <p:attrNameLst>
                                          <p:attrName>ppt_x</p:attrName>
                                        </p:attrNameLst>
                                      </p:cBhvr>
                                      <p:tavLst>
                                        <p:tav tm="0">
                                          <p:val>
                                            <p:strVal val="ppt_x"/>
                                          </p:val>
                                        </p:tav>
                                        <p:tav tm="100000">
                                          <p:val>
                                            <p:strVal val="1+ppt_w/2"/>
                                          </p:val>
                                        </p:tav>
                                      </p:tavLst>
                                    </p:anim>
                                    <p:anim calcmode="lin" valueType="num">
                                      <p:cBhvr additive="base">
                                        <p:cTn id="185" dur="2000"/>
                                        <p:tgtEl>
                                          <p:spTgt spid="13"/>
                                        </p:tgtEl>
                                        <p:attrNameLst>
                                          <p:attrName>ppt_y</p:attrName>
                                        </p:attrNameLst>
                                      </p:cBhvr>
                                      <p:tavLst>
                                        <p:tav tm="0">
                                          <p:val>
                                            <p:strVal val="ppt_y"/>
                                          </p:val>
                                        </p:tav>
                                        <p:tav tm="100000">
                                          <p:val>
                                            <p:strVal val="ppt_y"/>
                                          </p:val>
                                        </p:tav>
                                      </p:tavLst>
                                    </p:anim>
                                    <p:set>
                                      <p:cBhvr>
                                        <p:cTn id="186" dur="1" fill="hold">
                                          <p:stCondLst>
                                            <p:cond delay="1999"/>
                                          </p:stCondLst>
                                        </p:cTn>
                                        <p:tgtEl>
                                          <p:spTgt spid="13"/>
                                        </p:tgtEl>
                                        <p:attrNameLst>
                                          <p:attrName>style.visibility</p:attrName>
                                        </p:attrNameLst>
                                      </p:cBhvr>
                                      <p:to>
                                        <p:strVal val="hidden"/>
                                      </p:to>
                                    </p:set>
                                  </p:childTnLst>
                                </p:cTn>
                              </p:par>
                              <p:par>
                                <p:cTn id="187" presetID="2" presetClass="exit" presetSubtype="2" fill="hold" grpId="4" nodeType="withEffect">
                                  <p:stCondLst>
                                    <p:cond delay="0"/>
                                  </p:stCondLst>
                                  <p:childTnLst>
                                    <p:anim calcmode="lin" valueType="num">
                                      <p:cBhvr additive="base">
                                        <p:cTn id="188" dur="2000"/>
                                        <p:tgtEl>
                                          <p:spTgt spid="16"/>
                                        </p:tgtEl>
                                        <p:attrNameLst>
                                          <p:attrName>ppt_x</p:attrName>
                                        </p:attrNameLst>
                                      </p:cBhvr>
                                      <p:tavLst>
                                        <p:tav tm="0">
                                          <p:val>
                                            <p:strVal val="ppt_x"/>
                                          </p:val>
                                        </p:tav>
                                        <p:tav tm="100000">
                                          <p:val>
                                            <p:strVal val="1+ppt_w/2"/>
                                          </p:val>
                                        </p:tav>
                                      </p:tavLst>
                                    </p:anim>
                                    <p:anim calcmode="lin" valueType="num">
                                      <p:cBhvr additive="base">
                                        <p:cTn id="189" dur="2000"/>
                                        <p:tgtEl>
                                          <p:spTgt spid="16"/>
                                        </p:tgtEl>
                                        <p:attrNameLst>
                                          <p:attrName>ppt_y</p:attrName>
                                        </p:attrNameLst>
                                      </p:cBhvr>
                                      <p:tavLst>
                                        <p:tav tm="0">
                                          <p:val>
                                            <p:strVal val="ppt_y"/>
                                          </p:val>
                                        </p:tav>
                                        <p:tav tm="100000">
                                          <p:val>
                                            <p:strVal val="ppt_y"/>
                                          </p:val>
                                        </p:tav>
                                      </p:tavLst>
                                    </p:anim>
                                    <p:set>
                                      <p:cBhvr>
                                        <p:cTn id="190" dur="1" fill="hold">
                                          <p:stCondLst>
                                            <p:cond delay="1999"/>
                                          </p:stCondLst>
                                        </p:cTn>
                                        <p:tgtEl>
                                          <p:spTgt spid="16"/>
                                        </p:tgtEl>
                                        <p:attrNameLst>
                                          <p:attrName>style.visibility</p:attrName>
                                        </p:attrNameLst>
                                      </p:cBhvr>
                                      <p:to>
                                        <p:strVal val="hidden"/>
                                      </p:to>
                                    </p:set>
                                  </p:childTnLst>
                                </p:cTn>
                              </p:par>
                              <p:par>
                                <p:cTn id="191" presetID="2" presetClass="exit" presetSubtype="8" fill="hold" grpId="4" nodeType="withEffect">
                                  <p:stCondLst>
                                    <p:cond delay="0"/>
                                  </p:stCondLst>
                                  <p:childTnLst>
                                    <p:anim calcmode="lin" valueType="num">
                                      <p:cBhvr additive="base">
                                        <p:cTn id="192" dur="2000"/>
                                        <p:tgtEl>
                                          <p:spTgt spid="5"/>
                                        </p:tgtEl>
                                        <p:attrNameLst>
                                          <p:attrName>ppt_x</p:attrName>
                                        </p:attrNameLst>
                                      </p:cBhvr>
                                      <p:tavLst>
                                        <p:tav tm="0">
                                          <p:val>
                                            <p:strVal val="ppt_x"/>
                                          </p:val>
                                        </p:tav>
                                        <p:tav tm="100000">
                                          <p:val>
                                            <p:strVal val="0-ppt_w/2"/>
                                          </p:val>
                                        </p:tav>
                                      </p:tavLst>
                                    </p:anim>
                                    <p:anim calcmode="lin" valueType="num">
                                      <p:cBhvr additive="base">
                                        <p:cTn id="193" dur="2000"/>
                                        <p:tgtEl>
                                          <p:spTgt spid="5"/>
                                        </p:tgtEl>
                                        <p:attrNameLst>
                                          <p:attrName>ppt_y</p:attrName>
                                        </p:attrNameLst>
                                      </p:cBhvr>
                                      <p:tavLst>
                                        <p:tav tm="0">
                                          <p:val>
                                            <p:strVal val="ppt_y"/>
                                          </p:val>
                                        </p:tav>
                                        <p:tav tm="100000">
                                          <p:val>
                                            <p:strVal val="ppt_y"/>
                                          </p:val>
                                        </p:tav>
                                      </p:tavLst>
                                    </p:anim>
                                    <p:set>
                                      <p:cBhvr>
                                        <p:cTn id="194" dur="1" fill="hold">
                                          <p:stCondLst>
                                            <p:cond delay="1999"/>
                                          </p:stCondLst>
                                        </p:cTn>
                                        <p:tgtEl>
                                          <p:spTgt spid="5"/>
                                        </p:tgtEl>
                                        <p:attrNameLst>
                                          <p:attrName>style.visibility</p:attrName>
                                        </p:attrNameLst>
                                      </p:cBhvr>
                                      <p:to>
                                        <p:strVal val="hidden"/>
                                      </p:to>
                                    </p:set>
                                  </p:childTnLst>
                                </p:cTn>
                              </p:par>
                              <p:par>
                                <p:cTn id="195" presetID="2" presetClass="exit" presetSubtype="8" fill="hold" grpId="4"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ppt_y"/>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8" fill="hold" grpId="4"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ppt_y"/>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8" fill="hold" grpId="4"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ppt_y"/>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8" fill="hold" grpId="4"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ppt_y"/>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8" fill="hold" grpId="4"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ppt_y"/>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8" fill="hold" grpId="4" nodeType="withEffect">
                                  <p:stCondLst>
                                    <p:cond delay="0"/>
                                  </p:stCondLst>
                                  <p:childTnLst>
                                    <p:anim calcmode="lin" valueType="num">
                                      <p:cBhvr additive="base">
                                        <p:cTn id="216" dur="2000"/>
                                        <p:tgtEl>
                                          <p:spTgt spid="15"/>
                                        </p:tgtEl>
                                        <p:attrNameLst>
                                          <p:attrName>ppt_x</p:attrName>
                                        </p:attrNameLst>
                                      </p:cBhvr>
                                      <p:tavLst>
                                        <p:tav tm="0">
                                          <p:val>
                                            <p:strVal val="ppt_x"/>
                                          </p:val>
                                        </p:tav>
                                        <p:tav tm="100000">
                                          <p:val>
                                            <p:strVal val="0-ppt_w/2"/>
                                          </p:val>
                                        </p:tav>
                                      </p:tavLst>
                                    </p:anim>
                                    <p:anim calcmode="lin" valueType="num">
                                      <p:cBhvr additive="base">
                                        <p:cTn id="217" dur="2000"/>
                                        <p:tgtEl>
                                          <p:spTgt spid="15"/>
                                        </p:tgtEl>
                                        <p:attrNameLst>
                                          <p:attrName>ppt_y</p:attrName>
                                        </p:attrNameLst>
                                      </p:cBhvr>
                                      <p:tavLst>
                                        <p:tav tm="0">
                                          <p:val>
                                            <p:strVal val="ppt_y"/>
                                          </p:val>
                                        </p:tav>
                                        <p:tav tm="100000">
                                          <p:val>
                                            <p:strVal val="ppt_y"/>
                                          </p:val>
                                        </p:tav>
                                      </p:tavLst>
                                    </p:anim>
                                    <p:set>
                                      <p:cBhvr>
                                        <p:cTn id="218" dur="1" fill="hold">
                                          <p:stCondLst>
                                            <p:cond delay="1999"/>
                                          </p:stCondLst>
                                        </p:cTn>
                                        <p:tgtEl>
                                          <p:spTgt spid="15"/>
                                        </p:tgtEl>
                                        <p:attrNameLst>
                                          <p:attrName>style.visibility</p:attrName>
                                        </p:attrNameLst>
                                      </p:cBhvr>
                                      <p:to>
                                        <p:strVal val="hidden"/>
                                      </p:to>
                                    </p:set>
                                  </p:childTnLst>
                                </p:cTn>
                              </p:par>
                              <p:par>
                                <p:cTn id="219" presetID="23" presetClass="entr" presetSubtype="288" fill="hold" nodeType="withEffect">
                                  <p:stCondLst>
                                    <p:cond delay="0"/>
                                  </p:stCondLst>
                                  <p:childTnLst>
                                    <p:set>
                                      <p:cBhvr>
                                        <p:cTn id="220" dur="1" fill="hold">
                                          <p:stCondLst>
                                            <p:cond delay="0"/>
                                          </p:stCondLst>
                                        </p:cTn>
                                        <p:tgtEl>
                                          <p:spTgt spid="2"/>
                                        </p:tgtEl>
                                        <p:attrNameLst>
                                          <p:attrName>style.visibility</p:attrName>
                                        </p:attrNameLst>
                                      </p:cBhvr>
                                      <p:to>
                                        <p:strVal val="visible"/>
                                      </p:to>
                                    </p:set>
                                    <p:anim calcmode="lin" valueType="num">
                                      <p:cBhvr>
                                        <p:cTn id="221" dur="2000" fill="hold"/>
                                        <p:tgtEl>
                                          <p:spTgt spid="2"/>
                                        </p:tgtEl>
                                        <p:attrNameLst>
                                          <p:attrName>ppt_w</p:attrName>
                                        </p:attrNameLst>
                                      </p:cBhvr>
                                      <p:tavLst>
                                        <p:tav tm="0">
                                          <p:val>
                                            <p:strVal val="4/3*#ppt_w"/>
                                          </p:val>
                                        </p:tav>
                                        <p:tav tm="100000">
                                          <p:val>
                                            <p:strVal val="#ppt_w"/>
                                          </p:val>
                                        </p:tav>
                                      </p:tavLst>
                                    </p:anim>
                                    <p:anim calcmode="lin" valueType="num">
                                      <p:cBhvr>
                                        <p:cTn id="222" dur="2000" fill="hold"/>
                                        <p:tgtEl>
                                          <p:spTgt spid="2"/>
                                        </p:tgtEl>
                                        <p:attrNameLst>
                                          <p:attrName>ppt_h</p:attrName>
                                        </p:attrNameLst>
                                      </p:cBhvr>
                                      <p:tavLst>
                                        <p:tav tm="0">
                                          <p:val>
                                            <p:strVal val="4/3*#ppt_h"/>
                                          </p:val>
                                        </p:tav>
                                        <p:tav tm="100000">
                                          <p:val>
                                            <p:strVal val="#ppt_h"/>
                                          </p:val>
                                        </p:tav>
                                      </p:tavLst>
                                    </p:anim>
                                  </p:childTnLst>
                                </p:cTn>
                              </p:par>
                              <p:par>
                                <p:cTn id="223" presetID="16" presetClass="entr" presetSubtype="37" fill="hold" nodeType="withEffect">
                                  <p:stCondLst>
                                    <p:cond delay="0"/>
                                  </p:stCondLst>
                                  <p:childTnLst>
                                    <p:set>
                                      <p:cBhvr>
                                        <p:cTn id="224" dur="1" fill="hold">
                                          <p:stCondLst>
                                            <p:cond delay="0"/>
                                          </p:stCondLst>
                                        </p:cTn>
                                        <p:tgtEl>
                                          <p:spTgt spid="2"/>
                                        </p:tgtEl>
                                        <p:attrNameLst>
                                          <p:attrName>style.visibility</p:attrName>
                                        </p:attrNameLst>
                                      </p:cBhvr>
                                      <p:to>
                                        <p:strVal val="visible"/>
                                      </p:to>
                                    </p:set>
                                    <p:animEffect transition="in" filter="barn(outVertical)">
                                      <p:cBhvr>
                                        <p:cTn id="2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9).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42942"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85884"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28826"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00330"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72"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86214"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56"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72098"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040"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82"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924"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572428"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215370"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858264" y="1071546"/>
            <a:ext cx="571472" cy="4857784"/>
          </a:xfrm>
          <a:prstGeom prst="rect">
            <a:avLst/>
          </a:prstGeom>
          <a:blipFill dpi="0" rotWithShape="1">
            <a:blip r:embed="rId3">
              <a:duotone>
                <a:prstClr val="black"/>
                <a:srgbClr val="00B050">
                  <a:tint val="45000"/>
                  <a:satMod val="400000"/>
                </a:srgbClr>
              </a:duotone>
              <a:lum bright="-1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929850" cy="7786718"/>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8"/>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7"/>
                                        </p:tgtEl>
                                        <p:attrNameLst>
                                          <p:attrName>r</p:attrName>
                                        </p:attrNameLst>
                                      </p:cBhvr>
                                    </p:animRot>
                                  </p:childTnLst>
                                </p:cTn>
                              </p:par>
                            </p:childTnLst>
                          </p:cTn>
                        </p:par>
                        <p:par>
                          <p:cTn id="98" fill="hold">
                            <p:stCondLst>
                              <p:cond delay="2000"/>
                            </p:stCondLst>
                            <p:childTnLst>
                              <p:par>
                                <p:cTn id="99" presetID="2" presetClass="exit" presetSubtype="2" fill="hold" grpId="2" nodeType="afterEffect">
                                  <p:stCondLst>
                                    <p:cond delay="0"/>
                                  </p:stCondLst>
                                  <p:childTnLst>
                                    <p:anim calcmode="lin" valueType="num">
                                      <p:cBhvr additive="base">
                                        <p:cTn id="100" dur="2000"/>
                                        <p:tgtEl>
                                          <p:spTgt spid="3"/>
                                        </p:tgtEl>
                                        <p:attrNameLst>
                                          <p:attrName>ppt_x</p:attrName>
                                        </p:attrNameLst>
                                      </p:cBhvr>
                                      <p:tavLst>
                                        <p:tav tm="0">
                                          <p:val>
                                            <p:strVal val="ppt_x"/>
                                          </p:val>
                                        </p:tav>
                                        <p:tav tm="100000">
                                          <p:val>
                                            <p:strVal val="1+ppt_w/2"/>
                                          </p:val>
                                        </p:tav>
                                      </p:tavLst>
                                    </p:anim>
                                    <p:anim calcmode="lin" valueType="num">
                                      <p:cBhvr additive="base">
                                        <p:cTn id="101" dur="2000"/>
                                        <p:tgtEl>
                                          <p:spTgt spid="3"/>
                                        </p:tgtEl>
                                        <p:attrNameLst>
                                          <p:attrName>ppt_y</p:attrName>
                                        </p:attrNameLst>
                                      </p:cBhvr>
                                      <p:tavLst>
                                        <p:tav tm="0">
                                          <p:val>
                                            <p:strVal val="ppt_y"/>
                                          </p:val>
                                        </p:tav>
                                        <p:tav tm="100000">
                                          <p:val>
                                            <p:strVal val="ppt_y"/>
                                          </p:val>
                                        </p:tav>
                                      </p:tavLst>
                                    </p:anim>
                                    <p:set>
                                      <p:cBhvr>
                                        <p:cTn id="102" dur="1" fill="hold">
                                          <p:stCondLst>
                                            <p:cond delay="1999"/>
                                          </p:stCondLst>
                                        </p:cTn>
                                        <p:tgtEl>
                                          <p:spTgt spid="3"/>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4"/>
                                        </p:tgtEl>
                                        <p:attrNameLst>
                                          <p:attrName>ppt_x</p:attrName>
                                        </p:attrNameLst>
                                      </p:cBhvr>
                                      <p:tavLst>
                                        <p:tav tm="0">
                                          <p:val>
                                            <p:strVal val="ppt_x"/>
                                          </p:val>
                                        </p:tav>
                                        <p:tav tm="100000">
                                          <p:val>
                                            <p:strVal val="0-ppt_w/2"/>
                                          </p:val>
                                        </p:tav>
                                      </p:tavLst>
                                    </p:anim>
                                    <p:anim calcmode="lin" valueType="num">
                                      <p:cBhvr additive="base">
                                        <p:cTn id="105" dur="2000"/>
                                        <p:tgtEl>
                                          <p:spTgt spid="4"/>
                                        </p:tgtEl>
                                        <p:attrNameLst>
                                          <p:attrName>ppt_y</p:attrName>
                                        </p:attrNameLst>
                                      </p:cBhvr>
                                      <p:tavLst>
                                        <p:tav tm="0">
                                          <p:val>
                                            <p:strVal val="ppt_y"/>
                                          </p:val>
                                        </p:tav>
                                        <p:tav tm="100000">
                                          <p:val>
                                            <p:strVal val="ppt_y"/>
                                          </p:val>
                                        </p:tav>
                                      </p:tavLst>
                                    </p:anim>
                                    <p:set>
                                      <p:cBhvr>
                                        <p:cTn id="106" dur="1" fill="hold">
                                          <p:stCondLst>
                                            <p:cond delay="1999"/>
                                          </p:stCondLst>
                                        </p:cTn>
                                        <p:tgtEl>
                                          <p:spTgt spid="4"/>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3" presetClass="entr" presetSubtype="288"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2000" fill="hold"/>
                                        <p:tgtEl>
                                          <p:spTgt spid="2"/>
                                        </p:tgtEl>
                                        <p:attrNameLst>
                                          <p:attrName>ppt_w</p:attrName>
                                        </p:attrNameLst>
                                      </p:cBhvr>
                                      <p:tavLst>
                                        <p:tav tm="0">
                                          <p:val>
                                            <p:strVal val="4/3*#ppt_w"/>
                                          </p:val>
                                        </p:tav>
                                        <p:tav tm="100000">
                                          <p:val>
                                            <p:strVal val="#ppt_w"/>
                                          </p:val>
                                        </p:tav>
                                      </p:tavLst>
                                    </p:anim>
                                    <p:anim calcmode="lin" valueType="num">
                                      <p:cBhvr>
                                        <p:cTn id="162" dur="2000" fill="hold"/>
                                        <p:tgtEl>
                                          <p:spTgt spid="2"/>
                                        </p:tgtEl>
                                        <p:attrNameLst>
                                          <p:attrName>ppt_h</p:attrName>
                                        </p:attrNameLst>
                                      </p:cBhvr>
                                      <p:tavLst>
                                        <p:tav tm="0">
                                          <p:val>
                                            <p:strVal val="4/3*#ppt_h"/>
                                          </p:val>
                                        </p:tav>
                                        <p:tav tm="100000">
                                          <p:val>
                                            <p:strVal val="#ppt_h"/>
                                          </p:val>
                                        </p:tav>
                                      </p:tavLst>
                                    </p:anim>
                                  </p:childTnLst>
                                </p:cTn>
                              </p:par>
                              <p:par>
                                <p:cTn id="163" presetID="16" presetClass="entr" presetSubtype="37"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Effect transition="in" filter="barn(outVertical)">
                                      <p:cBhvr>
                                        <p:cTn id="16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7).jpg"/>
          <p:cNvPicPr>
            <a:picLocks noGrp="1" noChangeAspect="1"/>
          </p:cNvPicPr>
          <p:nvPr isPhoto="1"/>
        </p:nvPicPr>
        <p:blipFill>
          <a:blip r:embed="rId2">
            <a:lum/>
          </a:blip>
          <a:stretch>
            <a:fillRect/>
          </a:stretch>
        </p:blipFill>
        <p:spPr>
          <a:xfrm>
            <a:off x="0" y="9525"/>
            <a:ext cx="9144000" cy="6848475"/>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stretch>
              <a:fillRect/>
            </a:stretch>
          </a:blipFill>
          <a:ln w="3175">
            <a:solidFill>
              <a:srgbClr val="00B05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stretch>
              <a:fillRect/>
            </a:stretch>
          </a:blipFill>
          <a:ln w="57150">
            <a:solidFill>
              <a:srgbClr val="00B05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929850" cy="878685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Anillo"/>
          <p:cNvSpPr/>
          <p:nvPr/>
        </p:nvSpPr>
        <p:spPr>
          <a:xfrm>
            <a:off x="0" y="0"/>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285852" y="714356"/>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00298" y="1571612"/>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357422" y="3571876"/>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14414" y="4357694"/>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5143488"/>
            <a:ext cx="1643074" cy="1714512"/>
          </a:xfrm>
          <a:prstGeom prst="donut">
            <a:avLst>
              <a:gd name="adj" fmla="val 32477"/>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714876" y="171448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072198" y="857232"/>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500926" y="0"/>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350043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421481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500926" y="5143488"/>
            <a:ext cx="1643074" cy="1714512"/>
          </a:xfrm>
          <a:prstGeom prst="donut">
            <a:avLst>
              <a:gd name="adj" fmla="val 32477"/>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2"/>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5"/>
                                        </p:tgtEl>
                                        <p:attrNameLst>
                                          <p:attrName>r</p:attrName>
                                        </p:attrNameLst>
                                      </p:cBhvr>
                                    </p:animRot>
                                  </p:childTnLst>
                                </p:cTn>
                              </p:par>
                            </p:childTnLst>
                          </p:cTn>
                        </p:par>
                        <p:par>
                          <p:cTn id="80" fill="hold">
                            <p:stCondLst>
                              <p:cond delay="2000"/>
                            </p:stCondLst>
                            <p:childTnLst>
                              <p:par>
                                <p:cTn id="81" presetID="19" presetClass="exit" presetSubtype="10" fill="hold" grpId="2" nodeType="afterEffect">
                                  <p:stCondLst>
                                    <p:cond delay="0"/>
                                  </p:stCondLst>
                                  <p:childTnLst>
                                    <p:anim calcmode="lin" valueType="num">
                                      <p:cBhvr>
                                        <p:cTn id="82" dur="2000"/>
                                        <p:tgtEl>
                                          <p:spTgt spid="4"/>
                                        </p:tgtEl>
                                        <p:attrNameLst>
                                          <p:attrName>ppt_h</p:attrName>
                                        </p:attrNameLst>
                                      </p:cBhvr>
                                      <p:tavLst>
                                        <p:tav tm="0">
                                          <p:val>
                                            <p:strVal val="ppt_h"/>
                                          </p:val>
                                        </p:tav>
                                        <p:tav tm="100000">
                                          <p:val>
                                            <p:strVal val="ppt_h"/>
                                          </p:val>
                                        </p:tav>
                                      </p:tavLst>
                                    </p:anim>
                                    <p:anim calcmode="lin" valueType="num">
                                      <p:cBhvr>
                                        <p:cTn id="8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4"/>
                                        </p:tgtEl>
                                        <p:attrNameLst>
                                          <p:attrName>style.visibility</p:attrName>
                                        </p:attrNameLst>
                                      </p:cBhvr>
                                      <p:to>
                                        <p:strVal val="hidden"/>
                                      </p:to>
                                    </p:set>
                                  </p:childTnLst>
                                </p:cTn>
                              </p:par>
                              <p:par>
                                <p:cTn id="85" presetID="19" presetClass="exit" presetSubtype="10" fill="hold" grpId="2" nodeType="withEffect">
                                  <p:stCondLst>
                                    <p:cond delay="0"/>
                                  </p:stCondLst>
                                  <p:childTnLst>
                                    <p:anim calcmode="lin" valueType="num">
                                      <p:cBhvr>
                                        <p:cTn id="86" dur="2000"/>
                                        <p:tgtEl>
                                          <p:spTgt spid="5"/>
                                        </p:tgtEl>
                                        <p:attrNameLst>
                                          <p:attrName>ppt_h</p:attrName>
                                        </p:attrNameLst>
                                      </p:cBhvr>
                                      <p:tavLst>
                                        <p:tav tm="0">
                                          <p:val>
                                            <p:strVal val="ppt_h"/>
                                          </p:val>
                                        </p:tav>
                                        <p:tav tm="100000">
                                          <p:val>
                                            <p:strVal val="ppt_h"/>
                                          </p:val>
                                        </p:tav>
                                      </p:tavLst>
                                    </p:anim>
                                    <p:anim calcmode="lin" valueType="num">
                                      <p:cBhvr>
                                        <p:cTn id="8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5"/>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2000"/>
                                        <p:tgtEl>
                                          <p:spTgt spid="6"/>
                                        </p:tgtEl>
                                        <p:attrNameLst>
                                          <p:attrName>ppt_h</p:attrName>
                                        </p:attrNameLst>
                                      </p:cBhvr>
                                      <p:tavLst>
                                        <p:tav tm="0">
                                          <p:val>
                                            <p:strVal val="ppt_h"/>
                                          </p:val>
                                        </p:tav>
                                        <p:tav tm="100000">
                                          <p:val>
                                            <p:strVal val="ppt_h"/>
                                          </p:val>
                                        </p:tav>
                                      </p:tavLst>
                                    </p:anim>
                                    <p:anim calcmode="lin" valueType="num">
                                      <p:cBhvr>
                                        <p:cTn id="9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6" fill="hold" grpId="3"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1+ppt_w/2"/>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1+ppt_w/2"/>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19" presetClass="exit" presetSubtype="10" fill="hold" grpId="2" nodeType="withEffect">
                                  <p:stCondLst>
                                    <p:cond delay="0"/>
                                  </p:stCondLst>
                                  <p:childTnLst>
                                    <p:anim calcmode="lin" valueType="num">
                                      <p:cBhvr>
                                        <p:cTn id="106" dur="2000"/>
                                        <p:tgtEl>
                                          <p:spTgt spid="10"/>
                                        </p:tgtEl>
                                        <p:attrNameLst>
                                          <p:attrName>ppt_h</p:attrName>
                                        </p:attrNameLst>
                                      </p:cBhvr>
                                      <p:tavLst>
                                        <p:tav tm="0">
                                          <p:val>
                                            <p:strVal val="ppt_h"/>
                                          </p:val>
                                        </p:tav>
                                        <p:tav tm="100000">
                                          <p:val>
                                            <p:strVal val="ppt_h"/>
                                          </p:val>
                                        </p:tav>
                                      </p:tavLst>
                                    </p:anim>
                                    <p:anim calcmode="lin" valueType="num">
                                      <p:cBhvr>
                                        <p:cTn id="10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1999"/>
                                          </p:stCondLst>
                                        </p:cTn>
                                        <p:tgtEl>
                                          <p:spTgt spid="10"/>
                                        </p:tgtEl>
                                        <p:attrNameLst>
                                          <p:attrName>style.visibility</p:attrName>
                                        </p:attrNameLst>
                                      </p:cBhvr>
                                      <p:to>
                                        <p:strVal val="hidden"/>
                                      </p:to>
                                    </p:set>
                                  </p:childTnLst>
                                </p:cTn>
                              </p:par>
                              <p:par>
                                <p:cTn id="109" presetID="19" presetClass="exit" presetSubtype="10" fill="hold" grpId="2" nodeType="withEffect">
                                  <p:stCondLst>
                                    <p:cond delay="0"/>
                                  </p:stCondLst>
                                  <p:childTnLst>
                                    <p:anim calcmode="lin" valueType="num">
                                      <p:cBhvr>
                                        <p:cTn id="110" dur="2000"/>
                                        <p:tgtEl>
                                          <p:spTgt spid="11"/>
                                        </p:tgtEl>
                                        <p:attrNameLst>
                                          <p:attrName>ppt_h</p:attrName>
                                        </p:attrNameLst>
                                      </p:cBhvr>
                                      <p:tavLst>
                                        <p:tav tm="0">
                                          <p:val>
                                            <p:strVal val="ppt_h"/>
                                          </p:val>
                                        </p:tav>
                                        <p:tav tm="100000">
                                          <p:val>
                                            <p:strVal val="ppt_h"/>
                                          </p:val>
                                        </p:tav>
                                      </p:tavLst>
                                    </p:anim>
                                    <p:anim calcmode="lin" valueType="num">
                                      <p:cBhvr>
                                        <p:cTn id="11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1999"/>
                                          </p:stCondLst>
                                        </p:cTn>
                                        <p:tgtEl>
                                          <p:spTgt spid="11"/>
                                        </p:tgtEl>
                                        <p:attrNameLst>
                                          <p:attrName>style.visibility</p:attrName>
                                        </p:attrNameLst>
                                      </p:cBhvr>
                                      <p:to>
                                        <p:strVal val="hidden"/>
                                      </p:to>
                                    </p:set>
                                  </p:childTnLst>
                                </p:cTn>
                              </p:par>
                              <p:par>
                                <p:cTn id="113" presetID="19" presetClass="exit" presetSubtype="10" fill="hold" grpId="2" nodeType="withEffect">
                                  <p:stCondLst>
                                    <p:cond delay="0"/>
                                  </p:stCondLst>
                                  <p:childTnLst>
                                    <p:anim calcmode="lin" valueType="num">
                                      <p:cBhvr>
                                        <p:cTn id="114" dur="2000"/>
                                        <p:tgtEl>
                                          <p:spTgt spid="12"/>
                                        </p:tgtEl>
                                        <p:attrNameLst>
                                          <p:attrName>ppt_h</p:attrName>
                                        </p:attrNameLst>
                                      </p:cBhvr>
                                      <p:tavLst>
                                        <p:tav tm="0">
                                          <p:val>
                                            <p:strVal val="ppt_h"/>
                                          </p:val>
                                        </p:tav>
                                        <p:tav tm="100000">
                                          <p:val>
                                            <p:strVal val="ppt_h"/>
                                          </p:val>
                                        </p:tav>
                                      </p:tavLst>
                                    </p:anim>
                                    <p:anim calcmode="lin" valueType="num">
                                      <p:cBhvr>
                                        <p:cTn id="11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12" fill="hold" grpId="3"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19" presetClass="exit" presetSubtype="10" fill="hold" grpId="2" nodeType="withEffect">
                                  <p:stCondLst>
                                    <p:cond delay="0"/>
                                  </p:stCondLst>
                                  <p:childTnLst>
                                    <p:anim calcmode="lin" valueType="num">
                                      <p:cBhvr>
                                        <p:cTn id="130" dur="2000"/>
                                        <p:tgtEl>
                                          <p:spTgt spid="7"/>
                                        </p:tgtEl>
                                        <p:attrNameLst>
                                          <p:attrName>ppt_h</p:attrName>
                                        </p:attrNameLst>
                                      </p:cBhvr>
                                      <p:tavLst>
                                        <p:tav tm="0">
                                          <p:val>
                                            <p:strVal val="ppt_h"/>
                                          </p:val>
                                        </p:tav>
                                        <p:tav tm="100000">
                                          <p:val>
                                            <p:strVal val="ppt_h"/>
                                          </p:val>
                                        </p:tav>
                                      </p:tavLst>
                                    </p:anim>
                                    <p:anim calcmode="lin" valueType="num">
                                      <p:cBhvr>
                                        <p:cTn id="13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10" fill="hold" grpId="2" nodeType="withEffect">
                                  <p:stCondLst>
                                    <p:cond delay="0"/>
                                  </p:stCondLst>
                                  <p:childTnLst>
                                    <p:anim calcmode="lin" valueType="num">
                                      <p:cBhvr>
                                        <p:cTn id="134" dur="2000"/>
                                        <p:tgtEl>
                                          <p:spTgt spid="8"/>
                                        </p:tgtEl>
                                        <p:attrNameLst>
                                          <p:attrName>ppt_h</p:attrName>
                                        </p:attrNameLst>
                                      </p:cBhvr>
                                      <p:tavLst>
                                        <p:tav tm="0">
                                          <p:val>
                                            <p:strVal val="ppt_h"/>
                                          </p:val>
                                        </p:tav>
                                        <p:tav tm="100000">
                                          <p:val>
                                            <p:strVal val="ppt_h"/>
                                          </p:val>
                                        </p:tav>
                                      </p:tavLst>
                                    </p:anim>
                                    <p:anim calcmode="lin" valueType="num">
                                      <p:cBhvr>
                                        <p:cTn id="13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10" fill="hold" grpId="2" nodeType="withEffect">
                                  <p:stCondLst>
                                    <p:cond delay="0"/>
                                  </p:stCondLst>
                                  <p:childTnLst>
                                    <p:anim calcmode="lin" valueType="num">
                                      <p:cBhvr>
                                        <p:cTn id="138" dur="2000"/>
                                        <p:tgtEl>
                                          <p:spTgt spid="9"/>
                                        </p:tgtEl>
                                        <p:attrNameLst>
                                          <p:attrName>ppt_h</p:attrName>
                                        </p:attrNameLst>
                                      </p:cBhvr>
                                      <p:tavLst>
                                        <p:tav tm="0">
                                          <p:val>
                                            <p:strVal val="ppt_h"/>
                                          </p:val>
                                        </p:tav>
                                        <p:tav tm="100000">
                                          <p:val>
                                            <p:strVal val="ppt_h"/>
                                          </p:val>
                                        </p:tav>
                                      </p:tavLst>
                                    </p:anim>
                                    <p:anim calcmode="lin" valueType="num">
                                      <p:cBhvr>
                                        <p:cTn id="13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1+ppt_w/2"/>
                                          </p:val>
                                        </p:tav>
                                      </p:tavLst>
                                    </p:anim>
                                    <p:anim calcmode="lin" valueType="num">
                                      <p:cBhvr additive="base">
                                        <p:cTn id="143" dur="2000"/>
                                        <p:tgtEl>
                                          <p:spTgt spid="7"/>
                                        </p:tgtEl>
                                        <p:attrNameLst>
                                          <p:attrName>ppt_y</p:attrName>
                                        </p:attrNameLst>
                                      </p:cBhvr>
                                      <p:tavLst>
                                        <p:tav tm="0">
                                          <p:val>
                                            <p:strVal val="ppt_y"/>
                                          </p:val>
                                        </p:tav>
                                        <p:tav tm="100000">
                                          <p:val>
                                            <p:strVal val="0-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3"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0-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1+ppt_w/2"/>
                                          </p:val>
                                        </p:tav>
                                      </p:tavLst>
                                    </p:anim>
                                    <p:anim calcmode="lin" valueType="num">
                                      <p:cBhvr additive="base">
                                        <p:cTn id="151" dur="2000"/>
                                        <p:tgtEl>
                                          <p:spTgt spid="9"/>
                                        </p:tgtEl>
                                        <p:attrNameLst>
                                          <p:attrName>ppt_y</p:attrName>
                                        </p:attrNameLst>
                                      </p:cBhvr>
                                      <p:tavLst>
                                        <p:tav tm="0">
                                          <p:val>
                                            <p:strVal val="ppt_y"/>
                                          </p:val>
                                        </p:tav>
                                        <p:tav tm="100000">
                                          <p:val>
                                            <p:strVal val="0-ppt_h/2"/>
                                          </p:val>
                                        </p:tav>
                                      </p:tavLst>
                                    </p:anim>
                                    <p:set>
                                      <p:cBhvr>
                                        <p:cTn id="152" dur="1" fill="hold">
                                          <p:stCondLst>
                                            <p:cond delay="1999"/>
                                          </p:stCondLst>
                                        </p:cTn>
                                        <p:tgtEl>
                                          <p:spTgt spid="9"/>
                                        </p:tgtEl>
                                        <p:attrNameLst>
                                          <p:attrName>style.visibility</p:attrName>
                                        </p:attrNameLst>
                                      </p:cBhvr>
                                      <p:to>
                                        <p:strVal val="hidden"/>
                                      </p:to>
                                    </p:set>
                                  </p:childTnLst>
                                </p:cTn>
                              </p:par>
                              <p:par>
                                <p:cTn id="153" presetID="19" presetClass="exit" presetSubtype="10" fill="hold" grpId="2" nodeType="withEffect">
                                  <p:stCondLst>
                                    <p:cond delay="0"/>
                                  </p:stCondLst>
                                  <p:childTnLst>
                                    <p:anim calcmode="lin" valueType="num">
                                      <p:cBhvr>
                                        <p:cTn id="154" dur="2000"/>
                                        <p:tgtEl>
                                          <p:spTgt spid="13"/>
                                        </p:tgtEl>
                                        <p:attrNameLst>
                                          <p:attrName>ppt_h</p:attrName>
                                        </p:attrNameLst>
                                      </p:cBhvr>
                                      <p:tavLst>
                                        <p:tav tm="0">
                                          <p:val>
                                            <p:strVal val="ppt_h"/>
                                          </p:val>
                                        </p:tav>
                                        <p:tav tm="100000">
                                          <p:val>
                                            <p:strVal val="ppt_h"/>
                                          </p:val>
                                        </p:tav>
                                      </p:tavLst>
                                    </p:anim>
                                    <p:anim calcmode="lin" valueType="num">
                                      <p:cBhvr>
                                        <p:cTn id="15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1999"/>
                                          </p:stCondLst>
                                        </p:cTn>
                                        <p:tgtEl>
                                          <p:spTgt spid="13"/>
                                        </p:tgtEl>
                                        <p:attrNameLst>
                                          <p:attrName>style.visibility</p:attrName>
                                        </p:attrNameLst>
                                      </p:cBhvr>
                                      <p:to>
                                        <p:strVal val="hidden"/>
                                      </p:to>
                                    </p:set>
                                  </p:childTnLst>
                                </p:cTn>
                              </p:par>
                              <p:par>
                                <p:cTn id="157" presetID="19" presetClass="exit" presetSubtype="10" fill="hold" grpId="2" nodeType="withEffect">
                                  <p:stCondLst>
                                    <p:cond delay="0"/>
                                  </p:stCondLst>
                                  <p:childTnLst>
                                    <p:anim calcmode="lin" valueType="num">
                                      <p:cBhvr>
                                        <p:cTn id="158" dur="2000"/>
                                        <p:tgtEl>
                                          <p:spTgt spid="14"/>
                                        </p:tgtEl>
                                        <p:attrNameLst>
                                          <p:attrName>ppt_h</p:attrName>
                                        </p:attrNameLst>
                                      </p:cBhvr>
                                      <p:tavLst>
                                        <p:tav tm="0">
                                          <p:val>
                                            <p:strVal val="ppt_h"/>
                                          </p:val>
                                        </p:tav>
                                        <p:tav tm="100000">
                                          <p:val>
                                            <p:strVal val="ppt_h"/>
                                          </p:val>
                                        </p:tav>
                                      </p:tavLst>
                                    </p:anim>
                                    <p:anim calcmode="lin" valueType="num">
                                      <p:cBhvr>
                                        <p:cTn id="15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1999"/>
                                          </p:stCondLst>
                                        </p:cTn>
                                        <p:tgtEl>
                                          <p:spTgt spid="14"/>
                                        </p:tgtEl>
                                        <p:attrNameLst>
                                          <p:attrName>style.visibility</p:attrName>
                                        </p:attrNameLst>
                                      </p:cBhvr>
                                      <p:to>
                                        <p:strVal val="hidden"/>
                                      </p:to>
                                    </p:set>
                                  </p:childTnLst>
                                </p:cTn>
                              </p:par>
                              <p:par>
                                <p:cTn id="161" presetID="19" presetClass="exit" presetSubtype="10" fill="hold" grpId="2" nodeType="withEffect">
                                  <p:stCondLst>
                                    <p:cond delay="0"/>
                                  </p:stCondLst>
                                  <p:childTnLst>
                                    <p:anim calcmode="lin" valueType="num">
                                      <p:cBhvr>
                                        <p:cTn id="162" dur="2000"/>
                                        <p:tgtEl>
                                          <p:spTgt spid="15"/>
                                        </p:tgtEl>
                                        <p:attrNameLst>
                                          <p:attrName>ppt_h</p:attrName>
                                        </p:attrNameLst>
                                      </p:cBhvr>
                                      <p:tavLst>
                                        <p:tav tm="0">
                                          <p:val>
                                            <p:strVal val="ppt_h"/>
                                          </p:val>
                                        </p:tav>
                                        <p:tav tm="100000">
                                          <p:val>
                                            <p:strVal val="ppt_h"/>
                                          </p:val>
                                        </p:tav>
                                      </p:tavLst>
                                    </p:anim>
                                    <p:anim calcmode="lin" valueType="num">
                                      <p:cBhvr>
                                        <p:cTn id="16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3"/>
                                        </p:tgtEl>
                                        <p:attrNameLst>
                                          <p:attrName>ppt_x</p:attrName>
                                        </p:attrNameLst>
                                      </p:cBhvr>
                                      <p:tavLst>
                                        <p:tav tm="0">
                                          <p:val>
                                            <p:strVal val="ppt_x"/>
                                          </p:val>
                                        </p:tav>
                                        <p:tav tm="100000">
                                          <p:val>
                                            <p:strVal val="0-ppt_w/2"/>
                                          </p:val>
                                        </p:tav>
                                      </p:tavLst>
                                    </p:anim>
                                    <p:anim calcmode="lin" valueType="num">
                                      <p:cBhvr additive="base">
                                        <p:cTn id="167" dur="2000"/>
                                        <p:tgtEl>
                                          <p:spTgt spid="13"/>
                                        </p:tgtEl>
                                        <p:attrNameLst>
                                          <p:attrName>ppt_y</p:attrName>
                                        </p:attrNameLst>
                                      </p:cBhvr>
                                      <p:tavLst>
                                        <p:tav tm="0">
                                          <p:val>
                                            <p:strVal val="ppt_y"/>
                                          </p:val>
                                        </p:tav>
                                        <p:tav tm="100000">
                                          <p:val>
                                            <p:strVal val="0-ppt_h/2"/>
                                          </p:val>
                                        </p:tav>
                                      </p:tavLst>
                                    </p:anim>
                                    <p:set>
                                      <p:cBhvr>
                                        <p:cTn id="168" dur="1" fill="hold">
                                          <p:stCondLst>
                                            <p:cond delay="1999"/>
                                          </p:stCondLst>
                                        </p:cTn>
                                        <p:tgtEl>
                                          <p:spTgt spid="1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0-ppt_w/2"/>
                                          </p:val>
                                        </p:tav>
                                      </p:tavLst>
                                    </p:anim>
                                    <p:anim calcmode="lin" valueType="num">
                                      <p:cBhvr additive="base">
                                        <p:cTn id="171" dur="2000"/>
                                        <p:tgtEl>
                                          <p:spTgt spid="14"/>
                                        </p:tgtEl>
                                        <p:attrNameLst>
                                          <p:attrName>ppt_y</p:attrName>
                                        </p:attrNameLst>
                                      </p:cBhvr>
                                      <p:tavLst>
                                        <p:tav tm="0">
                                          <p:val>
                                            <p:strVal val="ppt_y"/>
                                          </p:val>
                                        </p:tav>
                                        <p:tav tm="100000">
                                          <p:val>
                                            <p:strVal val="0-ppt_h/2"/>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a:off x="0" y="0"/>
            <a:ext cx="4357686" cy="6858000"/>
          </a:xfrm>
          <a:prstGeom prst="moon">
            <a:avLst/>
          </a:prstGeom>
          <a:blipFill dpi="0" rotWithShape="1">
            <a:blip r:embed="rId3"/>
            <a:srcRect/>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3"/>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fltVal val="0"/>
                                          </p:val>
                                        </p:tav>
                                        <p:tav tm="100000">
                                          <p:val>
                                            <p:strVal val="#ppt_w"/>
                                          </p:val>
                                        </p:tav>
                                      </p:tavLst>
                                    </p:anim>
                                    <p:anim calcmode="lin" valueType="num">
                                      <p:cBhvr>
                                        <p:cTn id="44" dur="2000" fill="hold"/>
                                        <p:tgtEl>
                                          <p:spTgt spid="2"/>
                                        </p:tgtEl>
                                        <p:attrNameLst>
                                          <p:attrName>ppt_h</p:attrName>
                                        </p:attrNameLst>
                                      </p:cBhvr>
                                      <p:tavLst>
                                        <p:tav tm="0">
                                          <p:val>
                                            <p:strVal val="#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714348" y="3143248"/>
            <a:ext cx="821533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3571876"/>
            <a:ext cx="821537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2714620"/>
            <a:ext cx="742955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24" y="4071942"/>
            <a:ext cx="742955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285992"/>
            <a:ext cx="650085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357290" y="4572008"/>
            <a:ext cx="6500858"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00232" y="1857364"/>
            <a:ext cx="535785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928794" y="5000636"/>
            <a:ext cx="535785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428860" y="1428736"/>
            <a:ext cx="428628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428860" y="5429264"/>
            <a:ext cx="4286280"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000364" y="1000108"/>
            <a:ext cx="350046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5857892"/>
            <a:ext cx="3500462" cy="285752"/>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00430" y="642918"/>
            <a:ext cx="2500330"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214678" y="6143644"/>
            <a:ext cx="2500330"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86182" y="285728"/>
            <a:ext cx="1928826"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86182" y="6429396"/>
            <a:ext cx="1928826" cy="214314"/>
          </a:xfrm>
          <a:prstGeom prst="rect">
            <a:avLst/>
          </a:prstGeom>
          <a:blipFill dpi="0" rotWithShape="1">
            <a:blip r:embed="rId3">
              <a:duotone>
                <a:prstClr val="black"/>
                <a:srgbClr val="FFFF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20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2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2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2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2000"/>
                                        <p:tgtEl>
                                          <p:spTgt spid="1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20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2000"/>
                                        <p:tgtEl>
                                          <p:spTgt spid="1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2000"/>
                                        <p:tgtEl>
                                          <p:spTgt spid="1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2000"/>
                                        <p:tgtEl>
                                          <p:spTgt spid="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2000"/>
                                        <p:tgtEl>
                                          <p:spTgt spid="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horizontal)">
                                      <p:cBhvr>
                                        <p:cTn id="40" dur="2000"/>
                                        <p:tgtEl>
                                          <p:spTgt spid="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linds(horizontal)">
                                      <p:cBhvr>
                                        <p:cTn id="43" dur="2000"/>
                                        <p:tgtEl>
                                          <p:spTgt spid="11"/>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2000"/>
                                        <p:tgtEl>
                                          <p:spTgt spid="13"/>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2000"/>
                                        <p:tgtEl>
                                          <p:spTgt spid="15"/>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2000"/>
                                        <p:tgtEl>
                                          <p:spTgt spid="1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2000"/>
                                        <p:tgtEl>
                                          <p:spTgt spid="19"/>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ppt_x"/>
                                          </p:val>
                                        </p:tav>
                                        <p:tav tm="100000">
                                          <p:val>
                                            <p:strVal val="#ppt_x"/>
                                          </p:val>
                                        </p:tav>
                                      </p:tavLst>
                                    </p:anim>
                                    <p:anim calcmode="lin" valueType="num">
                                      <p:cBhvr additive="base">
                                        <p:cTn id="59" dur="20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ppt_x"/>
                                          </p:val>
                                        </p:tav>
                                        <p:tav tm="100000">
                                          <p:val>
                                            <p:strVal val="#ppt_x"/>
                                          </p:val>
                                        </p:tav>
                                      </p:tavLst>
                                    </p:anim>
                                    <p:anim calcmode="lin" valueType="num">
                                      <p:cBhvr additive="base">
                                        <p:cTn id="63" dur="2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ppt_x"/>
                                          </p:val>
                                        </p:tav>
                                        <p:tav tm="100000">
                                          <p:val>
                                            <p:strVal val="#ppt_x"/>
                                          </p:val>
                                        </p:tav>
                                      </p:tavLst>
                                    </p:anim>
                                    <p:anim calcmode="lin" valueType="num">
                                      <p:cBhvr additive="base">
                                        <p:cTn id="71" dur="2000" fill="hold"/>
                                        <p:tgtEl>
                                          <p:spTgt spid="10"/>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ppt_x"/>
                                          </p:val>
                                        </p:tav>
                                        <p:tav tm="100000">
                                          <p:val>
                                            <p:strVal val="#ppt_x"/>
                                          </p:val>
                                        </p:tav>
                                      </p:tavLst>
                                    </p:anim>
                                    <p:anim calcmode="lin" valueType="num">
                                      <p:cBhvr additive="base">
                                        <p:cTn id="75" dur="2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ppt_x"/>
                                          </p:val>
                                        </p:tav>
                                        <p:tav tm="100000">
                                          <p:val>
                                            <p:strVal val="#ppt_x"/>
                                          </p:val>
                                        </p:tav>
                                      </p:tavLst>
                                    </p:anim>
                                    <p:anim calcmode="lin" valueType="num">
                                      <p:cBhvr additive="base">
                                        <p:cTn id="79" dur="2000" fill="hold"/>
                                        <p:tgtEl>
                                          <p:spTgt spid="14"/>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2000" fill="hold"/>
                                        <p:tgtEl>
                                          <p:spTgt spid="16"/>
                                        </p:tgtEl>
                                        <p:attrNameLst>
                                          <p:attrName>ppt_x</p:attrName>
                                        </p:attrNameLst>
                                      </p:cBhvr>
                                      <p:tavLst>
                                        <p:tav tm="0">
                                          <p:val>
                                            <p:strVal val="#ppt_x"/>
                                          </p:val>
                                        </p:tav>
                                        <p:tav tm="100000">
                                          <p:val>
                                            <p:strVal val="#ppt_x"/>
                                          </p:val>
                                        </p:tav>
                                      </p:tavLst>
                                    </p:anim>
                                    <p:anim calcmode="lin" valueType="num">
                                      <p:cBhvr additive="base">
                                        <p:cTn id="83" dur="2000" fill="hold"/>
                                        <p:tgtEl>
                                          <p:spTgt spid="16"/>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2000" fill="hold"/>
                                        <p:tgtEl>
                                          <p:spTgt spid="18"/>
                                        </p:tgtEl>
                                        <p:attrNameLst>
                                          <p:attrName>ppt_x</p:attrName>
                                        </p:attrNameLst>
                                      </p:cBhvr>
                                      <p:tavLst>
                                        <p:tav tm="0">
                                          <p:val>
                                            <p:strVal val="#ppt_x"/>
                                          </p:val>
                                        </p:tav>
                                        <p:tav tm="100000">
                                          <p:val>
                                            <p:strVal val="#ppt_x"/>
                                          </p:val>
                                        </p:tav>
                                      </p:tavLst>
                                    </p:anim>
                                    <p:anim calcmode="lin" valueType="num">
                                      <p:cBhvr additive="base">
                                        <p:cTn id="87" dur="2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ppt_x"/>
                                          </p:val>
                                        </p:tav>
                                        <p:tav tm="100000">
                                          <p:val>
                                            <p:strVal val="#ppt_x"/>
                                          </p:val>
                                        </p:tav>
                                      </p:tavLst>
                                    </p:anim>
                                    <p:anim calcmode="lin" valueType="num">
                                      <p:cBhvr additive="base">
                                        <p:cTn id="91" dur="2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2000" fill="hold"/>
                                        <p:tgtEl>
                                          <p:spTgt spid="7"/>
                                        </p:tgtEl>
                                        <p:attrNameLst>
                                          <p:attrName>ppt_x</p:attrName>
                                        </p:attrNameLst>
                                      </p:cBhvr>
                                      <p:tavLst>
                                        <p:tav tm="0">
                                          <p:val>
                                            <p:strVal val="#ppt_x"/>
                                          </p:val>
                                        </p:tav>
                                        <p:tav tm="100000">
                                          <p:val>
                                            <p:strVal val="#ppt_x"/>
                                          </p:val>
                                        </p:tav>
                                      </p:tavLst>
                                    </p:anim>
                                    <p:anim calcmode="lin" valueType="num">
                                      <p:cBhvr additive="base">
                                        <p:cTn id="95" dur="2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ppt_x"/>
                                          </p:val>
                                        </p:tav>
                                        <p:tav tm="100000">
                                          <p:val>
                                            <p:strVal val="#ppt_x"/>
                                          </p:val>
                                        </p:tav>
                                      </p:tavLst>
                                    </p:anim>
                                    <p:anim calcmode="lin" valueType="num">
                                      <p:cBhvr additive="base">
                                        <p:cTn id="99" dur="2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ppt_x"/>
                                          </p:val>
                                        </p:tav>
                                        <p:tav tm="100000">
                                          <p:val>
                                            <p:strVal val="#ppt_x"/>
                                          </p:val>
                                        </p:tav>
                                      </p:tavLst>
                                    </p:anim>
                                    <p:anim calcmode="lin" valueType="num">
                                      <p:cBhvr additive="base">
                                        <p:cTn id="103" dur="2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ppt_x"/>
                                          </p:val>
                                        </p:tav>
                                        <p:tav tm="100000">
                                          <p:val>
                                            <p:strVal val="#ppt_x"/>
                                          </p:val>
                                        </p:tav>
                                      </p:tavLst>
                                    </p:anim>
                                    <p:anim calcmode="lin" valueType="num">
                                      <p:cBhvr additive="base">
                                        <p:cTn id="111" dur="2000" fill="hold"/>
                                        <p:tgtEl>
                                          <p:spTgt spid="15"/>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2000" fill="hold"/>
                                        <p:tgtEl>
                                          <p:spTgt spid="17"/>
                                        </p:tgtEl>
                                        <p:attrNameLst>
                                          <p:attrName>ppt_x</p:attrName>
                                        </p:attrNameLst>
                                      </p:cBhvr>
                                      <p:tavLst>
                                        <p:tav tm="0">
                                          <p:val>
                                            <p:strVal val="#ppt_x"/>
                                          </p:val>
                                        </p:tav>
                                        <p:tav tm="100000">
                                          <p:val>
                                            <p:strVal val="#ppt_x"/>
                                          </p:val>
                                        </p:tav>
                                      </p:tavLst>
                                    </p:anim>
                                    <p:anim calcmode="lin" valueType="num">
                                      <p:cBhvr additive="base">
                                        <p:cTn id="115" dur="2000" fill="hold"/>
                                        <p:tgtEl>
                                          <p:spTgt spid="17"/>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additive="base">
                                        <p:cTn id="118" dur="2000" fill="hold"/>
                                        <p:tgtEl>
                                          <p:spTgt spid="19"/>
                                        </p:tgtEl>
                                        <p:attrNameLst>
                                          <p:attrName>ppt_x</p:attrName>
                                        </p:attrNameLst>
                                      </p:cBhvr>
                                      <p:tavLst>
                                        <p:tav tm="0">
                                          <p:val>
                                            <p:strVal val="#ppt_x"/>
                                          </p:val>
                                        </p:tav>
                                        <p:tav tm="100000">
                                          <p:val>
                                            <p:strVal val="#ppt_x"/>
                                          </p:val>
                                        </p:tav>
                                      </p:tavLst>
                                    </p:anim>
                                    <p:anim calcmode="lin" valueType="num">
                                      <p:cBhvr additive="base">
                                        <p:cTn id="119" dur="2000" fill="hold"/>
                                        <p:tgtEl>
                                          <p:spTgt spid="19"/>
                                        </p:tgtEl>
                                        <p:attrNameLst>
                                          <p:attrName>ppt_y</p:attrName>
                                        </p:attrNameLst>
                                      </p:cBhvr>
                                      <p:tavLst>
                                        <p:tav tm="0">
                                          <p:val>
                                            <p:strVal val="0-#ppt_h/2"/>
                                          </p:val>
                                        </p:tav>
                                        <p:tav tm="100000">
                                          <p:val>
                                            <p:strVal val="#ppt_y"/>
                                          </p:val>
                                        </p:tav>
                                      </p:tavLst>
                                    </p:anim>
                                  </p:childTnLst>
                                </p:cTn>
                              </p:par>
                            </p:childTnLst>
                          </p:cTn>
                        </p:par>
                        <p:par>
                          <p:cTn id="120" fill="hold">
                            <p:stCondLst>
                              <p:cond delay="2000"/>
                            </p:stCondLst>
                            <p:childTnLst>
                              <p:par>
                                <p:cTn id="121" presetID="2" presetClass="exit" presetSubtype="4" fill="hold" grpId="2" nodeType="after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ppt_x"/>
                                          </p:val>
                                        </p:tav>
                                      </p:tavLst>
                                    </p:anim>
                                    <p:anim calcmode="lin" valueType="num">
                                      <p:cBhvr additive="base">
                                        <p:cTn id="127" dur="2000"/>
                                        <p:tgtEl>
                                          <p:spTgt spid="6"/>
                                        </p:tgtEl>
                                        <p:attrNameLst>
                                          <p:attrName>ppt_y</p:attrName>
                                        </p:attrNameLst>
                                      </p:cBhvr>
                                      <p:tavLst>
                                        <p:tav tm="0">
                                          <p:val>
                                            <p:strVal val="ppt_y"/>
                                          </p:val>
                                        </p:tav>
                                        <p:tav tm="100000">
                                          <p:val>
                                            <p:strVal val="1+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ppt_x"/>
                                          </p:val>
                                        </p:tav>
                                      </p:tavLst>
                                    </p:anim>
                                    <p:anim calcmode="lin" valueType="num">
                                      <p:cBhvr additive="base">
                                        <p:cTn id="131" dur="2000"/>
                                        <p:tgtEl>
                                          <p:spTgt spid="8"/>
                                        </p:tgtEl>
                                        <p:attrNameLst>
                                          <p:attrName>ppt_y</p:attrName>
                                        </p:attrNameLst>
                                      </p:cBhvr>
                                      <p:tavLst>
                                        <p:tav tm="0">
                                          <p:val>
                                            <p:strVal val="ppt_y"/>
                                          </p:val>
                                        </p:tav>
                                        <p:tav tm="100000">
                                          <p:val>
                                            <p:strVal val="1+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ppt_x"/>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ppt_x"/>
                                          </p:val>
                                        </p:tav>
                                      </p:tavLst>
                                    </p:anim>
                                    <p:anim calcmode="lin" valueType="num">
                                      <p:cBhvr additive="base">
                                        <p:cTn id="139" dur="2000"/>
                                        <p:tgtEl>
                                          <p:spTgt spid="12"/>
                                        </p:tgtEl>
                                        <p:attrNameLst>
                                          <p:attrName>ppt_y</p:attrName>
                                        </p:attrNameLst>
                                      </p:cBhvr>
                                      <p:tavLst>
                                        <p:tav tm="0">
                                          <p:val>
                                            <p:strVal val="ppt_y"/>
                                          </p:val>
                                        </p:tav>
                                        <p:tav tm="100000">
                                          <p:val>
                                            <p:strVal val="1+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ppt_x"/>
                                          </p:val>
                                        </p:tav>
                                      </p:tavLst>
                                    </p:anim>
                                    <p:anim calcmode="lin" valueType="num">
                                      <p:cBhvr additive="base">
                                        <p:cTn id="143" dur="2000"/>
                                        <p:tgtEl>
                                          <p:spTgt spid="14"/>
                                        </p:tgtEl>
                                        <p:attrNameLst>
                                          <p:attrName>ppt_y</p:attrName>
                                        </p:attrNameLst>
                                      </p:cBhvr>
                                      <p:tavLst>
                                        <p:tav tm="0">
                                          <p:val>
                                            <p:strVal val="ppt_y"/>
                                          </p:val>
                                        </p:tav>
                                        <p:tav tm="100000">
                                          <p:val>
                                            <p:strVal val="1+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ppt_x"/>
                                          </p:val>
                                        </p:tav>
                                      </p:tavLst>
                                    </p:anim>
                                    <p:anim calcmode="lin" valueType="num">
                                      <p:cBhvr additive="base">
                                        <p:cTn id="147" dur="2000"/>
                                        <p:tgtEl>
                                          <p:spTgt spid="16"/>
                                        </p:tgtEl>
                                        <p:attrNameLst>
                                          <p:attrName>ppt_y</p:attrName>
                                        </p:attrNameLst>
                                      </p:cBhvr>
                                      <p:tavLst>
                                        <p:tav tm="0">
                                          <p:val>
                                            <p:strVal val="ppt_y"/>
                                          </p:val>
                                        </p:tav>
                                        <p:tav tm="100000">
                                          <p:val>
                                            <p:strVal val="1+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ppt_x"/>
                                          </p:val>
                                        </p:tav>
                                      </p:tavLst>
                                    </p:anim>
                                    <p:anim calcmode="lin" valueType="num">
                                      <p:cBhvr additive="base">
                                        <p:cTn id="155" dur="2000"/>
                                        <p:tgtEl>
                                          <p:spTgt spid="5"/>
                                        </p:tgtEl>
                                        <p:attrNameLst>
                                          <p:attrName>ppt_y</p:attrName>
                                        </p:attrNameLst>
                                      </p:cBhvr>
                                      <p:tavLst>
                                        <p:tav tm="0">
                                          <p:val>
                                            <p:strVal val="ppt_y"/>
                                          </p:val>
                                        </p:tav>
                                        <p:tav tm="100000">
                                          <p:val>
                                            <p:strVal val="0-ppt_h/2"/>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2000"/>
                                        <p:tgtEl>
                                          <p:spTgt spid="11"/>
                                        </p:tgtEl>
                                        <p:attrNameLst>
                                          <p:attrName>ppt_x</p:attrName>
                                        </p:attrNameLst>
                                      </p:cBhvr>
                                      <p:tavLst>
                                        <p:tav tm="0">
                                          <p:val>
                                            <p:strVal val="ppt_x"/>
                                          </p:val>
                                        </p:tav>
                                        <p:tav tm="100000">
                                          <p:val>
                                            <p:strVal val="ppt_x"/>
                                          </p:val>
                                        </p:tav>
                                      </p:tavLst>
                                    </p:anim>
                                    <p:anim calcmode="lin" valueType="num">
                                      <p:cBhvr additive="base">
                                        <p:cTn id="167" dur="2000"/>
                                        <p:tgtEl>
                                          <p:spTgt spid="11"/>
                                        </p:tgtEl>
                                        <p:attrNameLst>
                                          <p:attrName>ppt_y</p:attrName>
                                        </p:attrNameLst>
                                      </p:cBhvr>
                                      <p:tavLst>
                                        <p:tav tm="0">
                                          <p:val>
                                            <p:strVal val="ppt_y"/>
                                          </p:val>
                                        </p:tav>
                                        <p:tav tm="100000">
                                          <p:val>
                                            <p:strVal val="0-ppt_h/2"/>
                                          </p:val>
                                        </p:tav>
                                      </p:tavLst>
                                    </p:anim>
                                    <p:set>
                                      <p:cBhvr>
                                        <p:cTn id="168" dur="1" fill="hold">
                                          <p:stCondLst>
                                            <p:cond delay="1999"/>
                                          </p:stCondLst>
                                        </p:cTn>
                                        <p:tgtEl>
                                          <p:spTgt spid="11"/>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ppt_x"/>
                                          </p:val>
                                        </p:tav>
                                      </p:tavLst>
                                    </p:anim>
                                    <p:anim calcmode="lin" valueType="num">
                                      <p:cBhvr additive="base">
                                        <p:cTn id="171" dur="2000"/>
                                        <p:tgtEl>
                                          <p:spTgt spid="13"/>
                                        </p:tgtEl>
                                        <p:attrNameLst>
                                          <p:attrName>ppt_y</p:attrName>
                                        </p:attrNameLst>
                                      </p:cBhvr>
                                      <p:tavLst>
                                        <p:tav tm="0">
                                          <p:val>
                                            <p:strVal val="ppt_y"/>
                                          </p:val>
                                        </p:tav>
                                        <p:tav tm="100000">
                                          <p:val>
                                            <p:strVal val="0-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ppt_x"/>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ppt_x"/>
                                          </p:val>
                                        </p:tav>
                                      </p:tavLst>
                                    </p:anim>
                                    <p:anim calcmode="lin" valueType="num">
                                      <p:cBhvr additive="base">
                                        <p:cTn id="179" dur="2000"/>
                                        <p:tgtEl>
                                          <p:spTgt spid="17"/>
                                        </p:tgtEl>
                                        <p:attrNameLst>
                                          <p:attrName>ppt_y</p:attrName>
                                        </p:attrNameLst>
                                      </p:cBhvr>
                                      <p:tavLst>
                                        <p:tav tm="0">
                                          <p:val>
                                            <p:strVal val="ppt_y"/>
                                          </p:val>
                                        </p:tav>
                                        <p:tav tm="100000">
                                          <p:val>
                                            <p:strVal val="0-ppt_h/2"/>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0-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4"/>
                                        </p:tgtEl>
                                        <p:attrNameLst>
                                          <p:attrName>ppt_w</p:attrName>
                                        </p:attrNameLst>
                                      </p:cBhvr>
                                      <p:tavLst>
                                        <p:tav tm="0">
                                          <p:val>
                                            <p:strVal val="ppt_w"/>
                                          </p:val>
                                        </p:tav>
                                        <p:tav tm="100000">
                                          <p:val>
                                            <p:strVal val="ppt_w"/>
                                          </p:val>
                                        </p:tav>
                                      </p:tavLst>
                                    </p:anim>
                                    <p:anim calcmode="lin" valueType="num">
                                      <p:cBhvr>
                                        <p:cTn id="18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4"/>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6"/>
                                        </p:tgtEl>
                                        <p:attrNameLst>
                                          <p:attrName>ppt_w</p:attrName>
                                        </p:attrNameLst>
                                      </p:cBhvr>
                                      <p:tavLst>
                                        <p:tav tm="0">
                                          <p:val>
                                            <p:strVal val="ppt_w"/>
                                          </p:val>
                                        </p:tav>
                                        <p:tav tm="100000">
                                          <p:val>
                                            <p:strVal val="ppt_w"/>
                                          </p:val>
                                        </p:tav>
                                      </p:tavLst>
                                    </p:anim>
                                    <p:anim calcmode="lin" valueType="num">
                                      <p:cBhvr>
                                        <p:cTn id="19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6"/>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8"/>
                                        </p:tgtEl>
                                        <p:attrNameLst>
                                          <p:attrName>ppt_w</p:attrName>
                                        </p:attrNameLst>
                                      </p:cBhvr>
                                      <p:tavLst>
                                        <p:tav tm="0">
                                          <p:val>
                                            <p:strVal val="ppt_w"/>
                                          </p:val>
                                        </p:tav>
                                        <p:tav tm="100000">
                                          <p:val>
                                            <p:strVal val="ppt_w"/>
                                          </p:val>
                                        </p:tav>
                                      </p:tavLst>
                                    </p:anim>
                                    <p:anim calcmode="lin" valueType="num">
                                      <p:cBhvr>
                                        <p:cTn id="19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8"/>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0"/>
                                        </p:tgtEl>
                                        <p:attrNameLst>
                                          <p:attrName>ppt_w</p:attrName>
                                        </p:attrNameLst>
                                      </p:cBhvr>
                                      <p:tavLst>
                                        <p:tav tm="0">
                                          <p:val>
                                            <p:strVal val="ppt_w"/>
                                          </p:val>
                                        </p:tav>
                                        <p:tav tm="100000">
                                          <p:val>
                                            <p:strVal val="ppt_w"/>
                                          </p:val>
                                        </p:tav>
                                      </p:tavLst>
                                    </p:anim>
                                    <p:anim calcmode="lin" valueType="num">
                                      <p:cBhvr>
                                        <p:cTn id="19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0"/>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2"/>
                                        </p:tgtEl>
                                        <p:attrNameLst>
                                          <p:attrName>ppt_w</p:attrName>
                                        </p:attrNameLst>
                                      </p:cBhvr>
                                      <p:tavLst>
                                        <p:tav tm="0">
                                          <p:val>
                                            <p:strVal val="ppt_w"/>
                                          </p:val>
                                        </p:tav>
                                        <p:tav tm="100000">
                                          <p:val>
                                            <p:strVal val="ppt_w"/>
                                          </p:val>
                                        </p:tav>
                                      </p:tavLst>
                                    </p:anim>
                                    <p:anim calcmode="lin" valueType="num">
                                      <p:cBhvr>
                                        <p:cTn id="20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2"/>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2000"/>
                                        <p:tgtEl>
                                          <p:spTgt spid="14"/>
                                        </p:tgtEl>
                                        <p:attrNameLst>
                                          <p:attrName>ppt_w</p:attrName>
                                        </p:attrNameLst>
                                      </p:cBhvr>
                                      <p:tavLst>
                                        <p:tav tm="0">
                                          <p:val>
                                            <p:strVal val="ppt_w"/>
                                          </p:val>
                                        </p:tav>
                                        <p:tav tm="100000">
                                          <p:val>
                                            <p:strVal val="ppt_w"/>
                                          </p:val>
                                        </p:tav>
                                      </p:tavLst>
                                    </p:anim>
                                    <p:anim calcmode="lin" valueType="num">
                                      <p:cBhvr>
                                        <p:cTn id="207"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1999"/>
                                          </p:stCondLst>
                                        </p:cTn>
                                        <p:tgtEl>
                                          <p:spTgt spid="1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2000"/>
                                        <p:tgtEl>
                                          <p:spTgt spid="16"/>
                                        </p:tgtEl>
                                        <p:attrNameLst>
                                          <p:attrName>ppt_w</p:attrName>
                                        </p:attrNameLst>
                                      </p:cBhvr>
                                      <p:tavLst>
                                        <p:tav tm="0">
                                          <p:val>
                                            <p:strVal val="ppt_w"/>
                                          </p:val>
                                        </p:tav>
                                        <p:tav tm="100000">
                                          <p:val>
                                            <p:strVal val="ppt_w"/>
                                          </p:val>
                                        </p:tav>
                                      </p:tavLst>
                                    </p:anim>
                                    <p:anim calcmode="lin" valueType="num">
                                      <p:cBhvr>
                                        <p:cTn id="21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16"/>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2000"/>
                                        <p:tgtEl>
                                          <p:spTgt spid="18"/>
                                        </p:tgtEl>
                                        <p:attrNameLst>
                                          <p:attrName>ppt_w</p:attrName>
                                        </p:attrNameLst>
                                      </p:cBhvr>
                                      <p:tavLst>
                                        <p:tav tm="0">
                                          <p:val>
                                            <p:strVal val="ppt_w"/>
                                          </p:val>
                                        </p:tav>
                                        <p:tav tm="100000">
                                          <p:val>
                                            <p:strVal val="ppt_w"/>
                                          </p:val>
                                        </p:tav>
                                      </p:tavLst>
                                    </p:anim>
                                    <p:anim calcmode="lin" valueType="num">
                                      <p:cBhvr>
                                        <p:cTn id="215"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1999"/>
                                          </p:stCondLst>
                                        </p:cTn>
                                        <p:tgtEl>
                                          <p:spTgt spid="1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2000"/>
                                        <p:tgtEl>
                                          <p:spTgt spid="7"/>
                                        </p:tgtEl>
                                        <p:attrNameLst>
                                          <p:attrName>ppt_w</p:attrName>
                                        </p:attrNameLst>
                                      </p:cBhvr>
                                      <p:tavLst>
                                        <p:tav tm="0">
                                          <p:val>
                                            <p:strVal val="ppt_w"/>
                                          </p:val>
                                        </p:tav>
                                        <p:tav tm="100000">
                                          <p:val>
                                            <p:strVal val="ppt_w"/>
                                          </p:val>
                                        </p:tav>
                                      </p:tavLst>
                                    </p:anim>
                                    <p:anim calcmode="lin" valueType="num">
                                      <p:cBhvr>
                                        <p:cTn id="22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1999"/>
                                          </p:stCondLst>
                                        </p:cTn>
                                        <p:tgtEl>
                                          <p:spTgt spid="7"/>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2000"/>
                                        <p:tgtEl>
                                          <p:spTgt spid="9"/>
                                        </p:tgtEl>
                                        <p:attrNameLst>
                                          <p:attrName>ppt_w</p:attrName>
                                        </p:attrNameLst>
                                      </p:cBhvr>
                                      <p:tavLst>
                                        <p:tav tm="0">
                                          <p:val>
                                            <p:strVal val="ppt_w"/>
                                          </p:val>
                                        </p:tav>
                                        <p:tav tm="100000">
                                          <p:val>
                                            <p:strVal val="ppt_w"/>
                                          </p:val>
                                        </p:tav>
                                      </p:tavLst>
                                    </p:anim>
                                    <p:anim calcmode="lin" valueType="num">
                                      <p:cBhvr>
                                        <p:cTn id="22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9"/>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2000"/>
                                        <p:tgtEl>
                                          <p:spTgt spid="11"/>
                                        </p:tgtEl>
                                        <p:attrNameLst>
                                          <p:attrName>ppt_w</p:attrName>
                                        </p:attrNameLst>
                                      </p:cBhvr>
                                      <p:tavLst>
                                        <p:tav tm="0">
                                          <p:val>
                                            <p:strVal val="ppt_w"/>
                                          </p:val>
                                        </p:tav>
                                        <p:tav tm="100000">
                                          <p:val>
                                            <p:strVal val="ppt_w"/>
                                          </p:val>
                                        </p:tav>
                                      </p:tavLst>
                                    </p:anim>
                                    <p:anim calcmode="lin" valueType="num">
                                      <p:cBhvr>
                                        <p:cTn id="23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1999"/>
                                          </p:stCondLst>
                                        </p:cTn>
                                        <p:tgtEl>
                                          <p:spTgt spid="11"/>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2000"/>
                                        <p:tgtEl>
                                          <p:spTgt spid="13"/>
                                        </p:tgtEl>
                                        <p:attrNameLst>
                                          <p:attrName>ppt_w</p:attrName>
                                        </p:attrNameLst>
                                      </p:cBhvr>
                                      <p:tavLst>
                                        <p:tav tm="0">
                                          <p:val>
                                            <p:strVal val="ppt_w"/>
                                          </p:val>
                                        </p:tav>
                                        <p:tav tm="100000">
                                          <p:val>
                                            <p:strVal val="ppt_w"/>
                                          </p:val>
                                        </p:tav>
                                      </p:tavLst>
                                    </p:anim>
                                    <p:anim calcmode="lin" valueType="num">
                                      <p:cBhvr>
                                        <p:cTn id="235"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13"/>
                                        </p:tgtEl>
                                        <p:attrNameLst>
                                          <p:attrName>style.visibility</p:attrName>
                                        </p:attrNameLst>
                                      </p:cBhvr>
                                      <p:to>
                                        <p:strVal val="hidden"/>
                                      </p:to>
                                    </p:set>
                                  </p:childTnLst>
                                </p:cTn>
                              </p:par>
                              <p:par>
                                <p:cTn id="237" presetID="19" presetClass="exit" presetSubtype="5" fill="hold" grpId="3" nodeType="withEffect">
                                  <p:stCondLst>
                                    <p:cond delay="0"/>
                                  </p:stCondLst>
                                  <p:childTnLst>
                                    <p:anim calcmode="lin" valueType="num">
                                      <p:cBhvr>
                                        <p:cTn id="238" dur="2000"/>
                                        <p:tgtEl>
                                          <p:spTgt spid="15"/>
                                        </p:tgtEl>
                                        <p:attrNameLst>
                                          <p:attrName>ppt_w</p:attrName>
                                        </p:attrNameLst>
                                      </p:cBhvr>
                                      <p:tavLst>
                                        <p:tav tm="0">
                                          <p:val>
                                            <p:strVal val="ppt_w"/>
                                          </p:val>
                                        </p:tav>
                                        <p:tav tm="100000">
                                          <p:val>
                                            <p:strVal val="ppt_w"/>
                                          </p:val>
                                        </p:tav>
                                      </p:tavLst>
                                    </p:anim>
                                    <p:anim calcmode="lin" valueType="num">
                                      <p:cBhvr>
                                        <p:cTn id="23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15"/>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2000"/>
                                        <p:tgtEl>
                                          <p:spTgt spid="17"/>
                                        </p:tgtEl>
                                        <p:attrNameLst>
                                          <p:attrName>ppt_w</p:attrName>
                                        </p:attrNameLst>
                                      </p:cBhvr>
                                      <p:tavLst>
                                        <p:tav tm="0">
                                          <p:val>
                                            <p:strVal val="ppt_w"/>
                                          </p:val>
                                        </p:tav>
                                        <p:tav tm="100000">
                                          <p:val>
                                            <p:strVal val="ppt_w"/>
                                          </p:val>
                                        </p:tav>
                                      </p:tavLst>
                                    </p:anim>
                                    <p:anim calcmode="lin" valueType="num">
                                      <p:cBhvr>
                                        <p:cTn id="243"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7"/>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2000"/>
                                        <p:tgtEl>
                                          <p:spTgt spid="19"/>
                                        </p:tgtEl>
                                        <p:attrNameLst>
                                          <p:attrName>ppt_w</p:attrName>
                                        </p:attrNameLst>
                                      </p:cBhvr>
                                      <p:tavLst>
                                        <p:tav tm="0">
                                          <p:val>
                                            <p:strVal val="ppt_w"/>
                                          </p:val>
                                        </p:tav>
                                        <p:tav tm="100000">
                                          <p:val>
                                            <p:strVal val="ppt_w"/>
                                          </p:val>
                                        </p:tav>
                                      </p:tavLst>
                                    </p:anim>
                                    <p:anim calcmode="lin" valueType="num">
                                      <p:cBhvr>
                                        <p:cTn id="247"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19"/>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rot="2786751">
            <a:off x="2949256" y="1654508"/>
            <a:ext cx="1928826" cy="2071702"/>
          </a:xfrm>
          <a:prstGeom prst="chevron">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8453970">
            <a:off x="4366361" y="1733548"/>
            <a:ext cx="1928826" cy="2071702"/>
          </a:xfrm>
          <a:prstGeom prst="chevron">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148555">
            <a:off x="2871503" y="3164562"/>
            <a:ext cx="1928826" cy="2071702"/>
          </a:xfrm>
          <a:prstGeom prst="chevron">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3459069">
            <a:off x="4306906" y="3236548"/>
            <a:ext cx="1928826" cy="2071702"/>
          </a:xfrm>
          <a:prstGeom prst="chevron">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2786751">
            <a:off x="2165292" y="805428"/>
            <a:ext cx="1928826" cy="2071702"/>
          </a:xfrm>
          <a:prstGeom prst="chevron">
            <a:avLst/>
          </a:prstGeom>
          <a:blipFill dpi="0" rotWithShape="1">
            <a:blip r:embed="rId3">
              <a:duotone>
                <a:prstClr val="black"/>
                <a:srgbClr val="FFFF00">
                  <a:tint val="45000"/>
                  <a:satMod val="400000"/>
                </a:srgb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453970">
            <a:off x="5223617" y="1019168"/>
            <a:ext cx="1928826" cy="2071702"/>
          </a:xfrm>
          <a:prstGeom prst="chevron">
            <a:avLst/>
          </a:prstGeom>
          <a:blipFill dpi="0" rotWithShape="1">
            <a:blip r:embed="rId3">
              <a:duotone>
                <a:prstClr val="black"/>
                <a:srgbClr val="FFFF00">
                  <a:tint val="45000"/>
                  <a:satMod val="400000"/>
                </a:srgb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459069">
            <a:off x="5164161" y="4022364"/>
            <a:ext cx="1928826" cy="2071702"/>
          </a:xfrm>
          <a:prstGeom prst="chevron">
            <a:avLst/>
          </a:prstGeom>
          <a:blipFill dpi="0" rotWithShape="1">
            <a:blip r:embed="rId3">
              <a:duotone>
                <a:prstClr val="black"/>
                <a:srgbClr val="FFFF00">
                  <a:tint val="45000"/>
                  <a:satMod val="400000"/>
                </a:srgb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148555">
            <a:off x="2014246" y="3878941"/>
            <a:ext cx="1928826" cy="2071702"/>
          </a:xfrm>
          <a:prstGeom prst="chevron">
            <a:avLst/>
          </a:prstGeom>
          <a:blipFill dpi="0" rotWithShape="1">
            <a:blip r:embed="rId3">
              <a:duotone>
                <a:prstClr val="black"/>
                <a:srgbClr val="FFFF00">
                  <a:tint val="45000"/>
                  <a:satMod val="400000"/>
                </a:srgb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0-#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1+#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6"/>
                                        </p:tgtEl>
                                        <p:attrNameLst>
                                          <p:attrName>r</p:attrName>
                                        </p:attrNameLst>
                                      </p:cBhvr>
                                    </p:animRot>
                                  </p:childTnLst>
                                </p:cTn>
                              </p:par>
                            </p:childTnLst>
                          </p:cTn>
                        </p:par>
                        <p:par>
                          <p:cTn id="56" fill="hold">
                            <p:stCondLst>
                              <p:cond delay="2000"/>
                            </p:stCondLst>
                            <p:childTnLst>
                              <p:par>
                                <p:cTn id="57" presetID="13" presetClass="exit" presetSubtype="32" fill="hold" grpId="2" nodeType="afterEffect">
                                  <p:stCondLst>
                                    <p:cond delay="0"/>
                                  </p:stCondLst>
                                  <p:childTnLst>
                                    <p:animEffect transition="out" filter="plus(out)">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2000"/>
                                        <p:tgtEl>
                                          <p:spTgt spid="4"/>
                                        </p:tgtEl>
                                      </p:cBhvr>
                                    </p:animEffect>
                                    <p:set>
                                      <p:cBhvr>
                                        <p:cTn id="62" dur="1" fill="hold">
                                          <p:stCondLst>
                                            <p:cond delay="1999"/>
                                          </p:stCondLst>
                                        </p:cTn>
                                        <p:tgtEl>
                                          <p:spTgt spid="4"/>
                                        </p:tgtEl>
                                        <p:attrNameLst>
                                          <p:attrName>style.visibility</p:attrName>
                                        </p:attrNameLst>
                                      </p:cBhvr>
                                      <p:to>
                                        <p:strVal val="hidden"/>
                                      </p:to>
                                    </p:set>
                                  </p:childTnLst>
                                </p:cTn>
                              </p:par>
                              <p:par>
                                <p:cTn id="63" presetID="13" presetClass="exit" presetSubtype="32" fill="hold" grpId="2" nodeType="withEffect">
                                  <p:stCondLst>
                                    <p:cond delay="0"/>
                                  </p:stCondLst>
                                  <p:childTnLst>
                                    <p:animEffect transition="out" filter="plus(out)">
                                      <p:cBhvr>
                                        <p:cTn id="64" dur="2000"/>
                                        <p:tgtEl>
                                          <p:spTgt spid="5"/>
                                        </p:tgtEl>
                                      </p:cBhvr>
                                    </p:animEffect>
                                    <p:set>
                                      <p:cBhvr>
                                        <p:cTn id="65" dur="1" fill="hold">
                                          <p:stCondLst>
                                            <p:cond delay="1999"/>
                                          </p:stCondLst>
                                        </p:cTn>
                                        <p:tgtEl>
                                          <p:spTgt spid="5"/>
                                        </p:tgtEl>
                                        <p:attrNameLst>
                                          <p:attrName>style.visibility</p:attrName>
                                        </p:attrNameLst>
                                      </p:cBhvr>
                                      <p:to>
                                        <p:strVal val="hidden"/>
                                      </p:to>
                                    </p:set>
                                  </p:childTnLst>
                                </p:cTn>
                              </p:par>
                              <p:par>
                                <p:cTn id="66" presetID="13" presetClass="exit" presetSubtype="32" fill="hold" grpId="2" nodeType="withEffect">
                                  <p:stCondLst>
                                    <p:cond delay="0"/>
                                  </p:stCondLst>
                                  <p:childTnLst>
                                    <p:animEffect transition="out" filter="plus(out)">
                                      <p:cBhvr>
                                        <p:cTn id="67" dur="2000"/>
                                        <p:tgtEl>
                                          <p:spTgt spid="6"/>
                                        </p:tgtEl>
                                      </p:cBhvr>
                                    </p:animEffect>
                                    <p:set>
                                      <p:cBhvr>
                                        <p:cTn id="68" dur="1" fill="hold">
                                          <p:stCondLst>
                                            <p:cond delay="1999"/>
                                          </p:stCondLst>
                                        </p:cTn>
                                        <p:tgtEl>
                                          <p:spTgt spid="6"/>
                                        </p:tgtEl>
                                        <p:attrNameLst>
                                          <p:attrName>style.visibility</p:attrName>
                                        </p:attrNameLst>
                                      </p:cBhvr>
                                      <p:to>
                                        <p:strVal val="hidden"/>
                                      </p:to>
                                    </p:set>
                                  </p:childTnLst>
                                </p:cTn>
                              </p:par>
                              <p:par>
                                <p:cTn id="69" presetID="13" presetClass="exit" presetSubtype="32" fill="hold" grpId="2" nodeType="withEffect">
                                  <p:stCondLst>
                                    <p:cond delay="0"/>
                                  </p:stCondLst>
                                  <p:childTnLst>
                                    <p:animEffect transition="out" filter="plus(out)">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13" presetClass="exit" presetSubtype="32" fill="hold" grpId="2" nodeType="withEffect">
                                  <p:stCondLst>
                                    <p:cond delay="0"/>
                                  </p:stCondLst>
                                  <p:childTnLst>
                                    <p:animEffect transition="out" filter="plus(out)">
                                      <p:cBhvr>
                                        <p:cTn id="73" dur="2000"/>
                                        <p:tgtEl>
                                          <p:spTgt spid="8"/>
                                        </p:tgtEl>
                                      </p:cBhvr>
                                    </p:animEffect>
                                    <p:set>
                                      <p:cBhvr>
                                        <p:cTn id="74" dur="1" fill="hold">
                                          <p:stCondLst>
                                            <p:cond delay="1999"/>
                                          </p:stCondLst>
                                        </p:cTn>
                                        <p:tgtEl>
                                          <p:spTgt spid="8"/>
                                        </p:tgtEl>
                                        <p:attrNameLst>
                                          <p:attrName>style.visibility</p:attrName>
                                        </p:attrNameLst>
                                      </p:cBhvr>
                                      <p:to>
                                        <p:strVal val="hidden"/>
                                      </p:to>
                                    </p:set>
                                  </p:childTnLst>
                                </p:cTn>
                              </p:par>
                              <p:par>
                                <p:cTn id="75" presetID="13" presetClass="exit" presetSubtype="32" fill="hold" grpId="2" nodeType="withEffect">
                                  <p:stCondLst>
                                    <p:cond delay="0"/>
                                  </p:stCondLst>
                                  <p:childTnLst>
                                    <p:animEffect transition="out" filter="plus(out)">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13" presetClass="exit" presetSubtype="32" fill="hold" grpId="2" nodeType="withEffect">
                                  <p:stCondLst>
                                    <p:cond delay="0"/>
                                  </p:stCondLst>
                                  <p:childTnLst>
                                    <p:animEffect transition="out" filter="plus(out)">
                                      <p:cBhvr>
                                        <p:cTn id="79" dur="2000"/>
                                        <p:tgtEl>
                                          <p:spTgt spid="10"/>
                                        </p:tgtEl>
                                      </p:cBhvr>
                                    </p:animEffect>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3"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0-ppt_w/2"/>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3" fill="hold" grpId="3"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1+ppt_w/2"/>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0-ppt_w/2"/>
                                          </p:val>
                                        </p:tav>
                                      </p:tavLst>
                                    </p:anim>
                                    <p:anim calcmode="lin" valueType="num">
                                      <p:cBhvr additive="base">
                                        <p:cTn id="95" dur="2000"/>
                                        <p:tgtEl>
                                          <p:spTgt spid="6"/>
                                        </p:tgtEl>
                                        <p:attrNameLst>
                                          <p:attrName>ppt_y</p:attrName>
                                        </p:attrNameLst>
                                      </p:cBhvr>
                                      <p:tavLst>
                                        <p:tav tm="0">
                                          <p:val>
                                            <p:strVal val="ppt_y"/>
                                          </p:val>
                                        </p:tav>
                                        <p:tav tm="100000">
                                          <p:val>
                                            <p:strVal val="0-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1+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strVal val="2/3*#ppt_w"/>
                                          </p:val>
                                        </p:tav>
                                        <p:tav tm="100000">
                                          <p:val>
                                            <p:strVal val="#ppt_w"/>
                                          </p:val>
                                        </p:tav>
                                      </p:tavLst>
                                    </p:anim>
                                    <p:anim calcmode="lin" valueType="num">
                                      <p:cBhvr>
                                        <p:cTn id="116" dur="2000" fill="hold"/>
                                        <p:tgtEl>
                                          <p:spTgt spid="2"/>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Effect transition="in" filter="box(out)">
                                      <p:cBhvr>
                                        <p:cTn id="1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2).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Lágrima"/>
          <p:cNvSpPr/>
          <p:nvPr/>
        </p:nvSpPr>
        <p:spPr>
          <a:xfrm rot="16949160">
            <a:off x="4197774" y="-8493"/>
            <a:ext cx="2428892" cy="2500330"/>
          </a:xfrm>
          <a:prstGeom prst="teardrop">
            <a:avLst>
              <a:gd name="adj" fmla="val 96095"/>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2071670" y="0"/>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285852" y="1214422"/>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289510" y="1159525"/>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42910" y="2357430"/>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61013" y="2445409"/>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57158" y="3500438"/>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54787" y="3659856"/>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0" y="4429132"/>
            <a:ext cx="2643206" cy="2428868"/>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502484">
            <a:off x="6646831" y="4374237"/>
            <a:ext cx="2428892" cy="2500330"/>
          </a:xfrm>
          <a:prstGeom prst="teardrop">
            <a:avLst/>
          </a:prstGeom>
          <a:blipFill>
            <a:blip r:embed="rId3">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85776"/>
            <a:ext cx="10858544" cy="9358354"/>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1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1+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1+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1+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1+ppt_w/2"/>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1+ppt_w/2"/>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1+ppt_w/2"/>
                                          </p:val>
                                        </p:tav>
                                      </p:tavLst>
                                    </p:anim>
                                    <p:anim calcmode="lin" valueType="num">
                                      <p:cBhvr additive="base">
                                        <p:cTn id="107" dur="2000"/>
                                        <p:tgtEl>
                                          <p:spTgt spid="13"/>
                                        </p:tgtEl>
                                        <p:attrNameLst>
                                          <p:attrName>ppt_y</p:attrName>
                                        </p:attrNameLst>
                                      </p:cBhvr>
                                      <p:tavLst>
                                        <p:tav tm="0">
                                          <p:val>
                                            <p:strVal val="ppt_y"/>
                                          </p:val>
                                        </p:tav>
                                        <p:tav tm="100000">
                                          <p:val>
                                            <p:strVal val="1+ppt_h/2"/>
                                          </p:val>
                                        </p:tav>
                                      </p:tavLst>
                                    </p:anim>
                                    <p:set>
                                      <p:cBhvr>
                                        <p:cTn id="108" dur="1" fill="hold">
                                          <p:stCondLst>
                                            <p:cond delay="1999"/>
                                          </p:stCondLst>
                                        </p:cTn>
                                        <p:tgtEl>
                                          <p:spTgt spid="13"/>
                                        </p:tgtEl>
                                        <p:attrNameLst>
                                          <p:attrName>style.visibility</p:attrName>
                                        </p:attrNameLst>
                                      </p:cBhvr>
                                      <p:to>
                                        <p:strVal val="hidden"/>
                                      </p:to>
                                    </p:set>
                                  </p:childTnLst>
                                </p:cTn>
                              </p:par>
                              <p:par>
                                <p:cTn id="109" presetID="17" presetClass="entr" presetSubtype="1"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8-flower-festival-helloguidemadeira.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Lágrima"/>
          <p:cNvSpPr/>
          <p:nvPr/>
        </p:nvSpPr>
        <p:spPr>
          <a:xfrm rot="398744">
            <a:off x="1688730" y="2981715"/>
            <a:ext cx="2637022" cy="2500330"/>
          </a:xfrm>
          <a:prstGeom prst="teardrop">
            <a:avLst/>
          </a:prstGeom>
          <a:blipFill dpi="0" rotWithShape="1">
            <a:blip r:embed="rId3">
              <a:duotone>
                <a:prstClr val="black"/>
                <a:schemeClr val="accent1">
                  <a:tint val="45000"/>
                  <a:satMod val="400000"/>
                </a:schemeClr>
              </a:duotone>
              <a:lum contrast="40000"/>
            </a:blip>
            <a:srcRect/>
            <a:stretch>
              <a:fillRect/>
            </a:stretch>
          </a:blipFill>
          <a:ln>
            <a:solidFill>
              <a:srgbClr val="00B0F0"/>
            </a:solidFill>
          </a:ln>
          <a:effectLst/>
          <a:scene3d>
            <a:camera prst="orthographicFront">
              <a:rot lat="0" lon="600002" rev="0"/>
            </a:camera>
            <a:lightRig rig="threePt" dir="t"/>
          </a:scene3d>
          <a:sp3d extrusionH="184150" contourW="12700">
            <a:bevelT w="654050" h="381000" prst="artDeco"/>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6241705">
            <a:off x="2381805" y="300413"/>
            <a:ext cx="2571768" cy="2500330"/>
          </a:xfrm>
          <a:prstGeom prst="teardrop">
            <a:avLst/>
          </a:prstGeom>
          <a:blipFill dpi="0" rotWithShape="1">
            <a:blip r:embed="rId3">
              <a:duotone>
                <a:prstClr val="black"/>
                <a:schemeClr val="accent1">
                  <a:tint val="45000"/>
                  <a:satMod val="400000"/>
                </a:schemeClr>
              </a:duotone>
              <a:lum contrast="40000"/>
            </a:blip>
            <a:srcRect/>
            <a:stretch>
              <a:fillRect/>
            </a:stretch>
          </a:blipFill>
          <a:ln>
            <a:solidFill>
              <a:srgbClr val="00B0F0"/>
            </a:solidFill>
          </a:ln>
          <a:effectLst/>
          <a:scene3d>
            <a:camera prst="orthographicFront">
              <a:rot lat="0" lon="600002" rev="0"/>
            </a:camera>
            <a:lightRig rig="threePt" dir="t"/>
          </a:scene3d>
          <a:sp3d extrusionH="184150" contourW="12700">
            <a:bevelT w="654050" h="381000" prst="artDeco"/>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479437">
            <a:off x="4859302" y="775232"/>
            <a:ext cx="2571768" cy="2659416"/>
          </a:xfrm>
          <a:prstGeom prst="teardrop">
            <a:avLst/>
          </a:prstGeom>
          <a:blipFill dpi="0" rotWithShape="1">
            <a:blip r:embed="rId3">
              <a:duotone>
                <a:prstClr val="black"/>
                <a:schemeClr val="accent1">
                  <a:tint val="45000"/>
                  <a:satMod val="400000"/>
                </a:schemeClr>
              </a:duotone>
              <a:lum contrast="40000"/>
            </a:blip>
            <a:srcRect/>
            <a:stretch>
              <a:fillRect/>
            </a:stretch>
          </a:blipFill>
          <a:ln>
            <a:solidFill>
              <a:srgbClr val="00B0F0"/>
            </a:solidFill>
          </a:ln>
          <a:effectLst/>
          <a:scene3d>
            <a:camera prst="orthographicFront">
              <a:rot lat="0" lon="600002" rev="0"/>
            </a:camera>
            <a:lightRig rig="threePt" dir="t"/>
          </a:scene3d>
          <a:sp3d extrusionH="184150" contourW="12700">
            <a:bevelT w="654050" h="381000" prst="artDeco"/>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719049">
            <a:off x="4393158" y="3430606"/>
            <a:ext cx="2512697" cy="2540665"/>
          </a:xfrm>
          <a:prstGeom prst="teardrop">
            <a:avLst/>
          </a:prstGeom>
          <a:blipFill dpi="0" rotWithShape="1">
            <a:blip r:embed="rId3">
              <a:duotone>
                <a:prstClr val="black"/>
                <a:schemeClr val="accent1">
                  <a:tint val="45000"/>
                  <a:satMod val="400000"/>
                </a:schemeClr>
              </a:duotone>
              <a:lum contrast="40000"/>
            </a:blip>
            <a:srcRect/>
            <a:stretch>
              <a:fillRect/>
            </a:stretch>
          </a:blipFill>
          <a:ln>
            <a:solidFill>
              <a:srgbClr val="00B0F0"/>
            </a:solidFill>
          </a:ln>
          <a:effectLst/>
          <a:scene3d>
            <a:camera prst="orthographicFront">
              <a:rot lat="0" lon="600002" rev="0"/>
            </a:camera>
            <a:lightRig rig="threePt" dir="t"/>
          </a:scene3d>
          <a:sp3d extrusionH="184150" contourW="12700">
            <a:bevelT w="654050" h="381000" prst="artDeco"/>
            <a:extrusionClr>
              <a:srgbClr val="00B0F0"/>
            </a:extrusionClr>
            <a:contourClr>
              <a:srgbClr val="00B0F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3"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1+ppt_w/2"/>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1+ppt_w/2"/>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0-ppt_w/2"/>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0-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2/3*#ppt_w"/>
                                          </p:val>
                                        </p:tav>
                                        <p:tav tm="100000">
                                          <p:val>
                                            <p:strVal val="#ppt_w"/>
                                          </p:val>
                                        </p:tav>
                                      </p:tavLst>
                                    </p:anim>
                                    <p:anim calcmode="lin" valueType="num">
                                      <p:cBhvr>
                                        <p:cTn id="52" dur="2000" fill="hold"/>
                                        <p:tgtEl>
                                          <p:spTgt spid="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box(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3).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
        <p:nvSpPr>
          <p:cNvPr id="4" name="3 Luna"/>
          <p:cNvSpPr/>
          <p:nvPr/>
        </p:nvSpPr>
        <p:spPr>
          <a:xfrm>
            <a:off x="0" y="0"/>
            <a:ext cx="4357686" cy="6858000"/>
          </a:xfrm>
          <a:prstGeom prst="moon">
            <a:avLst/>
          </a:prstGeom>
          <a:blipFill>
            <a:blip r:embed="rId3" cstate="print">
              <a:duotone>
                <a:prstClr val="black"/>
                <a:srgbClr val="FF0000">
                  <a:tint val="45000"/>
                  <a:satMod val="400000"/>
                </a:srgbClr>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143372" y="0"/>
            <a:ext cx="5000628" cy="6858000"/>
          </a:xfrm>
          <a:prstGeom prst="moon">
            <a:avLst>
              <a:gd name="adj" fmla="val 42000"/>
            </a:avLst>
          </a:prstGeom>
          <a:blipFill>
            <a:blip r:embed="rId4" cstate="print">
              <a:duotone>
                <a:prstClr val="black"/>
                <a:srgbClr val="FF0000">
                  <a:tint val="45000"/>
                  <a:satMod val="400000"/>
                </a:srgbClr>
              </a:duotone>
              <a:lum contrast="40000"/>
            </a:blip>
            <a:stretch>
              <a:fillRect/>
            </a:stretch>
          </a:blipFill>
          <a:ln>
            <a:noFill/>
          </a:ln>
          <a:scene3d>
            <a:camera prst="orthographicFront"/>
            <a:lightRig rig="threePt" dir="t"/>
          </a:scene3d>
          <a:sp3d extrusionH="228600">
            <a:bevelT w="4381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2" fill="hold" grpId="2"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ppt_y"/>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ppt_y"/>
                                          </p:val>
                                        </p:tav>
                                      </p:tavLst>
                                    </p:anim>
                                    <p:set>
                                      <p:cBhvr>
                                        <p:cTn id="32" dur="1" fill="hold">
                                          <p:stCondLst>
                                            <p:cond delay="1999"/>
                                          </p:stCondLst>
                                        </p:cTn>
                                        <p:tgtEl>
                                          <p:spTgt spid="5"/>
                                        </p:tgtEl>
                                        <p:attrNameLst>
                                          <p:attrName>style.visibility</p:attrName>
                                        </p:attrNameLst>
                                      </p:cBhvr>
                                      <p:to>
                                        <p:strVal val="hidden"/>
                                      </p:to>
                                    </p:set>
                                  </p:childTnLst>
                                </p:cTn>
                              </p:par>
                              <p:par>
                                <p:cTn id="33" presetID="19" presetClass="exit" presetSubtype="10" fill="hold" grpId="3" nodeType="withEffect">
                                  <p:stCondLst>
                                    <p:cond delay="0"/>
                                  </p:stCondLst>
                                  <p:childTnLst>
                                    <p:anim calcmode="lin" valueType="num">
                                      <p:cBhvr>
                                        <p:cTn id="34" dur="2000"/>
                                        <p:tgtEl>
                                          <p:spTgt spid="4"/>
                                        </p:tgtEl>
                                        <p:attrNameLst>
                                          <p:attrName>ppt_h</p:attrName>
                                        </p:attrNameLst>
                                      </p:cBhvr>
                                      <p:tavLst>
                                        <p:tav tm="0">
                                          <p:val>
                                            <p:strVal val="ppt_h"/>
                                          </p:val>
                                        </p:tav>
                                        <p:tav tm="100000">
                                          <p:val>
                                            <p:strVal val="ppt_h"/>
                                          </p:val>
                                        </p:tav>
                                      </p:tavLst>
                                    </p:anim>
                                    <p:anim calcmode="lin" valueType="num">
                                      <p:cBhvr>
                                        <p:cTn id="3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1999"/>
                                          </p:stCondLst>
                                        </p:cTn>
                                        <p:tgtEl>
                                          <p:spTgt spid="4"/>
                                        </p:tgtEl>
                                        <p:attrNameLst>
                                          <p:attrName>style.visibility</p:attrName>
                                        </p:attrNameLst>
                                      </p:cBhvr>
                                      <p:to>
                                        <p:strVal val="hidden"/>
                                      </p:to>
                                    </p:set>
                                  </p:childTnLst>
                                </p:cTn>
                              </p:par>
                              <p:par>
                                <p:cTn id="37" presetID="19" presetClass="exit" presetSubtype="10" fill="hold" grpId="3" nodeType="withEffect">
                                  <p:stCondLst>
                                    <p:cond delay="0"/>
                                  </p:stCondLst>
                                  <p:childTnLst>
                                    <p:anim calcmode="lin" valueType="num">
                                      <p:cBhvr>
                                        <p:cTn id="38" dur="2000"/>
                                        <p:tgtEl>
                                          <p:spTgt spid="5"/>
                                        </p:tgtEl>
                                        <p:attrNameLst>
                                          <p:attrName>ppt_h</p:attrName>
                                        </p:attrNameLst>
                                      </p:cBhvr>
                                      <p:tavLst>
                                        <p:tav tm="0">
                                          <p:val>
                                            <p:strVal val="ppt_h"/>
                                          </p:val>
                                        </p:tav>
                                        <p:tav tm="100000">
                                          <p:val>
                                            <p:strVal val="ppt_h"/>
                                          </p:val>
                                        </p:tav>
                                      </p:tavLst>
                                    </p:anim>
                                    <p:anim calcmode="lin" valueType="num">
                                      <p:cBhvr>
                                        <p:cTn id="3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8258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a:off x="1714480" y="2214554"/>
            <a:ext cx="3071834" cy="2500330"/>
          </a:xfrm>
          <a:prstGeom prst="rect">
            <a:avLst/>
          </a:prstGeom>
        </p:spPr>
      </p:pic>
      <p:pic>
        <p:nvPicPr>
          <p:cNvPr id="4" name="3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4779428">
            <a:off x="2970054" y="770974"/>
            <a:ext cx="3071834" cy="2500330"/>
          </a:xfrm>
          <a:prstGeom prst="rect">
            <a:avLst/>
          </a:prstGeom>
        </p:spPr>
      </p:pic>
      <p:pic>
        <p:nvPicPr>
          <p:cNvPr id="5" name="4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8379450">
            <a:off x="4373099" y="1982840"/>
            <a:ext cx="3071834" cy="2500330"/>
          </a:xfrm>
          <a:prstGeom prst="rect">
            <a:avLst/>
          </a:prstGeom>
        </p:spPr>
      </p:pic>
      <p:pic>
        <p:nvPicPr>
          <p:cNvPr id="6" name="5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15121960">
            <a:off x="3127436" y="3596865"/>
            <a:ext cx="3071834" cy="2500330"/>
          </a:xfrm>
          <a:prstGeom prst="rect">
            <a:avLst/>
          </a:prstGeom>
        </p:spPr>
      </p:pic>
      <p:pic>
        <p:nvPicPr>
          <p:cNvPr id="7" name="6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742041">
            <a:off x="1875158" y="1300057"/>
            <a:ext cx="3071834" cy="2500330"/>
          </a:xfrm>
          <a:prstGeom prst="rect">
            <a:avLst/>
          </a:prstGeom>
        </p:spPr>
      </p:pic>
      <p:pic>
        <p:nvPicPr>
          <p:cNvPr id="8" name="7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6524849">
            <a:off x="3927742" y="1106105"/>
            <a:ext cx="3071834" cy="2500330"/>
          </a:xfrm>
          <a:prstGeom prst="rect">
            <a:avLst/>
          </a:prstGeom>
        </p:spPr>
      </p:pic>
      <p:pic>
        <p:nvPicPr>
          <p:cNvPr id="9" name="8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13247200">
            <a:off x="4015530" y="3128591"/>
            <a:ext cx="3071834" cy="2500330"/>
          </a:xfrm>
          <a:prstGeom prst="rect">
            <a:avLst/>
          </a:prstGeom>
        </p:spPr>
      </p:pic>
      <p:pic>
        <p:nvPicPr>
          <p:cNvPr id="10" name="9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17487117">
            <a:off x="2046715" y="3136868"/>
            <a:ext cx="3071834" cy="2500330"/>
          </a:xfrm>
          <a:prstGeom prst="rect">
            <a:avLst/>
          </a:prstGeom>
        </p:spPr>
      </p:pic>
      <p:sp>
        <p:nvSpPr>
          <p:cNvPr id="11" name="10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42942"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85884"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28826"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00330"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72"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86214"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56"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72098"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040"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82"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924"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572428"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215370"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858264" y="1071546"/>
            <a:ext cx="571472" cy="4857784"/>
          </a:xfrm>
          <a:prstGeom prst="rect">
            <a:avLst/>
          </a:prstGeom>
          <a:blipFill dpi="0" rotWithShape="1">
            <a:blip r:embed="rId3">
              <a:duotone>
                <a:prstClr val="black"/>
                <a:srgbClr val="FF000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10144164" cy="9001164"/>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8"/>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7"/>
                                        </p:tgtEl>
                                        <p:attrNameLst>
                                          <p:attrName>r</p:attrName>
                                        </p:attrNameLst>
                                      </p:cBhvr>
                                    </p:animRot>
                                  </p:childTnLst>
                                </p:cTn>
                              </p:par>
                            </p:childTnLst>
                          </p:cTn>
                        </p:par>
                        <p:par>
                          <p:cTn id="98" fill="hold">
                            <p:stCondLst>
                              <p:cond delay="2000"/>
                            </p:stCondLst>
                            <p:childTnLst>
                              <p:par>
                                <p:cTn id="99" presetID="2" presetClass="exit" presetSubtype="2" fill="hold" grpId="2" nodeType="afterEffect">
                                  <p:stCondLst>
                                    <p:cond delay="0"/>
                                  </p:stCondLst>
                                  <p:childTnLst>
                                    <p:anim calcmode="lin" valueType="num">
                                      <p:cBhvr additive="base">
                                        <p:cTn id="100" dur="2000"/>
                                        <p:tgtEl>
                                          <p:spTgt spid="3"/>
                                        </p:tgtEl>
                                        <p:attrNameLst>
                                          <p:attrName>ppt_x</p:attrName>
                                        </p:attrNameLst>
                                      </p:cBhvr>
                                      <p:tavLst>
                                        <p:tav tm="0">
                                          <p:val>
                                            <p:strVal val="ppt_x"/>
                                          </p:val>
                                        </p:tav>
                                        <p:tav tm="100000">
                                          <p:val>
                                            <p:strVal val="1+ppt_w/2"/>
                                          </p:val>
                                        </p:tav>
                                      </p:tavLst>
                                    </p:anim>
                                    <p:anim calcmode="lin" valueType="num">
                                      <p:cBhvr additive="base">
                                        <p:cTn id="101" dur="2000"/>
                                        <p:tgtEl>
                                          <p:spTgt spid="3"/>
                                        </p:tgtEl>
                                        <p:attrNameLst>
                                          <p:attrName>ppt_y</p:attrName>
                                        </p:attrNameLst>
                                      </p:cBhvr>
                                      <p:tavLst>
                                        <p:tav tm="0">
                                          <p:val>
                                            <p:strVal val="ppt_y"/>
                                          </p:val>
                                        </p:tav>
                                        <p:tav tm="100000">
                                          <p:val>
                                            <p:strVal val="ppt_y"/>
                                          </p:val>
                                        </p:tav>
                                      </p:tavLst>
                                    </p:anim>
                                    <p:set>
                                      <p:cBhvr>
                                        <p:cTn id="102" dur="1" fill="hold">
                                          <p:stCondLst>
                                            <p:cond delay="1999"/>
                                          </p:stCondLst>
                                        </p:cTn>
                                        <p:tgtEl>
                                          <p:spTgt spid="3"/>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4"/>
                                        </p:tgtEl>
                                        <p:attrNameLst>
                                          <p:attrName>ppt_x</p:attrName>
                                        </p:attrNameLst>
                                      </p:cBhvr>
                                      <p:tavLst>
                                        <p:tav tm="0">
                                          <p:val>
                                            <p:strVal val="ppt_x"/>
                                          </p:val>
                                        </p:tav>
                                        <p:tav tm="100000">
                                          <p:val>
                                            <p:strVal val="0-ppt_w/2"/>
                                          </p:val>
                                        </p:tav>
                                      </p:tavLst>
                                    </p:anim>
                                    <p:anim calcmode="lin" valueType="num">
                                      <p:cBhvr additive="base">
                                        <p:cTn id="105" dur="2000"/>
                                        <p:tgtEl>
                                          <p:spTgt spid="4"/>
                                        </p:tgtEl>
                                        <p:attrNameLst>
                                          <p:attrName>ppt_y</p:attrName>
                                        </p:attrNameLst>
                                      </p:cBhvr>
                                      <p:tavLst>
                                        <p:tav tm="0">
                                          <p:val>
                                            <p:strVal val="ppt_y"/>
                                          </p:val>
                                        </p:tav>
                                        <p:tav tm="100000">
                                          <p:val>
                                            <p:strVal val="ppt_y"/>
                                          </p:val>
                                        </p:tav>
                                      </p:tavLst>
                                    </p:anim>
                                    <p:set>
                                      <p:cBhvr>
                                        <p:cTn id="106" dur="1" fill="hold">
                                          <p:stCondLst>
                                            <p:cond delay="1999"/>
                                          </p:stCondLst>
                                        </p:cTn>
                                        <p:tgtEl>
                                          <p:spTgt spid="4"/>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6"/>
                                        </p:tgtEl>
                                        <p:attrNameLst>
                                          <p:attrName>ppt_x</p:attrName>
                                        </p:attrNameLst>
                                      </p:cBhvr>
                                      <p:tavLst>
                                        <p:tav tm="0">
                                          <p:val>
                                            <p:strVal val="ppt_x"/>
                                          </p:val>
                                        </p:tav>
                                        <p:tav tm="100000">
                                          <p:val>
                                            <p:strVal val="0-ppt_w/2"/>
                                          </p:val>
                                        </p:tav>
                                      </p:tavLst>
                                    </p:anim>
                                    <p:anim calcmode="lin" valueType="num">
                                      <p:cBhvr additive="base">
                                        <p:cTn id="113" dur="2000"/>
                                        <p:tgtEl>
                                          <p:spTgt spid="6"/>
                                        </p:tgtEl>
                                        <p:attrNameLst>
                                          <p:attrName>ppt_y</p:attrName>
                                        </p:attrNameLst>
                                      </p:cBhvr>
                                      <p:tavLst>
                                        <p:tav tm="0">
                                          <p:val>
                                            <p:strVal val="ppt_y"/>
                                          </p:val>
                                        </p:tav>
                                        <p:tav tm="100000">
                                          <p:val>
                                            <p:strVal val="ppt_y"/>
                                          </p:val>
                                        </p:tav>
                                      </p:tavLst>
                                    </p:anim>
                                    <p:set>
                                      <p:cBhvr>
                                        <p:cTn id="114" dur="1" fill="hold">
                                          <p:stCondLst>
                                            <p:cond delay="1999"/>
                                          </p:stCondLst>
                                        </p:cTn>
                                        <p:tgtEl>
                                          <p:spTgt spid="6"/>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7"/>
                                        </p:tgtEl>
                                        <p:attrNameLst>
                                          <p:attrName>ppt_x</p:attrName>
                                        </p:attrNameLst>
                                      </p:cBhvr>
                                      <p:tavLst>
                                        <p:tav tm="0">
                                          <p:val>
                                            <p:strVal val="ppt_x"/>
                                          </p:val>
                                        </p:tav>
                                        <p:tav tm="100000">
                                          <p:val>
                                            <p:strVal val="1+ppt_w/2"/>
                                          </p:val>
                                        </p:tav>
                                      </p:tavLst>
                                    </p:anim>
                                    <p:anim calcmode="lin" valueType="num">
                                      <p:cBhvr additive="base">
                                        <p:cTn id="117" dur="2000"/>
                                        <p:tgtEl>
                                          <p:spTgt spid="7"/>
                                        </p:tgtEl>
                                        <p:attrNameLst>
                                          <p:attrName>ppt_y</p:attrName>
                                        </p:attrNameLst>
                                      </p:cBhvr>
                                      <p:tavLst>
                                        <p:tav tm="0">
                                          <p:val>
                                            <p:strVal val="ppt_y"/>
                                          </p:val>
                                        </p:tav>
                                        <p:tav tm="100000">
                                          <p:val>
                                            <p:strVal val="ppt_y"/>
                                          </p:val>
                                        </p:tav>
                                      </p:tavLst>
                                    </p:anim>
                                    <p:set>
                                      <p:cBhvr>
                                        <p:cTn id="118" dur="1" fill="hold">
                                          <p:stCondLst>
                                            <p:cond delay="1999"/>
                                          </p:stCondLst>
                                        </p:cTn>
                                        <p:tgtEl>
                                          <p:spTgt spid="7"/>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2000"/>
                                        <p:tgtEl>
                                          <p:spTgt spid="8"/>
                                        </p:tgtEl>
                                        <p:attrNameLst>
                                          <p:attrName>ppt_x</p:attrName>
                                        </p:attrNameLst>
                                      </p:cBhvr>
                                      <p:tavLst>
                                        <p:tav tm="0">
                                          <p:val>
                                            <p:strVal val="ppt_x"/>
                                          </p:val>
                                        </p:tav>
                                        <p:tav tm="100000">
                                          <p:val>
                                            <p:strVal val="0-ppt_w/2"/>
                                          </p:val>
                                        </p:tav>
                                      </p:tavLst>
                                    </p:anim>
                                    <p:anim calcmode="lin" valueType="num">
                                      <p:cBhvr additive="base">
                                        <p:cTn id="121" dur="2000"/>
                                        <p:tgtEl>
                                          <p:spTgt spid="8"/>
                                        </p:tgtEl>
                                        <p:attrNameLst>
                                          <p:attrName>ppt_y</p:attrName>
                                        </p:attrNameLst>
                                      </p:cBhvr>
                                      <p:tavLst>
                                        <p:tav tm="0">
                                          <p:val>
                                            <p:strVal val="ppt_y"/>
                                          </p:val>
                                        </p:tav>
                                        <p:tav tm="100000">
                                          <p:val>
                                            <p:strVal val="ppt_y"/>
                                          </p:val>
                                        </p:tav>
                                      </p:tavLst>
                                    </p:anim>
                                    <p:set>
                                      <p:cBhvr>
                                        <p:cTn id="122" dur="1" fill="hold">
                                          <p:stCondLst>
                                            <p:cond delay="1999"/>
                                          </p:stCondLst>
                                        </p:cTn>
                                        <p:tgtEl>
                                          <p:spTgt spid="8"/>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ppt_y"/>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0-ppt_w/2"/>
                                          </p:val>
                                        </p:tav>
                                      </p:tavLst>
                                    </p:anim>
                                    <p:anim calcmode="lin" valueType="num">
                                      <p:cBhvr additive="base">
                                        <p:cTn id="129" dur="2000"/>
                                        <p:tgtEl>
                                          <p:spTgt spid="10"/>
                                        </p:tgtEl>
                                        <p:attrNameLst>
                                          <p:attrName>ppt_y</p:attrName>
                                        </p:attrNameLst>
                                      </p:cBhvr>
                                      <p:tavLst>
                                        <p:tav tm="0">
                                          <p:val>
                                            <p:strVal val="ppt_y"/>
                                          </p:val>
                                        </p:tav>
                                        <p:tav tm="100000">
                                          <p:val>
                                            <p:strVal val="ppt_y"/>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1+ppt_w/2"/>
                                          </p:val>
                                        </p:tav>
                                      </p:tavLst>
                                    </p:anim>
                                    <p:anim calcmode="lin" valueType="num">
                                      <p:cBhvr additive="base">
                                        <p:cTn id="133" dur="2000"/>
                                        <p:tgtEl>
                                          <p:spTgt spid="11"/>
                                        </p:tgtEl>
                                        <p:attrNameLst>
                                          <p:attrName>ppt_y</p:attrName>
                                        </p:attrNameLst>
                                      </p:cBhvr>
                                      <p:tavLst>
                                        <p:tav tm="0">
                                          <p:val>
                                            <p:strVal val="ppt_y"/>
                                          </p:val>
                                        </p:tav>
                                        <p:tav tm="100000">
                                          <p:val>
                                            <p:strVal val="ppt_y"/>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12"/>
                                        </p:tgtEl>
                                        <p:attrNameLst>
                                          <p:attrName>ppt_x</p:attrName>
                                        </p:attrNameLst>
                                      </p:cBhvr>
                                      <p:tavLst>
                                        <p:tav tm="0">
                                          <p:val>
                                            <p:strVal val="ppt_x"/>
                                          </p:val>
                                        </p:tav>
                                        <p:tav tm="100000">
                                          <p:val>
                                            <p:strVal val="0-ppt_w/2"/>
                                          </p:val>
                                        </p:tav>
                                      </p:tavLst>
                                    </p:anim>
                                    <p:anim calcmode="lin" valueType="num">
                                      <p:cBhvr additive="base">
                                        <p:cTn id="137" dur="2000"/>
                                        <p:tgtEl>
                                          <p:spTgt spid="12"/>
                                        </p:tgtEl>
                                        <p:attrNameLst>
                                          <p:attrName>ppt_y</p:attrName>
                                        </p:attrNameLst>
                                      </p:cBhvr>
                                      <p:tavLst>
                                        <p:tav tm="0">
                                          <p:val>
                                            <p:strVal val="ppt_y"/>
                                          </p:val>
                                        </p:tav>
                                        <p:tav tm="100000">
                                          <p:val>
                                            <p:strVal val="ppt_y"/>
                                          </p:val>
                                        </p:tav>
                                      </p:tavLst>
                                    </p:anim>
                                    <p:set>
                                      <p:cBhvr>
                                        <p:cTn id="138" dur="1" fill="hold">
                                          <p:stCondLst>
                                            <p:cond delay="1999"/>
                                          </p:stCondLst>
                                        </p:cTn>
                                        <p:tgtEl>
                                          <p:spTgt spid="12"/>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2000"/>
                                        <p:tgtEl>
                                          <p:spTgt spid="13"/>
                                        </p:tgtEl>
                                        <p:attrNameLst>
                                          <p:attrName>ppt_x</p:attrName>
                                        </p:attrNameLst>
                                      </p:cBhvr>
                                      <p:tavLst>
                                        <p:tav tm="0">
                                          <p:val>
                                            <p:strVal val="ppt_x"/>
                                          </p:val>
                                        </p:tav>
                                        <p:tav tm="100000">
                                          <p:val>
                                            <p:strVal val="1+ppt_w/2"/>
                                          </p:val>
                                        </p:tav>
                                      </p:tavLst>
                                    </p:anim>
                                    <p:anim calcmode="lin" valueType="num">
                                      <p:cBhvr additive="base">
                                        <p:cTn id="141" dur="2000"/>
                                        <p:tgtEl>
                                          <p:spTgt spid="13"/>
                                        </p:tgtEl>
                                        <p:attrNameLst>
                                          <p:attrName>ppt_y</p:attrName>
                                        </p:attrNameLst>
                                      </p:cBhvr>
                                      <p:tavLst>
                                        <p:tav tm="0">
                                          <p:val>
                                            <p:strVal val="ppt_y"/>
                                          </p:val>
                                        </p:tav>
                                        <p:tav tm="100000">
                                          <p:val>
                                            <p:strVal val="ppt_y"/>
                                          </p:val>
                                        </p:tav>
                                      </p:tavLst>
                                    </p:anim>
                                    <p:set>
                                      <p:cBhvr>
                                        <p:cTn id="142" dur="1" fill="hold">
                                          <p:stCondLst>
                                            <p:cond delay="1999"/>
                                          </p:stCondLst>
                                        </p:cTn>
                                        <p:tgtEl>
                                          <p:spTgt spid="13"/>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ppt_y"/>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2000"/>
                                        <p:tgtEl>
                                          <p:spTgt spid="15"/>
                                        </p:tgtEl>
                                        <p:attrNameLst>
                                          <p:attrName>ppt_x</p:attrName>
                                        </p:attrNameLst>
                                      </p:cBhvr>
                                      <p:tavLst>
                                        <p:tav tm="0">
                                          <p:val>
                                            <p:strVal val="ppt_x"/>
                                          </p:val>
                                        </p:tav>
                                        <p:tav tm="100000">
                                          <p:val>
                                            <p:strVal val="1+ppt_w/2"/>
                                          </p:val>
                                        </p:tav>
                                      </p:tavLst>
                                    </p:anim>
                                    <p:anim calcmode="lin" valueType="num">
                                      <p:cBhvr additive="base">
                                        <p:cTn id="149" dur="2000"/>
                                        <p:tgtEl>
                                          <p:spTgt spid="15"/>
                                        </p:tgtEl>
                                        <p:attrNameLst>
                                          <p:attrName>ppt_y</p:attrName>
                                        </p:attrNameLst>
                                      </p:cBhvr>
                                      <p:tavLst>
                                        <p:tav tm="0">
                                          <p:val>
                                            <p:strVal val="ppt_y"/>
                                          </p:val>
                                        </p:tav>
                                        <p:tav tm="100000">
                                          <p:val>
                                            <p:strVal val="ppt_y"/>
                                          </p:val>
                                        </p:tav>
                                      </p:tavLst>
                                    </p:anim>
                                    <p:set>
                                      <p:cBhvr>
                                        <p:cTn id="150" dur="1" fill="hold">
                                          <p:stCondLst>
                                            <p:cond delay="1999"/>
                                          </p:stCondLst>
                                        </p:cTn>
                                        <p:tgtEl>
                                          <p:spTgt spid="1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6"/>
                                        </p:tgtEl>
                                        <p:attrNameLst>
                                          <p:attrName>ppt_x</p:attrName>
                                        </p:attrNameLst>
                                      </p:cBhvr>
                                      <p:tavLst>
                                        <p:tav tm="0">
                                          <p:val>
                                            <p:strVal val="ppt_x"/>
                                          </p:val>
                                        </p:tav>
                                        <p:tav tm="100000">
                                          <p:val>
                                            <p:strVal val="0-ppt_w/2"/>
                                          </p:val>
                                        </p:tav>
                                      </p:tavLst>
                                    </p:anim>
                                    <p:anim calcmode="lin" valueType="num">
                                      <p:cBhvr additive="base">
                                        <p:cTn id="153" dur="2000"/>
                                        <p:tgtEl>
                                          <p:spTgt spid="16"/>
                                        </p:tgtEl>
                                        <p:attrNameLst>
                                          <p:attrName>ppt_y</p:attrName>
                                        </p:attrNameLst>
                                      </p:cBhvr>
                                      <p:tavLst>
                                        <p:tav tm="0">
                                          <p:val>
                                            <p:strVal val="ppt_y"/>
                                          </p:val>
                                        </p:tav>
                                        <p:tav tm="100000">
                                          <p:val>
                                            <p:strVal val="ppt_y"/>
                                          </p:val>
                                        </p:tav>
                                      </p:tavLst>
                                    </p:anim>
                                    <p:set>
                                      <p:cBhvr>
                                        <p:cTn id="154" dur="1" fill="hold">
                                          <p:stCondLst>
                                            <p:cond delay="1999"/>
                                          </p:stCondLst>
                                        </p:cTn>
                                        <p:tgtEl>
                                          <p:spTgt spid="16"/>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1+ppt_w/2"/>
                                          </p:val>
                                        </p:tav>
                                      </p:tavLst>
                                    </p:anim>
                                    <p:anim calcmode="lin" valueType="num">
                                      <p:cBhvr additive="base">
                                        <p:cTn id="157" dur="2000"/>
                                        <p:tgtEl>
                                          <p:spTgt spid="17"/>
                                        </p:tgtEl>
                                        <p:attrNameLst>
                                          <p:attrName>ppt_y</p:attrName>
                                        </p:attrNameLst>
                                      </p:cBhvr>
                                      <p:tavLst>
                                        <p:tav tm="0">
                                          <p:val>
                                            <p:strVal val="ppt_y"/>
                                          </p:val>
                                        </p:tav>
                                        <p:tav tm="100000">
                                          <p:val>
                                            <p:strVal val="ppt_y"/>
                                          </p:val>
                                        </p:tav>
                                      </p:tavLst>
                                    </p:anim>
                                    <p:set>
                                      <p:cBhvr>
                                        <p:cTn id="158" dur="1" fill="hold">
                                          <p:stCondLst>
                                            <p:cond delay="1999"/>
                                          </p:stCondLst>
                                        </p:cTn>
                                        <p:tgtEl>
                                          <p:spTgt spid="17"/>
                                        </p:tgtEl>
                                        <p:attrNameLst>
                                          <p:attrName>style.visibility</p:attrName>
                                        </p:attrNameLst>
                                      </p:cBhvr>
                                      <p:to>
                                        <p:strVal val="hidden"/>
                                      </p:to>
                                    </p:set>
                                  </p:childTnLst>
                                </p:cTn>
                              </p:par>
                              <p:par>
                                <p:cTn id="159" presetID="23" presetClass="entr" presetSubtype="288"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2000" fill="hold"/>
                                        <p:tgtEl>
                                          <p:spTgt spid="2"/>
                                        </p:tgtEl>
                                        <p:attrNameLst>
                                          <p:attrName>ppt_w</p:attrName>
                                        </p:attrNameLst>
                                      </p:cBhvr>
                                      <p:tavLst>
                                        <p:tav tm="0">
                                          <p:val>
                                            <p:strVal val="4/3*#ppt_w"/>
                                          </p:val>
                                        </p:tav>
                                        <p:tav tm="100000">
                                          <p:val>
                                            <p:strVal val="#ppt_w"/>
                                          </p:val>
                                        </p:tav>
                                      </p:tavLst>
                                    </p:anim>
                                    <p:anim calcmode="lin" valueType="num">
                                      <p:cBhvr>
                                        <p:cTn id="162" dur="2000" fill="hold"/>
                                        <p:tgtEl>
                                          <p:spTgt spid="2"/>
                                        </p:tgtEl>
                                        <p:attrNameLst>
                                          <p:attrName>ppt_h</p:attrName>
                                        </p:attrNameLst>
                                      </p:cBhvr>
                                      <p:tavLst>
                                        <p:tav tm="0">
                                          <p:val>
                                            <p:strVal val="4/3*#ppt_h"/>
                                          </p:val>
                                        </p:tav>
                                        <p:tav tm="100000">
                                          <p:val>
                                            <p:strVal val="#ppt_h"/>
                                          </p:val>
                                        </p:tav>
                                      </p:tavLst>
                                    </p:anim>
                                  </p:childTnLst>
                                </p:cTn>
                              </p:par>
                              <p:par>
                                <p:cTn id="163" presetID="16" presetClass="entr" presetSubtype="37"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Effect transition="in" filter="barn(outVertical)">
                                      <p:cBhvr>
                                        <p:cTn id="16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rot="2786751">
            <a:off x="2734942" y="1797384"/>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8453970">
            <a:off x="4152047" y="1876424"/>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148555">
            <a:off x="2657189" y="3307438"/>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3459069">
            <a:off x="4092592" y="3379424"/>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2786751">
            <a:off x="1950978" y="948304"/>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453970">
            <a:off x="5009303" y="1162044"/>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459069">
            <a:off x="4949847" y="4165240"/>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148555">
            <a:off x="1799932" y="4021817"/>
            <a:ext cx="1928826" cy="2071702"/>
          </a:xfrm>
          <a:prstGeom prst="chevron">
            <a:avLst/>
          </a:prstGeom>
          <a:blipFill dpi="0" rotWithShape="1">
            <a:blip r:embed="rId3">
              <a:duotone>
                <a:prstClr val="black"/>
                <a:schemeClr val="accent1">
                  <a:tint val="45000"/>
                  <a:satMod val="400000"/>
                </a:schemeClr>
              </a:duotone>
              <a:lum contrast="20000"/>
            </a:blip>
            <a:srcRect/>
            <a:stretch>
              <a:fillRect/>
            </a:stretch>
          </a:blipFill>
          <a:ln>
            <a:noFill/>
          </a:ln>
          <a:effectLst/>
          <a:scene3d>
            <a:camera prst="orthographicFront"/>
            <a:lightRig rig="threePt" dir="t"/>
          </a:scene3d>
          <a:sp3d extrusionH="266700">
            <a:bevelT w="190500" h="165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4578" name="Picture 2" descr="Rendered Image"/>
          <p:cNvPicPr>
            <a:picLocks noChangeAspect="1" noChangeArrowheads="1"/>
          </p:cNvPicPr>
          <p:nvPr/>
        </p:nvPicPr>
        <p:blipFill>
          <a:blip r:embed="rId4">
            <a:duotone>
              <a:prstClr val="black"/>
              <a:schemeClr val="accent1">
                <a:tint val="45000"/>
                <a:satMod val="400000"/>
              </a:schemeClr>
            </a:duotone>
            <a:lum contrast="40000"/>
          </a:blip>
          <a:srcRect/>
          <a:stretch>
            <a:fillRect/>
          </a:stretch>
        </p:blipFill>
        <p:spPr bwMode="auto">
          <a:xfrm rot="20139092">
            <a:off x="6743700" y="4572008"/>
            <a:ext cx="2400300" cy="1552576"/>
          </a:xfrm>
          <a:prstGeom prst="rect">
            <a:avLst/>
          </a:prstGeom>
          <a:noFill/>
        </p:spPr>
      </p:pic>
      <p:sp>
        <p:nvSpPr>
          <p:cNvPr id="12" name="11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0-#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1+#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6"/>
                                        </p:tgtEl>
                                        <p:attrNameLst>
                                          <p:attrName>r</p:attrName>
                                        </p:attrNameLst>
                                      </p:cBhvr>
                                    </p:animRot>
                                  </p:childTnLst>
                                </p:cTn>
                              </p:par>
                            </p:childTnLst>
                          </p:cTn>
                        </p:par>
                        <p:par>
                          <p:cTn id="56" fill="hold">
                            <p:stCondLst>
                              <p:cond delay="2000"/>
                            </p:stCondLst>
                            <p:childTnLst>
                              <p:par>
                                <p:cTn id="57" presetID="13" presetClass="exit" presetSubtype="32" fill="hold" grpId="2" nodeType="afterEffect">
                                  <p:stCondLst>
                                    <p:cond delay="0"/>
                                  </p:stCondLst>
                                  <p:childTnLst>
                                    <p:animEffect transition="out" filter="plus(out)">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2000"/>
                                        <p:tgtEl>
                                          <p:spTgt spid="4"/>
                                        </p:tgtEl>
                                      </p:cBhvr>
                                    </p:animEffect>
                                    <p:set>
                                      <p:cBhvr>
                                        <p:cTn id="62" dur="1" fill="hold">
                                          <p:stCondLst>
                                            <p:cond delay="1999"/>
                                          </p:stCondLst>
                                        </p:cTn>
                                        <p:tgtEl>
                                          <p:spTgt spid="4"/>
                                        </p:tgtEl>
                                        <p:attrNameLst>
                                          <p:attrName>style.visibility</p:attrName>
                                        </p:attrNameLst>
                                      </p:cBhvr>
                                      <p:to>
                                        <p:strVal val="hidden"/>
                                      </p:to>
                                    </p:set>
                                  </p:childTnLst>
                                </p:cTn>
                              </p:par>
                              <p:par>
                                <p:cTn id="63" presetID="13" presetClass="exit" presetSubtype="32" fill="hold" grpId="2" nodeType="withEffect">
                                  <p:stCondLst>
                                    <p:cond delay="0"/>
                                  </p:stCondLst>
                                  <p:childTnLst>
                                    <p:animEffect transition="out" filter="plus(out)">
                                      <p:cBhvr>
                                        <p:cTn id="64" dur="2000"/>
                                        <p:tgtEl>
                                          <p:spTgt spid="5"/>
                                        </p:tgtEl>
                                      </p:cBhvr>
                                    </p:animEffect>
                                    <p:set>
                                      <p:cBhvr>
                                        <p:cTn id="65" dur="1" fill="hold">
                                          <p:stCondLst>
                                            <p:cond delay="1999"/>
                                          </p:stCondLst>
                                        </p:cTn>
                                        <p:tgtEl>
                                          <p:spTgt spid="5"/>
                                        </p:tgtEl>
                                        <p:attrNameLst>
                                          <p:attrName>style.visibility</p:attrName>
                                        </p:attrNameLst>
                                      </p:cBhvr>
                                      <p:to>
                                        <p:strVal val="hidden"/>
                                      </p:to>
                                    </p:set>
                                  </p:childTnLst>
                                </p:cTn>
                              </p:par>
                              <p:par>
                                <p:cTn id="66" presetID="13" presetClass="exit" presetSubtype="32" fill="hold" grpId="2" nodeType="withEffect">
                                  <p:stCondLst>
                                    <p:cond delay="0"/>
                                  </p:stCondLst>
                                  <p:childTnLst>
                                    <p:animEffect transition="out" filter="plus(out)">
                                      <p:cBhvr>
                                        <p:cTn id="67" dur="2000"/>
                                        <p:tgtEl>
                                          <p:spTgt spid="6"/>
                                        </p:tgtEl>
                                      </p:cBhvr>
                                    </p:animEffect>
                                    <p:set>
                                      <p:cBhvr>
                                        <p:cTn id="68" dur="1" fill="hold">
                                          <p:stCondLst>
                                            <p:cond delay="1999"/>
                                          </p:stCondLst>
                                        </p:cTn>
                                        <p:tgtEl>
                                          <p:spTgt spid="6"/>
                                        </p:tgtEl>
                                        <p:attrNameLst>
                                          <p:attrName>style.visibility</p:attrName>
                                        </p:attrNameLst>
                                      </p:cBhvr>
                                      <p:to>
                                        <p:strVal val="hidden"/>
                                      </p:to>
                                    </p:set>
                                  </p:childTnLst>
                                </p:cTn>
                              </p:par>
                              <p:par>
                                <p:cTn id="69" presetID="13" presetClass="exit" presetSubtype="32" fill="hold" grpId="2" nodeType="withEffect">
                                  <p:stCondLst>
                                    <p:cond delay="0"/>
                                  </p:stCondLst>
                                  <p:childTnLst>
                                    <p:animEffect transition="out" filter="plus(out)">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13" presetClass="exit" presetSubtype="32" fill="hold" grpId="2" nodeType="withEffect">
                                  <p:stCondLst>
                                    <p:cond delay="0"/>
                                  </p:stCondLst>
                                  <p:childTnLst>
                                    <p:animEffect transition="out" filter="plus(out)">
                                      <p:cBhvr>
                                        <p:cTn id="73" dur="2000"/>
                                        <p:tgtEl>
                                          <p:spTgt spid="8"/>
                                        </p:tgtEl>
                                      </p:cBhvr>
                                    </p:animEffect>
                                    <p:set>
                                      <p:cBhvr>
                                        <p:cTn id="74" dur="1" fill="hold">
                                          <p:stCondLst>
                                            <p:cond delay="1999"/>
                                          </p:stCondLst>
                                        </p:cTn>
                                        <p:tgtEl>
                                          <p:spTgt spid="8"/>
                                        </p:tgtEl>
                                        <p:attrNameLst>
                                          <p:attrName>style.visibility</p:attrName>
                                        </p:attrNameLst>
                                      </p:cBhvr>
                                      <p:to>
                                        <p:strVal val="hidden"/>
                                      </p:to>
                                    </p:set>
                                  </p:childTnLst>
                                </p:cTn>
                              </p:par>
                              <p:par>
                                <p:cTn id="75" presetID="13" presetClass="exit" presetSubtype="32" fill="hold" grpId="2" nodeType="withEffect">
                                  <p:stCondLst>
                                    <p:cond delay="0"/>
                                  </p:stCondLst>
                                  <p:childTnLst>
                                    <p:animEffect transition="out" filter="plus(out)">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13" presetClass="exit" presetSubtype="32" fill="hold" grpId="2" nodeType="withEffect">
                                  <p:stCondLst>
                                    <p:cond delay="0"/>
                                  </p:stCondLst>
                                  <p:childTnLst>
                                    <p:animEffect transition="out" filter="plus(out)">
                                      <p:cBhvr>
                                        <p:cTn id="79" dur="2000"/>
                                        <p:tgtEl>
                                          <p:spTgt spid="10"/>
                                        </p:tgtEl>
                                      </p:cBhvr>
                                    </p:animEffect>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3"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0-ppt_w/2"/>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3" fill="hold" grpId="3"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1+ppt_w/2"/>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0-ppt_w/2"/>
                                          </p:val>
                                        </p:tav>
                                      </p:tavLst>
                                    </p:anim>
                                    <p:anim calcmode="lin" valueType="num">
                                      <p:cBhvr additive="base">
                                        <p:cTn id="95" dur="2000"/>
                                        <p:tgtEl>
                                          <p:spTgt spid="6"/>
                                        </p:tgtEl>
                                        <p:attrNameLst>
                                          <p:attrName>ppt_y</p:attrName>
                                        </p:attrNameLst>
                                      </p:cBhvr>
                                      <p:tavLst>
                                        <p:tav tm="0">
                                          <p:val>
                                            <p:strVal val="ppt_y"/>
                                          </p:val>
                                        </p:tav>
                                        <p:tav tm="100000">
                                          <p:val>
                                            <p:strVal val="0-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3"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1+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strVal val="2/3*#ppt_w"/>
                                          </p:val>
                                        </p:tav>
                                        <p:tav tm="100000">
                                          <p:val>
                                            <p:strVal val="#ppt_w"/>
                                          </p:val>
                                        </p:tav>
                                      </p:tavLst>
                                    </p:anim>
                                    <p:anim calcmode="lin" valueType="num">
                                      <p:cBhvr>
                                        <p:cTn id="116" dur="2000" fill="hold"/>
                                        <p:tgtEl>
                                          <p:spTgt spid="2"/>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Effect transition="in" filter="box(out)">
                                      <p:cBhvr>
                                        <p:cTn id="119" dur="2000"/>
                                        <p:tgtEl>
                                          <p:spTgt spid="2"/>
                                        </p:tgtEl>
                                      </p:cBhvr>
                                    </p:animEffect>
                                  </p:childTnLst>
                                </p:cTn>
                              </p:par>
                            </p:childTnLst>
                          </p:cTn>
                        </p:par>
                        <p:par>
                          <p:cTn id="120" fill="hold">
                            <p:stCondLst>
                              <p:cond delay="4000"/>
                            </p:stCondLst>
                            <p:childTnLst>
                              <p:par>
                                <p:cTn id="121" presetID="52" presetClass="entr" presetSubtype="0" fill="hold" nodeType="afterEffect">
                                  <p:stCondLst>
                                    <p:cond delay="0"/>
                                  </p:stCondLst>
                                  <p:childTnLst>
                                    <p:set>
                                      <p:cBhvr>
                                        <p:cTn id="122" dur="1" fill="hold">
                                          <p:stCondLst>
                                            <p:cond delay="0"/>
                                          </p:stCondLst>
                                        </p:cTn>
                                        <p:tgtEl>
                                          <p:spTgt spid="24578"/>
                                        </p:tgtEl>
                                        <p:attrNameLst>
                                          <p:attrName>style.visibility</p:attrName>
                                        </p:attrNameLst>
                                      </p:cBhvr>
                                      <p:to>
                                        <p:strVal val="visible"/>
                                      </p:to>
                                    </p:set>
                                    <p:animScale>
                                      <p:cBhvr>
                                        <p:cTn id="123" dur="2000" decel="50000" fill="hold">
                                          <p:stCondLst>
                                            <p:cond delay="0"/>
                                          </p:stCondLst>
                                        </p:cTn>
                                        <p:tgtEl>
                                          <p:spTgt spid="245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2000" decel="50000" fill="hold">
                                          <p:stCondLst>
                                            <p:cond delay="0"/>
                                          </p:stCondLst>
                                        </p:cTn>
                                        <p:tgtEl>
                                          <p:spTgt spid="24578"/>
                                        </p:tgtEl>
                                        <p:attrNameLst>
                                          <p:attrName>ppt_x</p:attrName>
                                          <p:attrName>ppt_y</p:attrName>
                                        </p:attrNameLst>
                                      </p:cBhvr>
                                    </p:animMotion>
                                    <p:animEffect transition="in" filter="fade">
                                      <p:cBhvr>
                                        <p:cTn id="125"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155</Words>
  <Application>Microsoft Office PowerPoint</Application>
  <PresentationFormat>Presentación en pantalla (4:3)</PresentationFormat>
  <Paragraphs>8</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78</cp:revision>
  <dcterms:created xsi:type="dcterms:W3CDTF">2016-06-14T20:04:00Z</dcterms:created>
  <dcterms:modified xsi:type="dcterms:W3CDTF">2016-06-15T18:39:43Z</dcterms:modified>
</cp:coreProperties>
</file>